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63" r:id="rId4"/>
    <p:sldId id="264" r:id="rId5"/>
    <p:sldId id="304" r:id="rId6"/>
    <p:sldId id="272" r:id="rId7"/>
    <p:sldId id="265" r:id="rId8"/>
    <p:sldId id="266" r:id="rId9"/>
    <p:sldId id="306" r:id="rId10"/>
    <p:sldId id="271" r:id="rId11"/>
    <p:sldId id="267" r:id="rId12"/>
    <p:sldId id="268" r:id="rId13"/>
    <p:sldId id="279" r:id="rId14"/>
    <p:sldId id="282" r:id="rId15"/>
    <p:sldId id="270" r:id="rId16"/>
    <p:sldId id="280" r:id="rId17"/>
    <p:sldId id="283" r:id="rId18"/>
    <p:sldId id="276" r:id="rId19"/>
    <p:sldId id="284" r:id="rId20"/>
    <p:sldId id="275" r:id="rId21"/>
    <p:sldId id="285" r:id="rId22"/>
    <p:sldId id="310" r:id="rId23"/>
    <p:sldId id="311" r:id="rId24"/>
    <p:sldId id="312" r:id="rId25"/>
    <p:sldId id="313" r:id="rId26"/>
    <p:sldId id="314" r:id="rId27"/>
    <p:sldId id="315" r:id="rId28"/>
    <p:sldId id="316" r:id="rId29"/>
    <p:sldId id="317" r:id="rId30"/>
    <p:sldId id="318" r:id="rId31"/>
    <p:sldId id="287" r:id="rId32"/>
  </p:sldIdLst>
  <p:sldSz cx="12192000" cy="6858000"/>
  <p:notesSz cx="6797675" cy="99282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396C4"/>
    <a:srgbClr val="F46A0C"/>
    <a:srgbClr val="705206"/>
    <a:srgbClr val="DAE917"/>
    <a:srgbClr val="B8A2B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2A9C70B-D440-4C0F-8D12-5CC4F384C9EC}" v="62" dt="2021-07-29T11:00:37.82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78" autoAdjust="0"/>
    <p:restoredTop sz="94660"/>
  </p:normalViewPr>
  <p:slideViewPr>
    <p:cSldViewPr snapToGrid="0">
      <p:cViewPr varScale="1">
        <p:scale>
          <a:sx n="90" d="100"/>
          <a:sy n="90" d="100"/>
        </p:scale>
        <p:origin x="336" y="90"/>
      </p:cViewPr>
      <p:guideLst/>
    </p:cSldViewPr>
  </p:slideViewPr>
  <p:notesTextViewPr>
    <p:cViewPr>
      <p:scale>
        <a:sx n="1" d="1"/>
        <a:sy n="1" d="1"/>
      </p:scale>
      <p:origin x="0" y="0"/>
    </p:cViewPr>
  </p:notesTextViewPr>
  <p:sorterViewPr>
    <p:cViewPr>
      <p:scale>
        <a:sx n="73" d="100"/>
        <a:sy n="73" d="100"/>
      </p:scale>
      <p:origin x="0" y="-684"/>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38"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alman Afzal" userId="bc8f4a175158e6ed" providerId="LiveId" clId="{42A9C70B-D440-4C0F-8D12-5CC4F384C9EC}"/>
    <pc:docChg chg="undo custSel addSld delSld modSld sldOrd modMainMaster">
      <pc:chgData name="Salman Afzal" userId="bc8f4a175158e6ed" providerId="LiveId" clId="{42A9C70B-D440-4C0F-8D12-5CC4F384C9EC}" dt="2021-07-29T14:20:44.009" v="936" actId="207"/>
      <pc:docMkLst>
        <pc:docMk/>
      </pc:docMkLst>
      <pc:sldChg chg="addSp delSp modSp mod setBg delDesignElem">
        <pc:chgData name="Salman Afzal" userId="bc8f4a175158e6ed" providerId="LiveId" clId="{42A9C70B-D440-4C0F-8D12-5CC4F384C9EC}" dt="2021-07-29T10:27:29.485" v="468" actId="1076"/>
        <pc:sldMkLst>
          <pc:docMk/>
          <pc:sldMk cId="2465363086" sldId="256"/>
        </pc:sldMkLst>
        <pc:spChg chg="mod">
          <ac:chgData name="Salman Afzal" userId="bc8f4a175158e6ed" providerId="LiveId" clId="{42A9C70B-D440-4C0F-8D12-5CC4F384C9EC}" dt="2021-07-29T10:27:29.485" v="468" actId="1076"/>
          <ac:spMkLst>
            <pc:docMk/>
            <pc:sldMk cId="2465363086" sldId="256"/>
            <ac:spMk id="2" creationId="{12C8AAD0-44F6-4671-9DDA-2AD5F1059B79}"/>
          </ac:spMkLst>
        </pc:spChg>
        <pc:spChg chg="add del">
          <ac:chgData name="Salman Afzal" userId="bc8f4a175158e6ed" providerId="LiveId" clId="{42A9C70B-D440-4C0F-8D12-5CC4F384C9EC}" dt="2021-07-29T08:28:45.264" v="82"/>
          <ac:spMkLst>
            <pc:docMk/>
            <pc:sldMk cId="2465363086" sldId="256"/>
            <ac:spMk id="9" creationId="{2779F603-B669-4AD6-82F9-E09F76165B99}"/>
          </ac:spMkLst>
        </pc:spChg>
        <pc:spChg chg="add del">
          <ac:chgData name="Salman Afzal" userId="bc8f4a175158e6ed" providerId="LiveId" clId="{42A9C70B-D440-4C0F-8D12-5CC4F384C9EC}" dt="2021-07-29T08:28:45.264" v="82"/>
          <ac:spMkLst>
            <pc:docMk/>
            <pc:sldMk cId="2465363086" sldId="256"/>
            <ac:spMk id="13" creationId="{BC0D1FC6-352C-4C7D-825F-C4E2F6A8059C}"/>
          </ac:spMkLst>
        </pc:spChg>
        <pc:spChg chg="add del">
          <ac:chgData name="Salman Afzal" userId="bc8f4a175158e6ed" providerId="LiveId" clId="{42A9C70B-D440-4C0F-8D12-5CC4F384C9EC}" dt="2021-07-29T08:28:45.264" v="82"/>
          <ac:spMkLst>
            <pc:docMk/>
            <pc:sldMk cId="2465363086" sldId="256"/>
            <ac:spMk id="15" creationId="{541AFC2C-CD98-4478-AB71-1A864026D92F}"/>
          </ac:spMkLst>
        </pc:spChg>
        <pc:picChg chg="add">
          <ac:chgData name="Salman Afzal" userId="bc8f4a175158e6ed" providerId="LiveId" clId="{42A9C70B-D440-4C0F-8D12-5CC4F384C9EC}" dt="2021-07-29T08:24:27.038" v="8" actId="26606"/>
          <ac:picMkLst>
            <pc:docMk/>
            <pc:sldMk cId="2465363086" sldId="256"/>
            <ac:picMk id="6" creationId="{07984E0A-3662-4BFA-9274-9B4EAA47EA5B}"/>
          </ac:picMkLst>
        </pc:picChg>
        <pc:cxnChg chg="add del">
          <ac:chgData name="Salman Afzal" userId="bc8f4a175158e6ed" providerId="LiveId" clId="{42A9C70B-D440-4C0F-8D12-5CC4F384C9EC}" dt="2021-07-29T08:28:45.264" v="82"/>
          <ac:cxnSpMkLst>
            <pc:docMk/>
            <pc:sldMk cId="2465363086" sldId="256"/>
            <ac:cxnSpMk id="11" creationId="{7ABFD994-C2DC-4E7D-9411-C7FF7813EF47}"/>
          </ac:cxnSpMkLst>
        </pc:cxnChg>
      </pc:sldChg>
      <pc:sldChg chg="addSp delSp modSp mod setBg">
        <pc:chgData name="Salman Afzal" userId="bc8f4a175158e6ed" providerId="LiveId" clId="{42A9C70B-D440-4C0F-8D12-5CC4F384C9EC}" dt="2021-07-29T08:31:40.848" v="107" actId="20577"/>
        <pc:sldMkLst>
          <pc:docMk/>
          <pc:sldMk cId="1927241480" sldId="257"/>
        </pc:sldMkLst>
        <pc:spChg chg="mod">
          <ac:chgData name="Salman Afzal" userId="bc8f4a175158e6ed" providerId="LiveId" clId="{42A9C70B-D440-4C0F-8D12-5CC4F384C9EC}" dt="2021-07-29T08:31:15.645" v="103" actId="26606"/>
          <ac:spMkLst>
            <pc:docMk/>
            <pc:sldMk cId="1927241480" sldId="257"/>
            <ac:spMk id="2" creationId="{C1BB46F3-13D7-42E7-B701-0A3FD7AC05E9}"/>
          </ac:spMkLst>
        </pc:spChg>
        <pc:spChg chg="add del mod">
          <ac:chgData name="Salman Afzal" userId="bc8f4a175158e6ed" providerId="LiveId" clId="{42A9C70B-D440-4C0F-8D12-5CC4F384C9EC}" dt="2021-07-29T08:30:25.620" v="91" actId="26606"/>
          <ac:spMkLst>
            <pc:docMk/>
            <pc:sldMk cId="1927241480" sldId="257"/>
            <ac:spMk id="3" creationId="{2DA29E8B-1EE6-4250-95D2-1BE6FC5A04CD}"/>
          </ac:spMkLst>
        </pc:spChg>
        <pc:spChg chg="add del">
          <ac:chgData name="Salman Afzal" userId="bc8f4a175158e6ed" providerId="LiveId" clId="{42A9C70B-D440-4C0F-8D12-5CC4F384C9EC}" dt="2021-07-29T08:30:18.396" v="88" actId="26606"/>
          <ac:spMkLst>
            <pc:docMk/>
            <pc:sldMk cId="1927241480" sldId="257"/>
            <ac:spMk id="9" creationId="{EE1530B0-6F96-46C0-8B3E-3215CB756BE4}"/>
          </ac:spMkLst>
        </pc:spChg>
        <pc:spChg chg="add del">
          <ac:chgData name="Salman Afzal" userId="bc8f4a175158e6ed" providerId="LiveId" clId="{42A9C70B-D440-4C0F-8D12-5CC4F384C9EC}" dt="2021-07-29T08:30:18.396" v="88" actId="26606"/>
          <ac:spMkLst>
            <pc:docMk/>
            <pc:sldMk cId="1927241480" sldId="257"/>
            <ac:spMk id="11" creationId="{754910CF-1B56-45D3-960A-E89F7B3B9131}"/>
          </ac:spMkLst>
        </pc:spChg>
        <pc:spChg chg="add del">
          <ac:chgData name="Salman Afzal" userId="bc8f4a175158e6ed" providerId="LiveId" clId="{42A9C70B-D440-4C0F-8D12-5CC4F384C9EC}" dt="2021-07-29T08:30:18.396" v="88" actId="26606"/>
          <ac:spMkLst>
            <pc:docMk/>
            <pc:sldMk cId="1927241480" sldId="257"/>
            <ac:spMk id="13" creationId="{6669F804-A677-4B75-95F4-A5E4426FB774}"/>
          </ac:spMkLst>
        </pc:spChg>
        <pc:spChg chg="add del">
          <ac:chgData name="Salman Afzal" userId="bc8f4a175158e6ed" providerId="LiveId" clId="{42A9C70B-D440-4C0F-8D12-5CC4F384C9EC}" dt="2021-07-29T08:31:15.645" v="103" actId="26606"/>
          <ac:spMkLst>
            <pc:docMk/>
            <pc:sldMk cId="1927241480" sldId="257"/>
            <ac:spMk id="17" creationId="{EE1530B0-6F96-46C0-8B3E-3215CB756BE4}"/>
          </ac:spMkLst>
        </pc:spChg>
        <pc:spChg chg="add del">
          <ac:chgData name="Salman Afzal" userId="bc8f4a175158e6ed" providerId="LiveId" clId="{42A9C70B-D440-4C0F-8D12-5CC4F384C9EC}" dt="2021-07-29T08:31:15.645" v="103" actId="26606"/>
          <ac:spMkLst>
            <pc:docMk/>
            <pc:sldMk cId="1927241480" sldId="257"/>
            <ac:spMk id="18" creationId="{754910CF-1B56-45D3-960A-E89F7B3B9131}"/>
          </ac:spMkLst>
        </pc:spChg>
        <pc:spChg chg="add del">
          <ac:chgData name="Salman Afzal" userId="bc8f4a175158e6ed" providerId="LiveId" clId="{42A9C70B-D440-4C0F-8D12-5CC4F384C9EC}" dt="2021-07-29T08:31:15.645" v="103" actId="26606"/>
          <ac:spMkLst>
            <pc:docMk/>
            <pc:sldMk cId="1927241480" sldId="257"/>
            <ac:spMk id="19" creationId="{6669F804-A677-4B75-95F4-A5E4426FB774}"/>
          </ac:spMkLst>
        </pc:spChg>
        <pc:spChg chg="add">
          <ac:chgData name="Salman Afzal" userId="bc8f4a175158e6ed" providerId="LiveId" clId="{42A9C70B-D440-4C0F-8D12-5CC4F384C9EC}" dt="2021-07-29T08:31:15.645" v="103" actId="26606"/>
          <ac:spMkLst>
            <pc:docMk/>
            <pc:sldMk cId="1927241480" sldId="257"/>
            <ac:spMk id="26" creationId="{103E59AE-44F8-4FB9-BF05-C888FE3E1DFA}"/>
          </ac:spMkLst>
        </pc:spChg>
        <pc:spChg chg="add">
          <ac:chgData name="Salman Afzal" userId="bc8f4a175158e6ed" providerId="LiveId" clId="{42A9C70B-D440-4C0F-8D12-5CC4F384C9EC}" dt="2021-07-29T08:31:15.645" v="103" actId="26606"/>
          <ac:spMkLst>
            <pc:docMk/>
            <pc:sldMk cId="1927241480" sldId="257"/>
            <ac:spMk id="30" creationId="{3194563F-A66F-4B71-9C8D-5610CF13D6B0}"/>
          </ac:spMkLst>
        </pc:spChg>
        <pc:spChg chg="add">
          <ac:chgData name="Salman Afzal" userId="bc8f4a175158e6ed" providerId="LiveId" clId="{42A9C70B-D440-4C0F-8D12-5CC4F384C9EC}" dt="2021-07-29T08:31:15.645" v="103" actId="26606"/>
          <ac:spMkLst>
            <pc:docMk/>
            <pc:sldMk cId="1927241480" sldId="257"/>
            <ac:spMk id="32" creationId="{4403595A-19F1-44C4-8C24-6E498B5F72BF}"/>
          </ac:spMkLst>
        </pc:spChg>
        <pc:graphicFrameChg chg="add del">
          <ac:chgData name="Salman Afzal" userId="bc8f4a175158e6ed" providerId="LiveId" clId="{42A9C70B-D440-4C0F-8D12-5CC4F384C9EC}" dt="2021-07-29T08:30:18.396" v="88" actId="26606"/>
          <ac:graphicFrameMkLst>
            <pc:docMk/>
            <pc:sldMk cId="1927241480" sldId="257"/>
            <ac:graphicFrameMk id="5" creationId="{C6112E7B-C292-4D2C-BCE7-391FDB59A346}"/>
          </ac:graphicFrameMkLst>
        </pc:graphicFrameChg>
        <pc:graphicFrameChg chg="add del">
          <ac:chgData name="Salman Afzal" userId="bc8f4a175158e6ed" providerId="LiveId" clId="{42A9C70B-D440-4C0F-8D12-5CC4F384C9EC}" dt="2021-07-29T08:30:25.585" v="90" actId="26606"/>
          <ac:graphicFrameMkLst>
            <pc:docMk/>
            <pc:sldMk cId="1927241480" sldId="257"/>
            <ac:graphicFrameMk id="15" creationId="{14FC6836-B5A4-4CC7-8639-4E80EE750429}"/>
          </ac:graphicFrameMkLst>
        </pc:graphicFrameChg>
        <pc:graphicFrameChg chg="add del mod">
          <ac:chgData name="Salman Afzal" userId="bc8f4a175158e6ed" providerId="LiveId" clId="{42A9C70B-D440-4C0F-8D12-5CC4F384C9EC}" dt="2021-07-29T08:31:15.645" v="103" actId="26606"/>
          <ac:graphicFrameMkLst>
            <pc:docMk/>
            <pc:sldMk cId="1927241480" sldId="257"/>
            <ac:graphicFrameMk id="20" creationId="{C6112E7B-C292-4D2C-BCE7-391FDB59A346}"/>
          </ac:graphicFrameMkLst>
        </pc:graphicFrameChg>
        <pc:graphicFrameChg chg="add mod">
          <ac:chgData name="Salman Afzal" userId="bc8f4a175158e6ed" providerId="LiveId" clId="{42A9C70B-D440-4C0F-8D12-5CC4F384C9EC}" dt="2021-07-29T08:31:40.848" v="107" actId="20577"/>
          <ac:graphicFrameMkLst>
            <pc:docMk/>
            <pc:sldMk cId="1927241480" sldId="257"/>
            <ac:graphicFrameMk id="22" creationId="{593D0CB9-5FE1-483D-9347-16DBB542B8AB}"/>
          </ac:graphicFrameMkLst>
        </pc:graphicFrameChg>
        <pc:cxnChg chg="add">
          <ac:chgData name="Salman Afzal" userId="bc8f4a175158e6ed" providerId="LiveId" clId="{42A9C70B-D440-4C0F-8D12-5CC4F384C9EC}" dt="2021-07-29T08:31:15.645" v="103" actId="26606"/>
          <ac:cxnSpMkLst>
            <pc:docMk/>
            <pc:sldMk cId="1927241480" sldId="257"/>
            <ac:cxnSpMk id="28" creationId="{2752F38C-F560-47AA-90AD-209F39C04150}"/>
          </ac:cxnSpMkLst>
        </pc:cxnChg>
      </pc:sldChg>
      <pc:sldChg chg="addSp delSp modSp mod setBg">
        <pc:chgData name="Salman Afzal" userId="bc8f4a175158e6ed" providerId="LiveId" clId="{42A9C70B-D440-4C0F-8D12-5CC4F384C9EC}" dt="2021-07-29T08:35:07.860" v="127" actId="26606"/>
        <pc:sldMkLst>
          <pc:docMk/>
          <pc:sldMk cId="3379160278" sldId="263"/>
        </pc:sldMkLst>
        <pc:spChg chg="mod">
          <ac:chgData name="Salman Afzal" userId="bc8f4a175158e6ed" providerId="LiveId" clId="{42A9C70B-D440-4C0F-8D12-5CC4F384C9EC}" dt="2021-07-29T08:35:07.860" v="127" actId="26606"/>
          <ac:spMkLst>
            <pc:docMk/>
            <pc:sldMk cId="3379160278" sldId="263"/>
            <ac:spMk id="2" creationId="{F33686C6-F28C-4C64-962B-30EBC198ABE6}"/>
          </ac:spMkLst>
        </pc:spChg>
        <pc:spChg chg="del">
          <ac:chgData name="Salman Afzal" userId="bc8f4a175158e6ed" providerId="LiveId" clId="{42A9C70B-D440-4C0F-8D12-5CC4F384C9EC}" dt="2021-07-29T08:35:07.860" v="127" actId="26606"/>
          <ac:spMkLst>
            <pc:docMk/>
            <pc:sldMk cId="3379160278" sldId="263"/>
            <ac:spMk id="3" creationId="{61C3AC2B-94FB-4B6F-A9F2-BFC07D114714}"/>
          </ac:spMkLst>
        </pc:spChg>
        <pc:spChg chg="add">
          <ac:chgData name="Salman Afzal" userId="bc8f4a175158e6ed" providerId="LiveId" clId="{42A9C70B-D440-4C0F-8D12-5CC4F384C9EC}" dt="2021-07-29T08:35:07.860" v="127" actId="26606"/>
          <ac:spMkLst>
            <pc:docMk/>
            <pc:sldMk cId="3379160278" sldId="263"/>
            <ac:spMk id="9" creationId="{103E59AE-44F8-4FB9-BF05-C888FE3E1DFA}"/>
          </ac:spMkLst>
        </pc:spChg>
        <pc:spChg chg="add">
          <ac:chgData name="Salman Afzal" userId="bc8f4a175158e6ed" providerId="LiveId" clId="{42A9C70B-D440-4C0F-8D12-5CC4F384C9EC}" dt="2021-07-29T08:35:07.860" v="127" actId="26606"/>
          <ac:spMkLst>
            <pc:docMk/>
            <pc:sldMk cId="3379160278" sldId="263"/>
            <ac:spMk id="13" creationId="{3194563F-A66F-4B71-9C8D-5610CF13D6B0}"/>
          </ac:spMkLst>
        </pc:spChg>
        <pc:spChg chg="add">
          <ac:chgData name="Salman Afzal" userId="bc8f4a175158e6ed" providerId="LiveId" clId="{42A9C70B-D440-4C0F-8D12-5CC4F384C9EC}" dt="2021-07-29T08:35:07.860" v="127" actId="26606"/>
          <ac:spMkLst>
            <pc:docMk/>
            <pc:sldMk cId="3379160278" sldId="263"/>
            <ac:spMk id="15" creationId="{4403595A-19F1-44C4-8C24-6E498B5F72BF}"/>
          </ac:spMkLst>
        </pc:spChg>
        <pc:graphicFrameChg chg="add">
          <ac:chgData name="Salman Afzal" userId="bc8f4a175158e6ed" providerId="LiveId" clId="{42A9C70B-D440-4C0F-8D12-5CC4F384C9EC}" dt="2021-07-29T08:35:07.860" v="127" actId="26606"/>
          <ac:graphicFrameMkLst>
            <pc:docMk/>
            <pc:sldMk cId="3379160278" sldId="263"/>
            <ac:graphicFrameMk id="5" creationId="{F6D0237B-503B-4E64-B368-546C53D5081D}"/>
          </ac:graphicFrameMkLst>
        </pc:graphicFrameChg>
        <pc:cxnChg chg="add">
          <ac:chgData name="Salman Afzal" userId="bc8f4a175158e6ed" providerId="LiveId" clId="{42A9C70B-D440-4C0F-8D12-5CC4F384C9EC}" dt="2021-07-29T08:35:07.860" v="127" actId="26606"/>
          <ac:cxnSpMkLst>
            <pc:docMk/>
            <pc:sldMk cId="3379160278" sldId="263"/>
            <ac:cxnSpMk id="11" creationId="{2752F38C-F560-47AA-90AD-209F39C04150}"/>
          </ac:cxnSpMkLst>
        </pc:cxnChg>
      </pc:sldChg>
      <pc:sldChg chg="modSp mod">
        <pc:chgData name="Salman Afzal" userId="bc8f4a175158e6ed" providerId="LiveId" clId="{42A9C70B-D440-4C0F-8D12-5CC4F384C9EC}" dt="2021-07-29T10:31:07.947" v="483" actId="207"/>
        <pc:sldMkLst>
          <pc:docMk/>
          <pc:sldMk cId="1617732301" sldId="264"/>
        </pc:sldMkLst>
        <pc:graphicFrameChg chg="modGraphic">
          <ac:chgData name="Salman Afzal" userId="bc8f4a175158e6ed" providerId="LiveId" clId="{42A9C70B-D440-4C0F-8D12-5CC4F384C9EC}" dt="2021-07-29T10:31:07.947" v="483" actId="207"/>
          <ac:graphicFrameMkLst>
            <pc:docMk/>
            <pc:sldMk cId="1617732301" sldId="264"/>
            <ac:graphicFrameMk id="4" creationId="{7ED842DD-CE25-4BB9-9E28-6BD06DBB44E2}"/>
          </ac:graphicFrameMkLst>
        </pc:graphicFrameChg>
      </pc:sldChg>
      <pc:sldChg chg="modSp mod">
        <pc:chgData name="Salman Afzal" userId="bc8f4a175158e6ed" providerId="LiveId" clId="{42A9C70B-D440-4C0F-8D12-5CC4F384C9EC}" dt="2021-07-29T10:34:36.748" v="510" actId="207"/>
        <pc:sldMkLst>
          <pc:docMk/>
          <pc:sldMk cId="1763253608" sldId="265"/>
        </pc:sldMkLst>
        <pc:spChg chg="mod">
          <ac:chgData name="Salman Afzal" userId="bc8f4a175158e6ed" providerId="LiveId" clId="{42A9C70B-D440-4C0F-8D12-5CC4F384C9EC}" dt="2021-07-29T08:40:31.703" v="255" actId="27636"/>
          <ac:spMkLst>
            <pc:docMk/>
            <pc:sldMk cId="1763253608" sldId="265"/>
            <ac:spMk id="2" creationId="{EAD6AB85-D4D9-4F76-8689-FBD7CF9879BC}"/>
          </ac:spMkLst>
        </pc:spChg>
        <pc:graphicFrameChg chg="mod modGraphic">
          <ac:chgData name="Salman Afzal" userId="bc8f4a175158e6ed" providerId="LiveId" clId="{42A9C70B-D440-4C0F-8D12-5CC4F384C9EC}" dt="2021-07-29T10:34:36.748" v="510" actId="207"/>
          <ac:graphicFrameMkLst>
            <pc:docMk/>
            <pc:sldMk cId="1763253608" sldId="265"/>
            <ac:graphicFrameMk id="4" creationId="{7ED842DD-CE25-4BB9-9E28-6BD06DBB44E2}"/>
          </ac:graphicFrameMkLst>
        </pc:graphicFrameChg>
      </pc:sldChg>
      <pc:sldChg chg="modSp mod">
        <pc:chgData name="Salman Afzal" userId="bc8f4a175158e6ed" providerId="LiveId" clId="{42A9C70B-D440-4C0F-8D12-5CC4F384C9EC}" dt="2021-07-29T10:35:14.451" v="516" actId="207"/>
        <pc:sldMkLst>
          <pc:docMk/>
          <pc:sldMk cId="1257688380" sldId="266"/>
        </pc:sldMkLst>
        <pc:spChg chg="mod">
          <ac:chgData name="Salman Afzal" userId="bc8f4a175158e6ed" providerId="LiveId" clId="{42A9C70B-D440-4C0F-8D12-5CC4F384C9EC}" dt="2021-07-29T08:40:51.652" v="259" actId="14100"/>
          <ac:spMkLst>
            <pc:docMk/>
            <pc:sldMk cId="1257688380" sldId="266"/>
            <ac:spMk id="2" creationId="{EAD6AB85-D4D9-4F76-8689-FBD7CF9879BC}"/>
          </ac:spMkLst>
        </pc:spChg>
        <pc:graphicFrameChg chg="mod modGraphic">
          <ac:chgData name="Salman Afzal" userId="bc8f4a175158e6ed" providerId="LiveId" clId="{42A9C70B-D440-4C0F-8D12-5CC4F384C9EC}" dt="2021-07-29T10:35:14.451" v="516" actId="207"/>
          <ac:graphicFrameMkLst>
            <pc:docMk/>
            <pc:sldMk cId="1257688380" sldId="266"/>
            <ac:graphicFrameMk id="4" creationId="{7ED842DD-CE25-4BB9-9E28-6BD06DBB44E2}"/>
          </ac:graphicFrameMkLst>
        </pc:graphicFrameChg>
      </pc:sldChg>
      <pc:sldChg chg="modSp mod">
        <pc:chgData name="Salman Afzal" userId="bc8f4a175158e6ed" providerId="LiveId" clId="{42A9C70B-D440-4C0F-8D12-5CC4F384C9EC}" dt="2021-07-29T10:38:33.973" v="552" actId="207"/>
        <pc:sldMkLst>
          <pc:docMk/>
          <pc:sldMk cId="277540911" sldId="267"/>
        </pc:sldMkLst>
        <pc:spChg chg="mod">
          <ac:chgData name="Salman Afzal" userId="bc8f4a175158e6ed" providerId="LiveId" clId="{42A9C70B-D440-4C0F-8D12-5CC4F384C9EC}" dt="2021-07-29T08:44:24.752" v="357" actId="14100"/>
          <ac:spMkLst>
            <pc:docMk/>
            <pc:sldMk cId="277540911" sldId="267"/>
            <ac:spMk id="2" creationId="{EAD6AB85-D4D9-4F76-8689-FBD7CF9879BC}"/>
          </ac:spMkLst>
        </pc:spChg>
        <pc:graphicFrameChg chg="mod modGraphic">
          <ac:chgData name="Salman Afzal" userId="bc8f4a175158e6ed" providerId="LiveId" clId="{42A9C70B-D440-4C0F-8D12-5CC4F384C9EC}" dt="2021-07-29T10:38:33.973" v="552" actId="207"/>
          <ac:graphicFrameMkLst>
            <pc:docMk/>
            <pc:sldMk cId="277540911" sldId="267"/>
            <ac:graphicFrameMk id="4" creationId="{7ED842DD-CE25-4BB9-9E28-6BD06DBB44E2}"/>
          </ac:graphicFrameMkLst>
        </pc:graphicFrameChg>
      </pc:sldChg>
      <pc:sldChg chg="modSp mod">
        <pc:chgData name="Salman Afzal" userId="bc8f4a175158e6ed" providerId="LiveId" clId="{42A9C70B-D440-4C0F-8D12-5CC4F384C9EC}" dt="2021-07-29T10:39:20.285" v="559" actId="207"/>
        <pc:sldMkLst>
          <pc:docMk/>
          <pc:sldMk cId="1127255918" sldId="268"/>
        </pc:sldMkLst>
        <pc:spChg chg="mod">
          <ac:chgData name="Salman Afzal" userId="bc8f4a175158e6ed" providerId="LiveId" clId="{42A9C70B-D440-4C0F-8D12-5CC4F384C9EC}" dt="2021-07-29T08:44:43.500" v="366" actId="14100"/>
          <ac:spMkLst>
            <pc:docMk/>
            <pc:sldMk cId="1127255918" sldId="268"/>
            <ac:spMk id="2" creationId="{EAD6AB85-D4D9-4F76-8689-FBD7CF9879BC}"/>
          </ac:spMkLst>
        </pc:spChg>
        <pc:graphicFrameChg chg="modGraphic">
          <ac:chgData name="Salman Afzal" userId="bc8f4a175158e6ed" providerId="LiveId" clId="{42A9C70B-D440-4C0F-8D12-5CC4F384C9EC}" dt="2021-07-29T10:39:20.285" v="559" actId="207"/>
          <ac:graphicFrameMkLst>
            <pc:docMk/>
            <pc:sldMk cId="1127255918" sldId="268"/>
            <ac:graphicFrameMk id="4" creationId="{7ED842DD-CE25-4BB9-9E28-6BD06DBB44E2}"/>
          </ac:graphicFrameMkLst>
        </pc:graphicFrameChg>
      </pc:sldChg>
      <pc:sldChg chg="modSp mod">
        <pc:chgData name="Salman Afzal" userId="bc8f4a175158e6ed" providerId="LiveId" clId="{42A9C70B-D440-4C0F-8D12-5CC4F384C9EC}" dt="2021-07-29T14:19:22.670" v="928" actId="207"/>
        <pc:sldMkLst>
          <pc:docMk/>
          <pc:sldMk cId="248854336" sldId="270"/>
        </pc:sldMkLst>
        <pc:graphicFrameChg chg="mod modGraphic">
          <ac:chgData name="Salman Afzal" userId="bc8f4a175158e6ed" providerId="LiveId" clId="{42A9C70B-D440-4C0F-8D12-5CC4F384C9EC}" dt="2021-07-29T14:19:22.670" v="928" actId="207"/>
          <ac:graphicFrameMkLst>
            <pc:docMk/>
            <pc:sldMk cId="248854336" sldId="270"/>
            <ac:graphicFrameMk id="4" creationId="{7ED842DD-CE25-4BB9-9E28-6BD06DBB44E2}"/>
          </ac:graphicFrameMkLst>
        </pc:graphicFrameChg>
      </pc:sldChg>
      <pc:sldChg chg="modSp mod">
        <pc:chgData name="Salman Afzal" userId="bc8f4a175158e6ed" providerId="LiveId" clId="{42A9C70B-D440-4C0F-8D12-5CC4F384C9EC}" dt="2021-07-29T10:37:42.799" v="544" actId="115"/>
        <pc:sldMkLst>
          <pc:docMk/>
          <pc:sldMk cId="1547143425" sldId="271"/>
        </pc:sldMkLst>
        <pc:graphicFrameChg chg="mod modGraphic">
          <ac:chgData name="Salman Afzal" userId="bc8f4a175158e6ed" providerId="LiveId" clId="{42A9C70B-D440-4C0F-8D12-5CC4F384C9EC}" dt="2021-07-29T10:37:42.799" v="544" actId="115"/>
          <ac:graphicFrameMkLst>
            <pc:docMk/>
            <pc:sldMk cId="1547143425" sldId="271"/>
            <ac:graphicFrameMk id="4" creationId="{7ED842DD-CE25-4BB9-9E28-6BD06DBB44E2}"/>
          </ac:graphicFrameMkLst>
        </pc:graphicFrameChg>
      </pc:sldChg>
      <pc:sldChg chg="modSp mod">
        <pc:chgData name="Salman Afzal" userId="bc8f4a175158e6ed" providerId="LiveId" clId="{42A9C70B-D440-4C0F-8D12-5CC4F384C9EC}" dt="2021-07-29T10:33:08.056" v="499" actId="207"/>
        <pc:sldMkLst>
          <pc:docMk/>
          <pc:sldMk cId="2462919151" sldId="272"/>
        </pc:sldMkLst>
        <pc:spChg chg="mod">
          <ac:chgData name="Salman Afzal" userId="bc8f4a175158e6ed" providerId="LiveId" clId="{42A9C70B-D440-4C0F-8D12-5CC4F384C9EC}" dt="2021-07-29T08:40:16.916" v="251" actId="20577"/>
          <ac:spMkLst>
            <pc:docMk/>
            <pc:sldMk cId="2462919151" sldId="272"/>
            <ac:spMk id="2" creationId="{EAD6AB85-D4D9-4F76-8689-FBD7CF9879BC}"/>
          </ac:spMkLst>
        </pc:spChg>
        <pc:graphicFrameChg chg="mod modGraphic">
          <ac:chgData name="Salman Afzal" userId="bc8f4a175158e6ed" providerId="LiveId" clId="{42A9C70B-D440-4C0F-8D12-5CC4F384C9EC}" dt="2021-07-29T10:33:08.056" v="499" actId="207"/>
          <ac:graphicFrameMkLst>
            <pc:docMk/>
            <pc:sldMk cId="2462919151" sldId="272"/>
            <ac:graphicFrameMk id="4" creationId="{7ED842DD-CE25-4BB9-9E28-6BD06DBB44E2}"/>
          </ac:graphicFrameMkLst>
        </pc:graphicFrameChg>
      </pc:sldChg>
      <pc:sldChg chg="addSp delSp modSp mod">
        <pc:chgData name="Salman Afzal" userId="bc8f4a175158e6ed" providerId="LiveId" clId="{42A9C70B-D440-4C0F-8D12-5CC4F384C9EC}" dt="2021-07-29T08:47:16.686" v="388" actId="12100"/>
        <pc:sldMkLst>
          <pc:docMk/>
          <pc:sldMk cId="2723480115" sldId="275"/>
        </pc:sldMkLst>
        <pc:spChg chg="mod">
          <ac:chgData name="Salman Afzal" userId="bc8f4a175158e6ed" providerId="LiveId" clId="{42A9C70B-D440-4C0F-8D12-5CC4F384C9EC}" dt="2021-07-29T08:46:54.767" v="384" actId="14100"/>
          <ac:spMkLst>
            <pc:docMk/>
            <pc:sldMk cId="2723480115" sldId="275"/>
            <ac:spMk id="2" creationId="{1D1DD52A-042C-4EC8-9E0B-1C2ACC21C944}"/>
          </ac:spMkLst>
        </pc:spChg>
        <pc:spChg chg="del mod">
          <ac:chgData name="Salman Afzal" userId="bc8f4a175158e6ed" providerId="LiveId" clId="{42A9C70B-D440-4C0F-8D12-5CC4F384C9EC}" dt="2021-07-29T08:46:51.513" v="383" actId="12084"/>
          <ac:spMkLst>
            <pc:docMk/>
            <pc:sldMk cId="2723480115" sldId="275"/>
            <ac:spMk id="3" creationId="{D33982C1-7F41-48CD-9FA5-F2DFF1E5B87D}"/>
          </ac:spMkLst>
        </pc:spChg>
        <pc:graphicFrameChg chg="add mod">
          <ac:chgData name="Salman Afzal" userId="bc8f4a175158e6ed" providerId="LiveId" clId="{42A9C70B-D440-4C0F-8D12-5CC4F384C9EC}" dt="2021-07-29T08:47:16.686" v="388" actId="12100"/>
          <ac:graphicFrameMkLst>
            <pc:docMk/>
            <pc:sldMk cId="2723480115" sldId="275"/>
            <ac:graphicFrameMk id="4" creationId="{CBA14086-8B8B-4E24-9E10-71F705159508}"/>
          </ac:graphicFrameMkLst>
        </pc:graphicFrameChg>
      </pc:sldChg>
      <pc:sldChg chg="modSp mod">
        <pc:chgData name="Salman Afzal" userId="bc8f4a175158e6ed" providerId="LiveId" clId="{42A9C70B-D440-4C0F-8D12-5CC4F384C9EC}" dt="2021-07-29T14:20:44.009" v="936" actId="207"/>
        <pc:sldMkLst>
          <pc:docMk/>
          <pc:sldMk cId="2800472399" sldId="276"/>
        </pc:sldMkLst>
        <pc:graphicFrameChg chg="modGraphic">
          <ac:chgData name="Salman Afzal" userId="bc8f4a175158e6ed" providerId="LiveId" clId="{42A9C70B-D440-4C0F-8D12-5CC4F384C9EC}" dt="2021-07-29T14:20:44.009" v="936" actId="207"/>
          <ac:graphicFrameMkLst>
            <pc:docMk/>
            <pc:sldMk cId="2800472399" sldId="276"/>
            <ac:graphicFrameMk id="4" creationId="{7ED842DD-CE25-4BB9-9E28-6BD06DBB44E2}"/>
          </ac:graphicFrameMkLst>
        </pc:graphicFrameChg>
      </pc:sldChg>
      <pc:sldChg chg="modSp mod">
        <pc:chgData name="Salman Afzal" userId="bc8f4a175158e6ed" providerId="LiveId" clId="{42A9C70B-D440-4C0F-8D12-5CC4F384C9EC}" dt="2021-07-29T10:40:32.551" v="573" actId="207"/>
        <pc:sldMkLst>
          <pc:docMk/>
          <pc:sldMk cId="2082632263" sldId="279"/>
        </pc:sldMkLst>
        <pc:graphicFrameChg chg="modGraphic">
          <ac:chgData name="Salman Afzal" userId="bc8f4a175158e6ed" providerId="LiveId" clId="{42A9C70B-D440-4C0F-8D12-5CC4F384C9EC}" dt="2021-07-29T10:39:57.071" v="566" actId="207"/>
          <ac:graphicFrameMkLst>
            <pc:docMk/>
            <pc:sldMk cId="2082632263" sldId="279"/>
            <ac:graphicFrameMk id="4" creationId="{7ED842DD-CE25-4BB9-9E28-6BD06DBB44E2}"/>
          </ac:graphicFrameMkLst>
        </pc:graphicFrameChg>
        <pc:graphicFrameChg chg="modGraphic">
          <ac:chgData name="Salman Afzal" userId="bc8f4a175158e6ed" providerId="LiveId" clId="{42A9C70B-D440-4C0F-8D12-5CC4F384C9EC}" dt="2021-07-29T10:40:32.551" v="573" actId="207"/>
          <ac:graphicFrameMkLst>
            <pc:docMk/>
            <pc:sldMk cId="2082632263" sldId="279"/>
            <ac:graphicFrameMk id="5" creationId="{04CA8ACC-E8C3-455A-8ABA-5F4A895857A6}"/>
          </ac:graphicFrameMkLst>
        </pc:graphicFrameChg>
      </pc:sldChg>
      <pc:sldChg chg="modSp mod">
        <pc:chgData name="Salman Afzal" userId="bc8f4a175158e6ed" providerId="LiveId" clId="{42A9C70B-D440-4C0F-8D12-5CC4F384C9EC}" dt="2021-07-29T14:19:28.139" v="929" actId="207"/>
        <pc:sldMkLst>
          <pc:docMk/>
          <pc:sldMk cId="652597487" sldId="280"/>
        </pc:sldMkLst>
        <pc:graphicFrameChg chg="modGraphic">
          <ac:chgData name="Salman Afzal" userId="bc8f4a175158e6ed" providerId="LiveId" clId="{42A9C70B-D440-4C0F-8D12-5CC4F384C9EC}" dt="2021-07-29T14:19:28.139" v="929" actId="207"/>
          <ac:graphicFrameMkLst>
            <pc:docMk/>
            <pc:sldMk cId="652597487" sldId="280"/>
            <ac:graphicFrameMk id="4" creationId="{7ED842DD-CE25-4BB9-9E28-6BD06DBB44E2}"/>
          </ac:graphicFrameMkLst>
        </pc:graphicFrameChg>
      </pc:sldChg>
      <pc:sldChg chg="modSp mod">
        <pc:chgData name="Salman Afzal" userId="bc8f4a175158e6ed" providerId="LiveId" clId="{42A9C70B-D440-4C0F-8D12-5CC4F384C9EC}" dt="2021-07-29T10:42:04.613" v="585" actId="207"/>
        <pc:sldMkLst>
          <pc:docMk/>
          <pc:sldMk cId="3923493741" sldId="282"/>
        </pc:sldMkLst>
        <pc:spChg chg="mod">
          <ac:chgData name="Salman Afzal" userId="bc8f4a175158e6ed" providerId="LiveId" clId="{42A9C70B-D440-4C0F-8D12-5CC4F384C9EC}" dt="2021-07-29T08:54:09.282" v="453" actId="20577"/>
          <ac:spMkLst>
            <pc:docMk/>
            <pc:sldMk cId="3923493741" sldId="282"/>
            <ac:spMk id="2" creationId="{F9BE709C-8B1D-4803-91F3-9A632C5F3485}"/>
          </ac:spMkLst>
        </pc:spChg>
        <pc:graphicFrameChg chg="modGraphic">
          <ac:chgData name="Salman Afzal" userId="bc8f4a175158e6ed" providerId="LiveId" clId="{42A9C70B-D440-4C0F-8D12-5CC4F384C9EC}" dt="2021-07-29T10:41:43.220" v="582" actId="207"/>
          <ac:graphicFrameMkLst>
            <pc:docMk/>
            <pc:sldMk cId="3923493741" sldId="282"/>
            <ac:graphicFrameMk id="3" creationId="{34B1F821-79B7-47C3-A428-4C6DE5EEB5C3}"/>
          </ac:graphicFrameMkLst>
        </pc:graphicFrameChg>
        <pc:graphicFrameChg chg="mod modGraphic">
          <ac:chgData name="Salman Afzal" userId="bc8f4a175158e6ed" providerId="LiveId" clId="{42A9C70B-D440-4C0F-8D12-5CC4F384C9EC}" dt="2021-07-29T10:42:04.613" v="585" actId="207"/>
          <ac:graphicFrameMkLst>
            <pc:docMk/>
            <pc:sldMk cId="3923493741" sldId="282"/>
            <ac:graphicFrameMk id="4" creationId="{BEACF67D-5C15-41FE-913F-7D8136F0ECAF}"/>
          </ac:graphicFrameMkLst>
        </pc:graphicFrameChg>
      </pc:sldChg>
      <pc:sldChg chg="modSp mod">
        <pc:chgData name="Salman Afzal" userId="bc8f4a175158e6ed" providerId="LiveId" clId="{42A9C70B-D440-4C0F-8D12-5CC4F384C9EC}" dt="2021-07-29T14:20:30.164" v="934" actId="207"/>
        <pc:sldMkLst>
          <pc:docMk/>
          <pc:sldMk cId="1290906242" sldId="283"/>
        </pc:sldMkLst>
        <pc:graphicFrameChg chg="modGraphic">
          <ac:chgData name="Salman Afzal" userId="bc8f4a175158e6ed" providerId="LiveId" clId="{42A9C70B-D440-4C0F-8D12-5CC4F384C9EC}" dt="2021-07-29T14:19:34.556" v="930" actId="207"/>
          <ac:graphicFrameMkLst>
            <pc:docMk/>
            <pc:sldMk cId="1290906242" sldId="283"/>
            <ac:graphicFrameMk id="4" creationId="{7ED842DD-CE25-4BB9-9E28-6BD06DBB44E2}"/>
          </ac:graphicFrameMkLst>
        </pc:graphicFrameChg>
        <pc:graphicFrameChg chg="modGraphic">
          <ac:chgData name="Salman Afzal" userId="bc8f4a175158e6ed" providerId="LiveId" clId="{42A9C70B-D440-4C0F-8D12-5CC4F384C9EC}" dt="2021-07-29T14:20:30.164" v="934" actId="207"/>
          <ac:graphicFrameMkLst>
            <pc:docMk/>
            <pc:sldMk cId="1290906242" sldId="283"/>
            <ac:graphicFrameMk id="5" creationId="{118F9DED-B241-42D2-9C33-D102122556BD}"/>
          </ac:graphicFrameMkLst>
        </pc:graphicFrameChg>
      </pc:sldChg>
      <pc:sldChg chg="addSp delSp modSp mod setBg">
        <pc:chgData name="Salman Afzal" userId="bc8f4a175158e6ed" providerId="LiveId" clId="{42A9C70B-D440-4C0F-8D12-5CC4F384C9EC}" dt="2021-07-29T08:46:32.601" v="382" actId="26606"/>
        <pc:sldMkLst>
          <pc:docMk/>
          <pc:sldMk cId="2487881710" sldId="284"/>
        </pc:sldMkLst>
        <pc:spChg chg="mod">
          <ac:chgData name="Salman Afzal" userId="bc8f4a175158e6ed" providerId="LiveId" clId="{42A9C70B-D440-4C0F-8D12-5CC4F384C9EC}" dt="2021-07-29T08:46:32.601" v="382" actId="26606"/>
          <ac:spMkLst>
            <pc:docMk/>
            <pc:sldMk cId="2487881710" sldId="284"/>
            <ac:spMk id="2" creationId="{3A56038A-17A9-4573-BBB6-DC27BB851116}"/>
          </ac:spMkLst>
        </pc:spChg>
        <pc:spChg chg="del mod">
          <ac:chgData name="Salman Afzal" userId="bc8f4a175158e6ed" providerId="LiveId" clId="{42A9C70B-D440-4C0F-8D12-5CC4F384C9EC}" dt="2021-07-29T08:46:32.601" v="382" actId="26606"/>
          <ac:spMkLst>
            <pc:docMk/>
            <pc:sldMk cId="2487881710" sldId="284"/>
            <ac:spMk id="3" creationId="{BD586879-ED72-4F1E-96F1-4F48FF92A991}"/>
          </ac:spMkLst>
        </pc:spChg>
        <pc:spChg chg="add">
          <ac:chgData name="Salman Afzal" userId="bc8f4a175158e6ed" providerId="LiveId" clId="{42A9C70B-D440-4C0F-8D12-5CC4F384C9EC}" dt="2021-07-29T08:46:32.601" v="382" actId="26606"/>
          <ac:spMkLst>
            <pc:docMk/>
            <pc:sldMk cId="2487881710" sldId="284"/>
            <ac:spMk id="9" creationId="{EE1530B0-6F96-46C0-8B3E-3215CB756BE4}"/>
          </ac:spMkLst>
        </pc:spChg>
        <pc:spChg chg="add">
          <ac:chgData name="Salman Afzal" userId="bc8f4a175158e6ed" providerId="LiveId" clId="{42A9C70B-D440-4C0F-8D12-5CC4F384C9EC}" dt="2021-07-29T08:46:32.601" v="382" actId="26606"/>
          <ac:spMkLst>
            <pc:docMk/>
            <pc:sldMk cId="2487881710" sldId="284"/>
            <ac:spMk id="11" creationId="{754910CF-1B56-45D3-960A-E89F7B3B9131}"/>
          </ac:spMkLst>
        </pc:spChg>
        <pc:spChg chg="add">
          <ac:chgData name="Salman Afzal" userId="bc8f4a175158e6ed" providerId="LiveId" clId="{42A9C70B-D440-4C0F-8D12-5CC4F384C9EC}" dt="2021-07-29T08:46:32.601" v="382" actId="26606"/>
          <ac:spMkLst>
            <pc:docMk/>
            <pc:sldMk cId="2487881710" sldId="284"/>
            <ac:spMk id="13" creationId="{6669F804-A677-4B75-95F4-A5E4426FB774}"/>
          </ac:spMkLst>
        </pc:spChg>
        <pc:graphicFrameChg chg="add">
          <ac:chgData name="Salman Afzal" userId="bc8f4a175158e6ed" providerId="LiveId" clId="{42A9C70B-D440-4C0F-8D12-5CC4F384C9EC}" dt="2021-07-29T08:46:32.601" v="382" actId="26606"/>
          <ac:graphicFrameMkLst>
            <pc:docMk/>
            <pc:sldMk cId="2487881710" sldId="284"/>
            <ac:graphicFrameMk id="5" creationId="{F9BC0036-DE64-41C3-BA2C-71F1CDA5E522}"/>
          </ac:graphicFrameMkLst>
        </pc:graphicFrameChg>
      </pc:sldChg>
      <pc:sldChg chg="modSp mod">
        <pc:chgData name="Salman Afzal" userId="bc8f4a175158e6ed" providerId="LiveId" clId="{42A9C70B-D440-4C0F-8D12-5CC4F384C9EC}" dt="2021-07-29T08:48:08.200" v="427" actId="179"/>
        <pc:sldMkLst>
          <pc:docMk/>
          <pc:sldMk cId="227154976" sldId="285"/>
        </pc:sldMkLst>
        <pc:spChg chg="mod">
          <ac:chgData name="Salman Afzal" userId="bc8f4a175158e6ed" providerId="LiveId" clId="{42A9C70B-D440-4C0F-8D12-5CC4F384C9EC}" dt="2021-07-29T08:48:08.200" v="427" actId="179"/>
          <ac:spMkLst>
            <pc:docMk/>
            <pc:sldMk cId="227154976" sldId="285"/>
            <ac:spMk id="3" creationId="{5E4DA7AA-AA93-47FC-9989-9715D990222B}"/>
          </ac:spMkLst>
        </pc:spChg>
      </pc:sldChg>
      <pc:sldChg chg="addSp delSp modSp mod chgLayout">
        <pc:chgData name="Salman Afzal" userId="bc8f4a175158e6ed" providerId="LiveId" clId="{42A9C70B-D440-4C0F-8D12-5CC4F384C9EC}" dt="2021-07-29T10:59:26.492" v="883" actId="6264"/>
        <pc:sldMkLst>
          <pc:docMk/>
          <pc:sldMk cId="264905186" sldId="287"/>
        </pc:sldMkLst>
        <pc:spChg chg="mod ord">
          <ac:chgData name="Salman Afzal" userId="bc8f4a175158e6ed" providerId="LiveId" clId="{42A9C70B-D440-4C0F-8D12-5CC4F384C9EC}" dt="2021-07-29T10:59:26.492" v="883" actId="6264"/>
          <ac:spMkLst>
            <pc:docMk/>
            <pc:sldMk cId="264905186" sldId="287"/>
            <ac:spMk id="2" creationId="{2105A107-407E-4000-94D4-F5D97D13E2F5}"/>
          </ac:spMkLst>
        </pc:spChg>
        <pc:spChg chg="add del mod">
          <ac:chgData name="Salman Afzal" userId="bc8f4a175158e6ed" providerId="LiveId" clId="{42A9C70B-D440-4C0F-8D12-5CC4F384C9EC}" dt="2021-07-29T10:59:26.492" v="883" actId="6264"/>
          <ac:spMkLst>
            <pc:docMk/>
            <pc:sldMk cId="264905186" sldId="287"/>
            <ac:spMk id="3" creationId="{4B7178FD-B901-4373-8A65-4313A541A87C}"/>
          </ac:spMkLst>
        </pc:spChg>
        <pc:spChg chg="add del mod ord">
          <ac:chgData name="Salman Afzal" userId="bc8f4a175158e6ed" providerId="LiveId" clId="{42A9C70B-D440-4C0F-8D12-5CC4F384C9EC}" dt="2021-07-29T10:59:26.492" v="883" actId="6264"/>
          <ac:spMkLst>
            <pc:docMk/>
            <pc:sldMk cId="264905186" sldId="287"/>
            <ac:spMk id="4" creationId="{095F7AD8-D958-4447-8449-580712238808}"/>
          </ac:spMkLst>
        </pc:spChg>
      </pc:sldChg>
      <pc:sldChg chg="modSp del mod">
        <pc:chgData name="Salman Afzal" userId="bc8f4a175158e6ed" providerId="LiveId" clId="{42A9C70B-D440-4C0F-8D12-5CC4F384C9EC}" dt="2021-07-29T08:25:15.524" v="15" actId="2696"/>
        <pc:sldMkLst>
          <pc:docMk/>
          <pc:sldMk cId="1072029274" sldId="289"/>
        </pc:sldMkLst>
        <pc:spChg chg="mod">
          <ac:chgData name="Salman Afzal" userId="bc8f4a175158e6ed" providerId="LiveId" clId="{42A9C70B-D440-4C0F-8D12-5CC4F384C9EC}" dt="2021-07-29T08:25:12.160" v="14" actId="14100"/>
          <ac:spMkLst>
            <pc:docMk/>
            <pc:sldMk cId="1072029274" sldId="289"/>
            <ac:spMk id="2" creationId="{389FEE64-9669-4810-A150-FD07A9B0B1B3}"/>
          </ac:spMkLst>
        </pc:spChg>
      </pc:sldChg>
      <pc:sldChg chg="modSp del">
        <pc:chgData name="Salman Afzal" userId="bc8f4a175158e6ed" providerId="LiveId" clId="{42A9C70B-D440-4C0F-8D12-5CC4F384C9EC}" dt="2021-07-29T08:25:18.410" v="16" actId="2696"/>
        <pc:sldMkLst>
          <pc:docMk/>
          <pc:sldMk cId="776389748" sldId="290"/>
        </pc:sldMkLst>
        <pc:spChg chg="mod">
          <ac:chgData name="Salman Afzal" userId="bc8f4a175158e6ed" providerId="LiveId" clId="{42A9C70B-D440-4C0F-8D12-5CC4F384C9EC}" dt="2021-07-29T08:24:17.891" v="6"/>
          <ac:spMkLst>
            <pc:docMk/>
            <pc:sldMk cId="776389748" sldId="290"/>
            <ac:spMk id="3" creationId="{2EA622E5-8949-47F0-B757-164248D1F474}"/>
          </ac:spMkLst>
        </pc:spChg>
      </pc:sldChg>
      <pc:sldChg chg="modSp mod setBg">
        <pc:chgData name="Salman Afzal" userId="bc8f4a175158e6ed" providerId="LiveId" clId="{42A9C70B-D440-4C0F-8D12-5CC4F384C9EC}" dt="2021-07-29T08:34:12.559" v="126" actId="207"/>
        <pc:sldMkLst>
          <pc:docMk/>
          <pc:sldMk cId="2105054773" sldId="300"/>
        </pc:sldMkLst>
        <pc:spChg chg="mod">
          <ac:chgData name="Salman Afzal" userId="bc8f4a175158e6ed" providerId="LiveId" clId="{42A9C70B-D440-4C0F-8D12-5CC4F384C9EC}" dt="2021-07-29T08:32:12.761" v="109" actId="26606"/>
          <ac:spMkLst>
            <pc:docMk/>
            <pc:sldMk cId="2105054773" sldId="300"/>
            <ac:spMk id="2" creationId="{2A0E2A23-B13E-450A-AC51-1922AF31B54B}"/>
          </ac:spMkLst>
        </pc:spChg>
        <pc:graphicFrameChg chg="mod modGraphic">
          <ac:chgData name="Salman Afzal" userId="bc8f4a175158e6ed" providerId="LiveId" clId="{42A9C70B-D440-4C0F-8D12-5CC4F384C9EC}" dt="2021-07-29T08:34:12.559" v="126" actId="207"/>
          <ac:graphicFrameMkLst>
            <pc:docMk/>
            <pc:sldMk cId="2105054773" sldId="300"/>
            <ac:graphicFrameMk id="5" creationId="{D9B8FB64-114D-4F9A-AC20-7FFEF65D36B3}"/>
          </ac:graphicFrameMkLst>
        </pc:graphicFrameChg>
      </pc:sldChg>
      <pc:sldChg chg="addSp delSp modSp mod setBg">
        <pc:chgData name="Salman Afzal" userId="bc8f4a175158e6ed" providerId="LiveId" clId="{42A9C70B-D440-4C0F-8D12-5CC4F384C9EC}" dt="2021-07-29T08:28:59.719" v="85" actId="26606"/>
        <pc:sldMkLst>
          <pc:docMk/>
          <pc:sldMk cId="1615752310" sldId="301"/>
        </pc:sldMkLst>
        <pc:spChg chg="mod">
          <ac:chgData name="Salman Afzal" userId="bc8f4a175158e6ed" providerId="LiveId" clId="{42A9C70B-D440-4C0F-8D12-5CC4F384C9EC}" dt="2021-07-29T08:28:59.719" v="85" actId="26606"/>
          <ac:spMkLst>
            <pc:docMk/>
            <pc:sldMk cId="1615752310" sldId="301"/>
            <ac:spMk id="2" creationId="{1610E62E-CFF3-459E-891B-7CB7D461E316}"/>
          </ac:spMkLst>
        </pc:spChg>
        <pc:spChg chg="mod">
          <ac:chgData name="Salman Afzal" userId="bc8f4a175158e6ed" providerId="LiveId" clId="{42A9C70B-D440-4C0F-8D12-5CC4F384C9EC}" dt="2021-07-29T08:28:59.719" v="85" actId="26606"/>
          <ac:spMkLst>
            <pc:docMk/>
            <pc:sldMk cId="1615752310" sldId="301"/>
            <ac:spMk id="3" creationId="{D4235DDE-8925-4A10-AD6C-D9EB86EB5138}"/>
          </ac:spMkLst>
        </pc:spChg>
        <pc:spChg chg="add del">
          <ac:chgData name="Salman Afzal" userId="bc8f4a175158e6ed" providerId="LiveId" clId="{42A9C70B-D440-4C0F-8D12-5CC4F384C9EC}" dt="2021-07-29T08:28:59.690" v="84" actId="26606"/>
          <ac:spMkLst>
            <pc:docMk/>
            <pc:sldMk cId="1615752310" sldId="301"/>
            <ac:spMk id="9" creationId="{0AB6E427-3F73-4C06-A5D5-AE52C3883B50}"/>
          </ac:spMkLst>
        </pc:spChg>
        <pc:spChg chg="add del">
          <ac:chgData name="Salman Afzal" userId="bc8f4a175158e6ed" providerId="LiveId" clId="{42A9C70B-D440-4C0F-8D12-5CC4F384C9EC}" dt="2021-07-29T08:28:59.690" v="84" actId="26606"/>
          <ac:spMkLst>
            <pc:docMk/>
            <pc:sldMk cId="1615752310" sldId="301"/>
            <ac:spMk id="11" creationId="{D8C9BDAA-0390-4B39-9B5C-BC95E5120DA4}"/>
          </ac:spMkLst>
        </pc:spChg>
        <pc:spChg chg="add del">
          <ac:chgData name="Salman Afzal" userId="bc8f4a175158e6ed" providerId="LiveId" clId="{42A9C70B-D440-4C0F-8D12-5CC4F384C9EC}" dt="2021-07-29T08:28:59.690" v="84" actId="26606"/>
          <ac:spMkLst>
            <pc:docMk/>
            <pc:sldMk cId="1615752310" sldId="301"/>
            <ac:spMk id="13" creationId="{F9DB1FE5-9D46-433B-99D1-2F1B8DC79855}"/>
          </ac:spMkLst>
        </pc:spChg>
        <pc:spChg chg="add">
          <ac:chgData name="Salman Afzal" userId="bc8f4a175158e6ed" providerId="LiveId" clId="{42A9C70B-D440-4C0F-8D12-5CC4F384C9EC}" dt="2021-07-29T08:28:59.719" v="85" actId="26606"/>
          <ac:spMkLst>
            <pc:docMk/>
            <pc:sldMk cId="1615752310" sldId="301"/>
            <ac:spMk id="15" creationId="{0AB6E427-3F73-4C06-A5D5-AE52C3883B50}"/>
          </ac:spMkLst>
        </pc:spChg>
        <pc:spChg chg="add">
          <ac:chgData name="Salman Afzal" userId="bc8f4a175158e6ed" providerId="LiveId" clId="{42A9C70B-D440-4C0F-8D12-5CC4F384C9EC}" dt="2021-07-29T08:28:59.719" v="85" actId="26606"/>
          <ac:spMkLst>
            <pc:docMk/>
            <pc:sldMk cId="1615752310" sldId="301"/>
            <ac:spMk id="16" creationId="{D8C9BDAA-0390-4B39-9B5C-BC95E5120DA4}"/>
          </ac:spMkLst>
        </pc:spChg>
        <pc:spChg chg="add">
          <ac:chgData name="Salman Afzal" userId="bc8f4a175158e6ed" providerId="LiveId" clId="{42A9C70B-D440-4C0F-8D12-5CC4F384C9EC}" dt="2021-07-29T08:28:59.719" v="85" actId="26606"/>
          <ac:spMkLst>
            <pc:docMk/>
            <pc:sldMk cId="1615752310" sldId="301"/>
            <ac:spMk id="17" creationId="{F9DB1FE5-9D46-433B-99D1-2F1B8DC79855}"/>
          </ac:spMkLst>
        </pc:spChg>
        <pc:graphicFrameChg chg="add mod ord modGraphic">
          <ac:chgData name="Salman Afzal" userId="bc8f4a175158e6ed" providerId="LiveId" clId="{42A9C70B-D440-4C0F-8D12-5CC4F384C9EC}" dt="2021-07-29T08:28:59.719" v="85" actId="26606"/>
          <ac:graphicFrameMkLst>
            <pc:docMk/>
            <pc:sldMk cId="1615752310" sldId="301"/>
            <ac:graphicFrameMk id="4" creationId="{2B3B54E6-EA66-4A98-AA5F-CB7BD236CBC0}"/>
          </ac:graphicFrameMkLst>
        </pc:graphicFrameChg>
      </pc:sldChg>
      <pc:sldChg chg="addSp modSp mod setBg">
        <pc:chgData name="Salman Afzal" userId="bc8f4a175158e6ed" providerId="LiveId" clId="{42A9C70B-D440-4C0F-8D12-5CC4F384C9EC}" dt="2021-07-29T08:29:13.937" v="86" actId="26606"/>
        <pc:sldMkLst>
          <pc:docMk/>
          <pc:sldMk cId="3404221948" sldId="302"/>
        </pc:sldMkLst>
        <pc:spChg chg="mod">
          <ac:chgData name="Salman Afzal" userId="bc8f4a175158e6ed" providerId="LiveId" clId="{42A9C70B-D440-4C0F-8D12-5CC4F384C9EC}" dt="2021-07-29T08:29:13.937" v="86" actId="26606"/>
          <ac:spMkLst>
            <pc:docMk/>
            <pc:sldMk cId="3404221948" sldId="302"/>
            <ac:spMk id="2" creationId="{E74D8172-7736-4B60-A53C-81B036D82E41}"/>
          </ac:spMkLst>
        </pc:spChg>
        <pc:spChg chg="mod">
          <ac:chgData name="Salman Afzal" userId="bc8f4a175158e6ed" providerId="LiveId" clId="{42A9C70B-D440-4C0F-8D12-5CC4F384C9EC}" dt="2021-07-29T08:29:13.937" v="86" actId="26606"/>
          <ac:spMkLst>
            <pc:docMk/>
            <pc:sldMk cId="3404221948" sldId="302"/>
            <ac:spMk id="5" creationId="{6E1267A4-393E-4BB2-812E-693060911BBB}"/>
          </ac:spMkLst>
        </pc:spChg>
        <pc:spChg chg="add">
          <ac:chgData name="Salman Afzal" userId="bc8f4a175158e6ed" providerId="LiveId" clId="{42A9C70B-D440-4C0F-8D12-5CC4F384C9EC}" dt="2021-07-29T08:29:13.937" v="86" actId="26606"/>
          <ac:spMkLst>
            <pc:docMk/>
            <pc:sldMk cId="3404221948" sldId="302"/>
            <ac:spMk id="10" creationId="{0AB6E427-3F73-4C06-A5D5-AE52C3883B50}"/>
          </ac:spMkLst>
        </pc:spChg>
        <pc:spChg chg="add">
          <ac:chgData name="Salman Afzal" userId="bc8f4a175158e6ed" providerId="LiveId" clId="{42A9C70B-D440-4C0F-8D12-5CC4F384C9EC}" dt="2021-07-29T08:29:13.937" v="86" actId="26606"/>
          <ac:spMkLst>
            <pc:docMk/>
            <pc:sldMk cId="3404221948" sldId="302"/>
            <ac:spMk id="12" creationId="{D8C9BDAA-0390-4B39-9B5C-BC95E5120DA4}"/>
          </ac:spMkLst>
        </pc:spChg>
        <pc:spChg chg="add">
          <ac:chgData name="Salman Afzal" userId="bc8f4a175158e6ed" providerId="LiveId" clId="{42A9C70B-D440-4C0F-8D12-5CC4F384C9EC}" dt="2021-07-29T08:29:13.937" v="86" actId="26606"/>
          <ac:spMkLst>
            <pc:docMk/>
            <pc:sldMk cId="3404221948" sldId="302"/>
            <ac:spMk id="14" creationId="{F9DB1FE5-9D46-433B-99D1-2F1B8DC79855}"/>
          </ac:spMkLst>
        </pc:spChg>
        <pc:graphicFrameChg chg="add mod ord">
          <ac:chgData name="Salman Afzal" userId="bc8f4a175158e6ed" providerId="LiveId" clId="{42A9C70B-D440-4C0F-8D12-5CC4F384C9EC}" dt="2021-07-29T08:29:13.937" v="86" actId="26606"/>
          <ac:graphicFrameMkLst>
            <pc:docMk/>
            <pc:sldMk cId="3404221948" sldId="302"/>
            <ac:graphicFrameMk id="4" creationId="{D22CE3AC-3405-48B5-9FFA-9E9E28FE6A95}"/>
          </ac:graphicFrameMkLst>
        </pc:graphicFrameChg>
      </pc:sldChg>
      <pc:sldChg chg="addSp delSp modSp mod">
        <pc:chgData name="Salman Afzal" userId="bc8f4a175158e6ed" providerId="LiveId" clId="{42A9C70B-D440-4C0F-8D12-5CC4F384C9EC}" dt="2021-07-29T08:39:55.909" v="229" actId="20577"/>
        <pc:sldMkLst>
          <pc:docMk/>
          <pc:sldMk cId="2793037668" sldId="304"/>
        </pc:sldMkLst>
        <pc:spChg chg="mod">
          <ac:chgData name="Salman Afzal" userId="bc8f4a175158e6ed" providerId="LiveId" clId="{42A9C70B-D440-4C0F-8D12-5CC4F384C9EC}" dt="2021-07-29T08:39:55.909" v="229" actId="20577"/>
          <ac:spMkLst>
            <pc:docMk/>
            <pc:sldMk cId="2793037668" sldId="304"/>
            <ac:spMk id="2" creationId="{EAD6AB85-D4D9-4F76-8689-FBD7CF9879BC}"/>
          </ac:spMkLst>
        </pc:spChg>
        <pc:spChg chg="del mod">
          <ac:chgData name="Salman Afzal" userId="bc8f4a175158e6ed" providerId="LiveId" clId="{42A9C70B-D440-4C0F-8D12-5CC4F384C9EC}" dt="2021-07-29T08:39:15.982" v="190" actId="12084"/>
          <ac:spMkLst>
            <pc:docMk/>
            <pc:sldMk cId="2793037668" sldId="304"/>
            <ac:spMk id="5" creationId="{88242F97-E60C-4235-8BE5-E6892A05E2B0}"/>
          </ac:spMkLst>
        </pc:spChg>
        <pc:graphicFrameChg chg="add mod">
          <ac:chgData name="Salman Afzal" userId="bc8f4a175158e6ed" providerId="LiveId" clId="{42A9C70B-D440-4C0F-8D12-5CC4F384C9EC}" dt="2021-07-29T08:39:36.297" v="209" actId="20577"/>
          <ac:graphicFrameMkLst>
            <pc:docMk/>
            <pc:sldMk cId="2793037668" sldId="304"/>
            <ac:graphicFrameMk id="3" creationId="{861BDC6A-5EB9-4B10-AEA4-F9670B1A4341}"/>
          </ac:graphicFrameMkLst>
        </pc:graphicFrameChg>
      </pc:sldChg>
      <pc:sldChg chg="modSp mod">
        <pc:chgData name="Salman Afzal" userId="bc8f4a175158e6ed" providerId="LiveId" clId="{42A9C70B-D440-4C0F-8D12-5CC4F384C9EC}" dt="2021-07-29T10:35:38.808" v="518" actId="207"/>
        <pc:sldMkLst>
          <pc:docMk/>
          <pc:sldMk cId="45217640" sldId="306"/>
        </pc:sldMkLst>
        <pc:spChg chg="mod">
          <ac:chgData name="Salman Afzal" userId="bc8f4a175158e6ed" providerId="LiveId" clId="{42A9C70B-D440-4C0F-8D12-5CC4F384C9EC}" dt="2021-07-29T10:35:31.975" v="517" actId="207"/>
          <ac:spMkLst>
            <pc:docMk/>
            <pc:sldMk cId="45217640" sldId="306"/>
            <ac:spMk id="2" creationId="{EAD6AB85-D4D9-4F76-8689-FBD7CF9879BC}"/>
          </ac:spMkLst>
        </pc:spChg>
        <pc:graphicFrameChg chg="modGraphic">
          <ac:chgData name="Salman Afzal" userId="bc8f4a175158e6ed" providerId="LiveId" clId="{42A9C70B-D440-4C0F-8D12-5CC4F384C9EC}" dt="2021-07-29T10:35:38.808" v="518" actId="207"/>
          <ac:graphicFrameMkLst>
            <pc:docMk/>
            <pc:sldMk cId="45217640" sldId="306"/>
            <ac:graphicFrameMk id="4" creationId="{7ED842DD-CE25-4BB9-9E28-6BD06DBB44E2}"/>
          </ac:graphicFrameMkLst>
        </pc:graphicFrameChg>
      </pc:sldChg>
      <pc:sldChg chg="modSp mod">
        <pc:chgData name="Salman Afzal" userId="bc8f4a175158e6ed" providerId="LiveId" clId="{42A9C70B-D440-4C0F-8D12-5CC4F384C9EC}" dt="2021-07-29T08:48:52.580" v="439" actId="12"/>
        <pc:sldMkLst>
          <pc:docMk/>
          <pc:sldMk cId="522588534" sldId="307"/>
        </pc:sldMkLst>
        <pc:spChg chg="mod">
          <ac:chgData name="Salman Afzal" userId="bc8f4a175158e6ed" providerId="LiveId" clId="{42A9C70B-D440-4C0F-8D12-5CC4F384C9EC}" dt="2021-07-29T08:48:39.120" v="433" actId="14100"/>
          <ac:spMkLst>
            <pc:docMk/>
            <pc:sldMk cId="522588534" sldId="307"/>
            <ac:spMk id="2" creationId="{21D30973-63F1-4C05-8248-6DE2E746A23F}"/>
          </ac:spMkLst>
        </pc:spChg>
        <pc:spChg chg="mod">
          <ac:chgData name="Salman Afzal" userId="bc8f4a175158e6ed" providerId="LiveId" clId="{42A9C70B-D440-4C0F-8D12-5CC4F384C9EC}" dt="2021-07-29T08:48:52.580" v="439" actId="12"/>
          <ac:spMkLst>
            <pc:docMk/>
            <pc:sldMk cId="522588534" sldId="307"/>
            <ac:spMk id="3" creationId="{3D6A4061-DF20-426B-B139-12B04FC4FFEA}"/>
          </ac:spMkLst>
        </pc:spChg>
      </pc:sldChg>
      <pc:sldChg chg="modSp mod">
        <pc:chgData name="Salman Afzal" userId="bc8f4a175158e6ed" providerId="LiveId" clId="{42A9C70B-D440-4C0F-8D12-5CC4F384C9EC}" dt="2021-07-29T08:28:45.264" v="82"/>
        <pc:sldMkLst>
          <pc:docMk/>
          <pc:sldMk cId="861758663" sldId="308"/>
        </pc:sldMkLst>
        <pc:spChg chg="mod">
          <ac:chgData name="Salman Afzal" userId="bc8f4a175158e6ed" providerId="LiveId" clId="{42A9C70B-D440-4C0F-8D12-5CC4F384C9EC}" dt="2021-07-29T08:28:45.264" v="82"/>
          <ac:spMkLst>
            <pc:docMk/>
            <pc:sldMk cId="861758663" sldId="308"/>
            <ac:spMk id="2" creationId="{F9DBFD78-7BCE-4543-BCA2-08A0ABE9C59C}"/>
          </ac:spMkLst>
        </pc:spChg>
        <pc:spChg chg="mod">
          <ac:chgData name="Salman Afzal" userId="bc8f4a175158e6ed" providerId="LiveId" clId="{42A9C70B-D440-4C0F-8D12-5CC4F384C9EC}" dt="2021-07-29T08:23:26.527" v="5" actId="27636"/>
          <ac:spMkLst>
            <pc:docMk/>
            <pc:sldMk cId="861758663" sldId="308"/>
            <ac:spMk id="3" creationId="{BFC210C0-CE41-4A89-ACE4-A9F4A753F1DA}"/>
          </ac:spMkLst>
        </pc:spChg>
      </pc:sldChg>
      <pc:sldChg chg="addSp delSp modSp new mod setBg delDesignElem">
        <pc:chgData name="Salman Afzal" userId="bc8f4a175158e6ed" providerId="LiveId" clId="{42A9C70B-D440-4C0F-8D12-5CC4F384C9EC}" dt="2021-07-29T08:28:45.264" v="82"/>
        <pc:sldMkLst>
          <pc:docMk/>
          <pc:sldMk cId="3221686334" sldId="309"/>
        </pc:sldMkLst>
        <pc:spChg chg="mod">
          <ac:chgData name="Salman Afzal" userId="bc8f4a175158e6ed" providerId="LiveId" clId="{42A9C70B-D440-4C0F-8D12-5CC4F384C9EC}" dt="2021-07-29T08:26:41.961" v="55" actId="207"/>
          <ac:spMkLst>
            <pc:docMk/>
            <pc:sldMk cId="3221686334" sldId="309"/>
            <ac:spMk id="2" creationId="{0B2ECEE0-6264-4092-B4E3-8AC830598D26}"/>
          </ac:spMkLst>
        </pc:spChg>
        <pc:spChg chg="del">
          <ac:chgData name="Salman Afzal" userId="bc8f4a175158e6ed" providerId="LiveId" clId="{42A9C70B-D440-4C0F-8D12-5CC4F384C9EC}" dt="2021-07-29T08:25:39.145" v="52" actId="21"/>
          <ac:spMkLst>
            <pc:docMk/>
            <pc:sldMk cId="3221686334" sldId="309"/>
            <ac:spMk id="3" creationId="{5D8C636D-5E29-42FB-A3FE-0C6202D9D6FC}"/>
          </ac:spMkLst>
        </pc:spChg>
        <pc:spChg chg="add del">
          <ac:chgData name="Salman Afzal" userId="bc8f4a175158e6ed" providerId="LiveId" clId="{42A9C70B-D440-4C0F-8D12-5CC4F384C9EC}" dt="2021-07-29T08:28:45.264" v="82"/>
          <ac:spMkLst>
            <pc:docMk/>
            <pc:sldMk cId="3221686334" sldId="309"/>
            <ac:spMk id="8" creationId="{D829E218-74FB-4455-98BE-F2C5BA8978BE}"/>
          </ac:spMkLst>
        </pc:spChg>
        <pc:spChg chg="add del">
          <ac:chgData name="Salman Afzal" userId="bc8f4a175158e6ed" providerId="LiveId" clId="{42A9C70B-D440-4C0F-8D12-5CC4F384C9EC}" dt="2021-07-29T08:28:45.264" v="82"/>
          <ac:spMkLst>
            <pc:docMk/>
            <pc:sldMk cId="3221686334" sldId="309"/>
            <ac:spMk id="10" creationId="{7E8D75FD-D4F9-4D11-B70D-82EFCB4CFA5B}"/>
          </ac:spMkLst>
        </pc:spChg>
        <pc:spChg chg="add del">
          <ac:chgData name="Salman Afzal" userId="bc8f4a175158e6ed" providerId="LiveId" clId="{42A9C70B-D440-4C0F-8D12-5CC4F384C9EC}" dt="2021-07-29T08:28:45.264" v="82"/>
          <ac:spMkLst>
            <pc:docMk/>
            <pc:sldMk cId="3221686334" sldId="309"/>
            <ac:spMk id="14" creationId="{A9286AD2-18A9-4868-A4E3-7A2097A20810}"/>
          </ac:spMkLst>
        </pc:spChg>
        <pc:picChg chg="add">
          <ac:chgData name="Salman Afzal" userId="bc8f4a175158e6ed" providerId="LiveId" clId="{42A9C70B-D440-4C0F-8D12-5CC4F384C9EC}" dt="2021-07-29T08:25:58.569" v="54" actId="26606"/>
          <ac:picMkLst>
            <pc:docMk/>
            <pc:sldMk cId="3221686334" sldId="309"/>
            <ac:picMk id="4" creationId="{38F63DEB-2A65-4CD0-AA3C-93EDED369BE3}"/>
          </ac:picMkLst>
        </pc:picChg>
        <pc:cxnChg chg="add del">
          <ac:chgData name="Salman Afzal" userId="bc8f4a175158e6ed" providerId="LiveId" clId="{42A9C70B-D440-4C0F-8D12-5CC4F384C9EC}" dt="2021-07-29T08:28:45.264" v="82"/>
          <ac:cxnSpMkLst>
            <pc:docMk/>
            <pc:sldMk cId="3221686334" sldId="309"/>
            <ac:cxnSpMk id="12" creationId="{1F5DC8C3-BA5F-4EED-BB9A-A14272BD82A1}"/>
          </ac:cxnSpMkLst>
        </pc:cxnChg>
        <pc:cxnChg chg="add del">
          <ac:chgData name="Salman Afzal" userId="bc8f4a175158e6ed" providerId="LiveId" clId="{42A9C70B-D440-4C0F-8D12-5CC4F384C9EC}" dt="2021-07-29T08:28:45.264" v="82"/>
          <ac:cxnSpMkLst>
            <pc:docMk/>
            <pc:sldMk cId="3221686334" sldId="309"/>
            <ac:cxnSpMk id="16" creationId="{E7A7CD63-7EC3-44F3-95D0-595C4019FF24}"/>
          </ac:cxnSpMkLst>
        </pc:cxnChg>
      </pc:sldChg>
      <pc:sldChg chg="delSp modSp new mod">
        <pc:chgData name="Salman Afzal" userId="bc8f4a175158e6ed" providerId="LiveId" clId="{42A9C70B-D440-4C0F-8D12-5CC4F384C9EC}" dt="2021-07-29T10:45:54.014" v="632" actId="122"/>
        <pc:sldMkLst>
          <pc:docMk/>
          <pc:sldMk cId="1592993407" sldId="310"/>
        </pc:sldMkLst>
        <pc:spChg chg="mod">
          <ac:chgData name="Salman Afzal" userId="bc8f4a175158e6ed" providerId="LiveId" clId="{42A9C70B-D440-4C0F-8D12-5CC4F384C9EC}" dt="2021-07-29T10:45:54.014" v="632" actId="122"/>
          <ac:spMkLst>
            <pc:docMk/>
            <pc:sldMk cId="1592993407" sldId="310"/>
            <ac:spMk id="2" creationId="{63D2B9F0-A775-463A-93C2-7268237C7309}"/>
          </ac:spMkLst>
        </pc:spChg>
        <pc:spChg chg="del">
          <ac:chgData name="Salman Afzal" userId="bc8f4a175158e6ed" providerId="LiveId" clId="{42A9C70B-D440-4C0F-8D12-5CC4F384C9EC}" dt="2021-07-29T10:45:51.490" v="631" actId="21"/>
          <ac:spMkLst>
            <pc:docMk/>
            <pc:sldMk cId="1592993407" sldId="310"/>
            <ac:spMk id="3" creationId="{55754DEE-52DC-42B6-BE94-A633DA56ED98}"/>
          </ac:spMkLst>
        </pc:spChg>
      </pc:sldChg>
      <pc:sldChg chg="modSp new mod ord">
        <pc:chgData name="Salman Afzal" userId="bc8f4a175158e6ed" providerId="LiveId" clId="{42A9C70B-D440-4C0F-8D12-5CC4F384C9EC}" dt="2021-07-29T10:47:33.023" v="652"/>
        <pc:sldMkLst>
          <pc:docMk/>
          <pc:sldMk cId="3660437316" sldId="311"/>
        </pc:sldMkLst>
        <pc:spChg chg="mod">
          <ac:chgData name="Salman Afzal" userId="bc8f4a175158e6ed" providerId="LiveId" clId="{42A9C70B-D440-4C0F-8D12-5CC4F384C9EC}" dt="2021-07-29T10:46:21.245" v="638" actId="122"/>
          <ac:spMkLst>
            <pc:docMk/>
            <pc:sldMk cId="3660437316" sldId="311"/>
            <ac:spMk id="2" creationId="{C57E0DB3-1D35-469F-9CAE-8C20994CAA67}"/>
          </ac:spMkLst>
        </pc:spChg>
        <pc:spChg chg="mod">
          <ac:chgData name="Salman Afzal" userId="bc8f4a175158e6ed" providerId="LiveId" clId="{42A9C70B-D440-4C0F-8D12-5CC4F384C9EC}" dt="2021-07-29T10:47:17.418" v="650" actId="11"/>
          <ac:spMkLst>
            <pc:docMk/>
            <pc:sldMk cId="3660437316" sldId="311"/>
            <ac:spMk id="3" creationId="{6BFB05DD-ED00-4B10-BDFB-021CC9660100}"/>
          </ac:spMkLst>
        </pc:spChg>
      </pc:sldChg>
      <pc:sldChg chg="modSp new mod">
        <pc:chgData name="Salman Afzal" userId="bc8f4a175158e6ed" providerId="LiveId" clId="{42A9C70B-D440-4C0F-8D12-5CC4F384C9EC}" dt="2021-07-29T10:49:56.667" v="692" actId="122"/>
        <pc:sldMkLst>
          <pc:docMk/>
          <pc:sldMk cId="1953445891" sldId="312"/>
        </pc:sldMkLst>
        <pc:spChg chg="mod">
          <ac:chgData name="Salman Afzal" userId="bc8f4a175158e6ed" providerId="LiveId" clId="{42A9C70B-D440-4C0F-8D12-5CC4F384C9EC}" dt="2021-07-29T10:49:56.667" v="692" actId="122"/>
          <ac:spMkLst>
            <pc:docMk/>
            <pc:sldMk cId="1953445891" sldId="312"/>
            <ac:spMk id="2" creationId="{7B390342-76FC-4EF9-BC06-169DD3015304}"/>
          </ac:spMkLst>
        </pc:spChg>
        <pc:spChg chg="mod">
          <ac:chgData name="Salman Afzal" userId="bc8f4a175158e6ed" providerId="LiveId" clId="{42A9C70B-D440-4C0F-8D12-5CC4F384C9EC}" dt="2021-07-29T10:49:49.802" v="691" actId="403"/>
          <ac:spMkLst>
            <pc:docMk/>
            <pc:sldMk cId="1953445891" sldId="312"/>
            <ac:spMk id="3" creationId="{A3F4D256-450C-421B-8E9C-5B616220A0AB}"/>
          </ac:spMkLst>
        </pc:spChg>
      </pc:sldChg>
      <pc:sldChg chg="modSp new mod">
        <pc:chgData name="Salman Afzal" userId="bc8f4a175158e6ed" providerId="LiveId" clId="{42A9C70B-D440-4C0F-8D12-5CC4F384C9EC}" dt="2021-07-29T10:51:00.488" v="706" actId="123"/>
        <pc:sldMkLst>
          <pc:docMk/>
          <pc:sldMk cId="3862142828" sldId="313"/>
        </pc:sldMkLst>
        <pc:spChg chg="mod">
          <ac:chgData name="Salman Afzal" userId="bc8f4a175158e6ed" providerId="LiveId" clId="{42A9C70B-D440-4C0F-8D12-5CC4F384C9EC}" dt="2021-07-29T10:50:25.990" v="697" actId="20577"/>
          <ac:spMkLst>
            <pc:docMk/>
            <pc:sldMk cId="3862142828" sldId="313"/>
            <ac:spMk id="2" creationId="{24E9341B-2FEA-4334-AFCB-6295DDD9CE96}"/>
          </ac:spMkLst>
        </pc:spChg>
        <pc:spChg chg="mod">
          <ac:chgData name="Salman Afzal" userId="bc8f4a175158e6ed" providerId="LiveId" clId="{42A9C70B-D440-4C0F-8D12-5CC4F384C9EC}" dt="2021-07-29T10:51:00.488" v="706" actId="123"/>
          <ac:spMkLst>
            <pc:docMk/>
            <pc:sldMk cId="3862142828" sldId="313"/>
            <ac:spMk id="3" creationId="{722B778E-1082-4C7F-A356-3150FBEF0F0E}"/>
          </ac:spMkLst>
        </pc:spChg>
      </pc:sldChg>
      <pc:sldChg chg="modSp new mod">
        <pc:chgData name="Salman Afzal" userId="bc8f4a175158e6ed" providerId="LiveId" clId="{42A9C70B-D440-4C0F-8D12-5CC4F384C9EC}" dt="2021-07-29T10:51:42.556" v="713" actId="11"/>
        <pc:sldMkLst>
          <pc:docMk/>
          <pc:sldMk cId="3156355195" sldId="314"/>
        </pc:sldMkLst>
        <pc:spChg chg="mod">
          <ac:chgData name="Salman Afzal" userId="bc8f4a175158e6ed" providerId="LiveId" clId="{42A9C70B-D440-4C0F-8D12-5CC4F384C9EC}" dt="2021-07-29T10:51:29.793" v="710" actId="20577"/>
          <ac:spMkLst>
            <pc:docMk/>
            <pc:sldMk cId="3156355195" sldId="314"/>
            <ac:spMk id="2" creationId="{EF56020A-117F-4BA3-82E2-6F9683FBA8C5}"/>
          </ac:spMkLst>
        </pc:spChg>
        <pc:spChg chg="mod">
          <ac:chgData name="Salman Afzal" userId="bc8f4a175158e6ed" providerId="LiveId" clId="{42A9C70B-D440-4C0F-8D12-5CC4F384C9EC}" dt="2021-07-29T10:51:42.556" v="713" actId="11"/>
          <ac:spMkLst>
            <pc:docMk/>
            <pc:sldMk cId="3156355195" sldId="314"/>
            <ac:spMk id="3" creationId="{B8B1375F-D74C-4C5D-8CC5-622CF9449774}"/>
          </ac:spMkLst>
        </pc:spChg>
      </pc:sldChg>
      <pc:sldChg chg="modSp new mod">
        <pc:chgData name="Salman Afzal" userId="bc8f4a175158e6ed" providerId="LiveId" clId="{42A9C70B-D440-4C0F-8D12-5CC4F384C9EC}" dt="2021-07-29T10:54:14.571" v="811" actId="20577"/>
        <pc:sldMkLst>
          <pc:docMk/>
          <pc:sldMk cId="569034251" sldId="315"/>
        </pc:sldMkLst>
        <pc:spChg chg="mod">
          <ac:chgData name="Salman Afzal" userId="bc8f4a175158e6ed" providerId="LiveId" clId="{42A9C70B-D440-4C0F-8D12-5CC4F384C9EC}" dt="2021-07-29T10:52:23.435" v="719" actId="27636"/>
          <ac:spMkLst>
            <pc:docMk/>
            <pc:sldMk cId="569034251" sldId="315"/>
            <ac:spMk id="2" creationId="{98CC3F61-7A1A-4672-9BFF-4548D7975CC1}"/>
          </ac:spMkLst>
        </pc:spChg>
        <pc:spChg chg="mod">
          <ac:chgData name="Salman Afzal" userId="bc8f4a175158e6ed" providerId="LiveId" clId="{42A9C70B-D440-4C0F-8D12-5CC4F384C9EC}" dt="2021-07-29T10:54:14.571" v="811" actId="20577"/>
          <ac:spMkLst>
            <pc:docMk/>
            <pc:sldMk cId="569034251" sldId="315"/>
            <ac:spMk id="3" creationId="{0AD7BD0B-A7E6-4E08-A0C4-EB2F65A107AB}"/>
          </ac:spMkLst>
        </pc:spChg>
      </pc:sldChg>
      <pc:sldChg chg="modSp new mod">
        <pc:chgData name="Salman Afzal" userId="bc8f4a175158e6ed" providerId="LiveId" clId="{42A9C70B-D440-4C0F-8D12-5CC4F384C9EC}" dt="2021-07-29T10:54:59.336" v="821" actId="11"/>
        <pc:sldMkLst>
          <pc:docMk/>
          <pc:sldMk cId="2896910508" sldId="316"/>
        </pc:sldMkLst>
        <pc:spChg chg="mod">
          <ac:chgData name="Salman Afzal" userId="bc8f4a175158e6ed" providerId="LiveId" clId="{42A9C70B-D440-4C0F-8D12-5CC4F384C9EC}" dt="2021-07-29T10:54:45.346" v="818" actId="122"/>
          <ac:spMkLst>
            <pc:docMk/>
            <pc:sldMk cId="2896910508" sldId="316"/>
            <ac:spMk id="2" creationId="{9E8B6A7D-418D-4834-BB4E-0832E1DD7BE7}"/>
          </ac:spMkLst>
        </pc:spChg>
        <pc:spChg chg="mod">
          <ac:chgData name="Salman Afzal" userId="bc8f4a175158e6ed" providerId="LiveId" clId="{42A9C70B-D440-4C0F-8D12-5CC4F384C9EC}" dt="2021-07-29T10:54:59.336" v="821" actId="11"/>
          <ac:spMkLst>
            <pc:docMk/>
            <pc:sldMk cId="2896910508" sldId="316"/>
            <ac:spMk id="3" creationId="{B8B14F3A-026D-4EE8-8452-6189C37C031A}"/>
          </ac:spMkLst>
        </pc:spChg>
      </pc:sldChg>
      <pc:sldChg chg="addSp delSp modSp new mod">
        <pc:chgData name="Salman Afzal" userId="bc8f4a175158e6ed" providerId="LiveId" clId="{42A9C70B-D440-4C0F-8D12-5CC4F384C9EC}" dt="2021-07-29T10:58:11.324" v="865" actId="22"/>
        <pc:sldMkLst>
          <pc:docMk/>
          <pc:sldMk cId="2583031017" sldId="317"/>
        </pc:sldMkLst>
        <pc:spChg chg="mod">
          <ac:chgData name="Salman Afzal" userId="bc8f4a175158e6ed" providerId="LiveId" clId="{42A9C70B-D440-4C0F-8D12-5CC4F384C9EC}" dt="2021-07-29T10:56:39.441" v="825" actId="20577"/>
          <ac:spMkLst>
            <pc:docMk/>
            <pc:sldMk cId="2583031017" sldId="317"/>
            <ac:spMk id="2" creationId="{A3EC5868-47D3-4536-8A7F-5AE88FB70BD8}"/>
          </ac:spMkLst>
        </pc:spChg>
        <pc:spChg chg="mod">
          <ac:chgData name="Salman Afzal" userId="bc8f4a175158e6ed" providerId="LiveId" clId="{42A9C70B-D440-4C0F-8D12-5CC4F384C9EC}" dt="2021-07-29T10:57:24.634" v="863" actId="20577"/>
          <ac:spMkLst>
            <pc:docMk/>
            <pc:sldMk cId="2583031017" sldId="317"/>
            <ac:spMk id="3" creationId="{DD54B7FC-369F-4041-AD4C-D90FDBF38B4A}"/>
          </ac:spMkLst>
        </pc:spChg>
        <pc:spChg chg="add del">
          <ac:chgData name="Salman Afzal" userId="bc8f4a175158e6ed" providerId="LiveId" clId="{42A9C70B-D440-4C0F-8D12-5CC4F384C9EC}" dt="2021-07-29T10:58:11.324" v="865" actId="22"/>
          <ac:spMkLst>
            <pc:docMk/>
            <pc:sldMk cId="2583031017" sldId="317"/>
            <ac:spMk id="5" creationId="{F09E4857-F774-4CDE-BB9F-8A06C8E73D73}"/>
          </ac:spMkLst>
        </pc:spChg>
      </pc:sldChg>
      <pc:sldChg chg="modSp new mod">
        <pc:chgData name="Salman Afzal" userId="bc8f4a175158e6ed" providerId="LiveId" clId="{42A9C70B-D440-4C0F-8D12-5CC4F384C9EC}" dt="2021-07-29T10:58:47.859" v="881" actId="179"/>
        <pc:sldMkLst>
          <pc:docMk/>
          <pc:sldMk cId="490676088" sldId="318"/>
        </pc:sldMkLst>
        <pc:spChg chg="mod">
          <ac:chgData name="Salman Afzal" userId="bc8f4a175158e6ed" providerId="LiveId" clId="{42A9C70B-D440-4C0F-8D12-5CC4F384C9EC}" dt="2021-07-29T10:58:22.427" v="871" actId="122"/>
          <ac:spMkLst>
            <pc:docMk/>
            <pc:sldMk cId="490676088" sldId="318"/>
            <ac:spMk id="2" creationId="{D6676BE7-BEB0-4639-8524-C7D3F2631A39}"/>
          </ac:spMkLst>
        </pc:spChg>
        <pc:spChg chg="mod">
          <ac:chgData name="Salman Afzal" userId="bc8f4a175158e6ed" providerId="LiveId" clId="{42A9C70B-D440-4C0F-8D12-5CC4F384C9EC}" dt="2021-07-29T10:58:47.859" v="881" actId="179"/>
          <ac:spMkLst>
            <pc:docMk/>
            <pc:sldMk cId="490676088" sldId="318"/>
            <ac:spMk id="3" creationId="{C7AD1FF0-049C-48A9-ACE0-9BF707BFB897}"/>
          </ac:spMkLst>
        </pc:spChg>
      </pc:sldChg>
      <pc:sldMasterChg chg="modSldLayout">
        <pc:chgData name="Salman Afzal" userId="bc8f4a175158e6ed" providerId="LiveId" clId="{42A9C70B-D440-4C0F-8D12-5CC4F384C9EC}" dt="2021-07-29T11:00:37.822" v="927" actId="403"/>
        <pc:sldMasterMkLst>
          <pc:docMk/>
          <pc:sldMasterMk cId="2772154579" sldId="2147483672"/>
        </pc:sldMasterMkLst>
        <pc:sldLayoutChg chg="modSp mod">
          <pc:chgData name="Salman Afzal" userId="bc8f4a175158e6ed" providerId="LiveId" clId="{42A9C70B-D440-4C0F-8D12-5CC4F384C9EC}" dt="2021-07-29T11:00:37.822" v="927" actId="403"/>
          <pc:sldLayoutMkLst>
            <pc:docMk/>
            <pc:sldMasterMk cId="2772154579" sldId="2147483672"/>
            <pc:sldLayoutMk cId="2434018411" sldId="2147483674"/>
          </pc:sldLayoutMkLst>
          <pc:spChg chg="mod">
            <ac:chgData name="Salman Afzal" userId="bc8f4a175158e6ed" providerId="LiveId" clId="{42A9C70B-D440-4C0F-8D12-5CC4F384C9EC}" dt="2021-07-29T11:00:37.822" v="927" actId="403"/>
            <ac:spMkLst>
              <pc:docMk/>
              <pc:sldMasterMk cId="2772154579" sldId="2147483672"/>
              <pc:sldLayoutMk cId="2434018411" sldId="2147483674"/>
              <ac:spMk id="5" creationId="{00000000-0000-0000-0000-000000000000}"/>
            </ac:spMkLst>
          </pc:spChg>
        </pc:sldLayoutChg>
      </pc:sldMasterChg>
    </pc:docChg>
  </pc:docChgLst>
</pc:chgInfo>
</file>

<file path=ppt/diagrams/_rels/data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svg"/><Relationship Id="rId1" Type="http://schemas.openxmlformats.org/officeDocument/2006/relationships/image" Target="../media/image3.png"/><Relationship Id="rId6" Type="http://schemas.openxmlformats.org/officeDocument/2006/relationships/image" Target="../media/image8.svg"/><Relationship Id="rId5" Type="http://schemas.openxmlformats.org/officeDocument/2006/relationships/image" Target="../media/image7.png"/><Relationship Id="rId4" Type="http://schemas.openxmlformats.org/officeDocument/2006/relationships/image" Target="../media/image6.svg"/></Relationships>
</file>

<file path=ppt/diagrams/_rels/drawing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svg"/><Relationship Id="rId1" Type="http://schemas.openxmlformats.org/officeDocument/2006/relationships/image" Target="../media/image3.png"/><Relationship Id="rId6" Type="http://schemas.openxmlformats.org/officeDocument/2006/relationships/image" Target="../media/image8.svg"/><Relationship Id="rId5" Type="http://schemas.openxmlformats.org/officeDocument/2006/relationships/image" Target="../media/image7.png"/><Relationship Id="rId4" Type="http://schemas.openxmlformats.org/officeDocument/2006/relationships/image" Target="../media/image6.svg"/></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18/5/colors/Iconchunking_neutralicon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2_3">
  <dgm:title val=""/>
  <dgm:desc val=""/>
  <dgm:catLst>
    <dgm:cat type="accent2" pri="11300"/>
  </dgm:catLst>
  <dgm:styleLbl name="node0">
    <dgm:fillClrLst meth="repeat">
      <a:schemeClr val="accent2">
        <a:shade val="80000"/>
      </a:schemeClr>
    </dgm:fillClrLst>
    <dgm:linClrLst meth="repeat">
      <a:schemeClr val="lt1"/>
    </dgm:linClrLst>
    <dgm:effectClrLst/>
    <dgm:txLinClrLst/>
    <dgm:txFillClrLst/>
    <dgm:txEffectClrLst/>
  </dgm:styleLbl>
  <dgm:styleLbl name="node1">
    <dgm:fillClrLst>
      <a:schemeClr val="accent2">
        <a:shade val="80000"/>
      </a:schemeClr>
      <a:schemeClr val="accent2">
        <a:tint val="70000"/>
      </a:schemeClr>
    </dgm:fillClrLst>
    <dgm:linClrLst meth="repeat">
      <a:schemeClr val="lt1"/>
    </dgm:linClrLst>
    <dgm:effectClrLst/>
    <dgm:txLinClrLst/>
    <dgm:txFillClrLst/>
    <dgm:txEffectClrLst/>
  </dgm:styleLbl>
  <dgm:styleLbl name="alignNode1">
    <dgm:fillClrLst>
      <a:schemeClr val="accent2">
        <a:shade val="80000"/>
      </a:schemeClr>
      <a:schemeClr val="accent2">
        <a:tint val="70000"/>
      </a:schemeClr>
    </dgm:fillClrLst>
    <dgm:linClrLst>
      <a:schemeClr val="accent2">
        <a:shade val="80000"/>
      </a:schemeClr>
      <a:schemeClr val="accent2">
        <a:tint val="70000"/>
      </a:schemeClr>
    </dgm:linClrLst>
    <dgm:effectClrLst/>
    <dgm:txLinClrLst/>
    <dgm:txFillClrLst/>
    <dgm:txEffectClrLst/>
  </dgm:styleLbl>
  <dgm:styleLbl name="lnNode1">
    <dgm:fillClrLst>
      <a:schemeClr val="accent2">
        <a:shade val="80000"/>
      </a:schemeClr>
      <a:schemeClr val="accent2">
        <a:tint val="7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tint val="70000"/>
        <a:alpha val="50000"/>
      </a:schemeClr>
    </dgm:fillClrLst>
    <dgm:linClrLst meth="repeat">
      <a:schemeClr val="lt1"/>
    </dgm:linClrLst>
    <dgm:effectClrLst/>
    <dgm:txLinClrLst/>
    <dgm:txFillClrLst/>
    <dgm:txEffectClrLst/>
  </dgm:styleLbl>
  <dgm:styleLbl name="node2">
    <dgm:fillClrLst>
      <a:schemeClr val="accent2">
        <a:tint val="99000"/>
      </a:schemeClr>
    </dgm:fillClrLst>
    <dgm:linClrLst meth="repeat">
      <a:schemeClr val="lt1"/>
    </dgm:linClrLst>
    <dgm:effectClrLst/>
    <dgm:txLinClrLst/>
    <dgm:txFillClrLst/>
    <dgm:txEffectClrLst/>
  </dgm:styleLbl>
  <dgm:styleLbl name="node3">
    <dgm:fillClrLst>
      <a:schemeClr val="accent2">
        <a:tint val="80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dgm:txEffectClrLst/>
  </dgm:styleLbl>
  <dgm:styleLbl name="f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b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sibTrans1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9000"/>
      </a:schemeClr>
    </dgm:fillClrLst>
    <dgm:linClrLst meth="repeat">
      <a:schemeClr val="lt1"/>
    </dgm:linClrLst>
    <dgm:effectClrLst/>
    <dgm:txLinClrLst/>
    <dgm:txFillClrLst/>
    <dgm:txEffectClrLst/>
  </dgm:styleLbl>
  <dgm:styleLbl name="asst3">
    <dgm:fillClrLst>
      <a:schemeClr val="accent2">
        <a:tint val="80000"/>
      </a:schemeClr>
    </dgm:fillClrLst>
    <dgm:linClrLst meth="repeat">
      <a:schemeClr val="lt1"/>
    </dgm:linClrLst>
    <dgm:effectClrLst/>
    <dgm:txLinClrLst/>
    <dgm:txFillClrLst/>
    <dgm:txEffectClrLst/>
  </dgm:styleLbl>
  <dgm:styleLbl name="asst4">
    <dgm:fillClrLst>
      <a:schemeClr val="accent2">
        <a:tint val="7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lt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9000"/>
      </a:schemeClr>
    </dgm:fillClrLst>
    <dgm:linClrLst meth="repeat">
      <a:schemeClr val="accent2">
        <a:tint val="99000"/>
      </a:schemeClr>
    </dgm:linClrLst>
    <dgm:effectClrLst/>
    <dgm:txLinClrLst/>
    <dgm:txFillClrLst meth="repeat">
      <a:schemeClr val="tx1"/>
    </dgm:txFillClrLst>
    <dgm:txEffectClrLst/>
  </dgm:styleLbl>
  <dgm:styleLbl name="parChTrans1D3">
    <dgm:fillClrLst meth="repeat">
      <a:schemeClr val="accent2">
        <a:tint val="80000"/>
      </a:schemeClr>
    </dgm:fillClrLst>
    <dgm:linClrLst meth="repeat">
      <a:schemeClr val="accent2">
        <a:tint val="80000"/>
      </a:schemeClr>
    </dgm:linClrLst>
    <dgm:effectClrLst/>
    <dgm:txLinClrLst/>
    <dgm:txFillClrLst meth="repeat">
      <a:schemeClr val="tx1"/>
    </dgm:txFillClrLst>
    <dgm:txEffectClrLst/>
  </dgm:styleLbl>
  <dgm:styleLbl name="parChTrans1D4">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2_3">
  <dgm:title val=""/>
  <dgm:desc val=""/>
  <dgm:catLst>
    <dgm:cat type="accent2" pri="11300"/>
  </dgm:catLst>
  <dgm:styleLbl name="node0">
    <dgm:fillClrLst meth="repeat">
      <a:schemeClr val="accent2">
        <a:shade val="80000"/>
      </a:schemeClr>
    </dgm:fillClrLst>
    <dgm:linClrLst meth="repeat">
      <a:schemeClr val="lt1"/>
    </dgm:linClrLst>
    <dgm:effectClrLst/>
    <dgm:txLinClrLst/>
    <dgm:txFillClrLst/>
    <dgm:txEffectClrLst/>
  </dgm:styleLbl>
  <dgm:styleLbl name="node1">
    <dgm:fillClrLst>
      <a:schemeClr val="accent2">
        <a:shade val="80000"/>
      </a:schemeClr>
      <a:schemeClr val="accent2">
        <a:tint val="70000"/>
      </a:schemeClr>
    </dgm:fillClrLst>
    <dgm:linClrLst meth="repeat">
      <a:schemeClr val="lt1"/>
    </dgm:linClrLst>
    <dgm:effectClrLst/>
    <dgm:txLinClrLst/>
    <dgm:txFillClrLst/>
    <dgm:txEffectClrLst/>
  </dgm:styleLbl>
  <dgm:styleLbl name="alignNode1">
    <dgm:fillClrLst>
      <a:schemeClr val="accent2">
        <a:shade val="80000"/>
      </a:schemeClr>
      <a:schemeClr val="accent2">
        <a:tint val="70000"/>
      </a:schemeClr>
    </dgm:fillClrLst>
    <dgm:linClrLst>
      <a:schemeClr val="accent2">
        <a:shade val="80000"/>
      </a:schemeClr>
      <a:schemeClr val="accent2">
        <a:tint val="70000"/>
      </a:schemeClr>
    </dgm:linClrLst>
    <dgm:effectClrLst/>
    <dgm:txLinClrLst/>
    <dgm:txFillClrLst/>
    <dgm:txEffectClrLst/>
  </dgm:styleLbl>
  <dgm:styleLbl name="lnNode1">
    <dgm:fillClrLst>
      <a:schemeClr val="accent2">
        <a:shade val="80000"/>
      </a:schemeClr>
      <a:schemeClr val="accent2">
        <a:tint val="7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tint val="70000"/>
        <a:alpha val="50000"/>
      </a:schemeClr>
    </dgm:fillClrLst>
    <dgm:linClrLst meth="repeat">
      <a:schemeClr val="lt1"/>
    </dgm:linClrLst>
    <dgm:effectClrLst/>
    <dgm:txLinClrLst/>
    <dgm:txFillClrLst/>
    <dgm:txEffectClrLst/>
  </dgm:styleLbl>
  <dgm:styleLbl name="node2">
    <dgm:fillClrLst>
      <a:schemeClr val="accent2">
        <a:tint val="99000"/>
      </a:schemeClr>
    </dgm:fillClrLst>
    <dgm:linClrLst meth="repeat">
      <a:schemeClr val="lt1"/>
    </dgm:linClrLst>
    <dgm:effectClrLst/>
    <dgm:txLinClrLst/>
    <dgm:txFillClrLst/>
    <dgm:txEffectClrLst/>
  </dgm:styleLbl>
  <dgm:styleLbl name="node3">
    <dgm:fillClrLst>
      <a:schemeClr val="accent2">
        <a:tint val="80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dgm:txEffectClrLst/>
  </dgm:styleLbl>
  <dgm:styleLbl name="f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b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sibTrans1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9000"/>
      </a:schemeClr>
    </dgm:fillClrLst>
    <dgm:linClrLst meth="repeat">
      <a:schemeClr val="lt1"/>
    </dgm:linClrLst>
    <dgm:effectClrLst/>
    <dgm:txLinClrLst/>
    <dgm:txFillClrLst/>
    <dgm:txEffectClrLst/>
  </dgm:styleLbl>
  <dgm:styleLbl name="asst3">
    <dgm:fillClrLst>
      <a:schemeClr val="accent2">
        <a:tint val="80000"/>
      </a:schemeClr>
    </dgm:fillClrLst>
    <dgm:linClrLst meth="repeat">
      <a:schemeClr val="lt1"/>
    </dgm:linClrLst>
    <dgm:effectClrLst/>
    <dgm:txLinClrLst/>
    <dgm:txFillClrLst/>
    <dgm:txEffectClrLst/>
  </dgm:styleLbl>
  <dgm:styleLbl name="asst4">
    <dgm:fillClrLst>
      <a:schemeClr val="accent2">
        <a:tint val="7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lt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9000"/>
      </a:schemeClr>
    </dgm:fillClrLst>
    <dgm:linClrLst meth="repeat">
      <a:schemeClr val="accent2">
        <a:tint val="99000"/>
      </a:schemeClr>
    </dgm:linClrLst>
    <dgm:effectClrLst/>
    <dgm:txLinClrLst/>
    <dgm:txFillClrLst meth="repeat">
      <a:schemeClr val="tx1"/>
    </dgm:txFillClrLst>
    <dgm:txEffectClrLst/>
  </dgm:styleLbl>
  <dgm:styleLbl name="parChTrans1D3">
    <dgm:fillClrLst meth="repeat">
      <a:schemeClr val="accent2">
        <a:tint val="80000"/>
      </a:schemeClr>
    </dgm:fillClrLst>
    <dgm:linClrLst meth="repeat">
      <a:schemeClr val="accent2">
        <a:tint val="80000"/>
      </a:schemeClr>
    </dgm:linClrLst>
    <dgm:effectClrLst/>
    <dgm:txLinClrLst/>
    <dgm:txFillClrLst meth="repeat">
      <a:schemeClr val="tx1"/>
    </dgm:txFillClrLst>
    <dgm:txEffectClrLst/>
  </dgm:styleLbl>
  <dgm:styleLbl name="parChTrans1D4">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2B0999C-39AB-4B3A-ABAC-0D582336A8BA}" type="doc">
      <dgm:prSet loTypeId="urn:microsoft.com/office/officeart/2017/3/layout/HorizontalLabelsTimeline" loCatId="process" qsTypeId="urn:microsoft.com/office/officeart/2005/8/quickstyle/simple1" qsCatId="simple" csTypeId="urn:microsoft.com/office/officeart/2005/8/colors/colorful2" csCatId="colorful" phldr="1"/>
      <dgm:spPr/>
      <dgm:t>
        <a:bodyPr/>
        <a:lstStyle/>
        <a:p>
          <a:endParaRPr lang="en-US"/>
        </a:p>
      </dgm:t>
    </dgm:pt>
    <dgm:pt modelId="{FB7AE873-3AFF-4FA8-99B2-8D28466535E5}">
      <dgm:prSet/>
      <dgm:spPr/>
      <dgm:t>
        <a:bodyPr/>
        <a:lstStyle/>
        <a:p>
          <a:pPr>
            <a:defRPr b="1"/>
          </a:pPr>
          <a:r>
            <a:rPr lang="en-US"/>
            <a:t>2001</a:t>
          </a:r>
        </a:p>
      </dgm:t>
    </dgm:pt>
    <dgm:pt modelId="{21A8E19B-87CC-4F3D-A879-B119DF817332}" type="parTrans" cxnId="{14B363FD-8736-4984-96E0-3126F47366B6}">
      <dgm:prSet/>
      <dgm:spPr/>
      <dgm:t>
        <a:bodyPr/>
        <a:lstStyle/>
        <a:p>
          <a:endParaRPr lang="en-US"/>
        </a:p>
      </dgm:t>
    </dgm:pt>
    <dgm:pt modelId="{C096910A-8886-4D53-B1F2-236FE794F89C}" type="sibTrans" cxnId="{14B363FD-8736-4984-96E0-3126F47366B6}">
      <dgm:prSet/>
      <dgm:spPr/>
      <dgm:t>
        <a:bodyPr/>
        <a:lstStyle/>
        <a:p>
          <a:endParaRPr lang="en-US"/>
        </a:p>
      </dgm:t>
    </dgm:pt>
    <dgm:pt modelId="{611B5BDD-27B8-47BD-AED8-3FF078A2A41D}">
      <dgm:prSet/>
      <dgm:spPr/>
      <dgm:t>
        <a:bodyPr/>
        <a:lstStyle/>
        <a:p>
          <a:r>
            <a:rPr lang="en-US"/>
            <a:t>Manufacturing Bond Rules (SRO 450(I)/2001 ,Rules merged in chapter for Warehousing)</a:t>
          </a:r>
        </a:p>
      </dgm:t>
    </dgm:pt>
    <dgm:pt modelId="{A72B8E0D-B8EA-4E40-9CB7-1B47B2107FDA}" type="parTrans" cxnId="{8546E389-56B6-42CB-92E9-C028ABF39812}">
      <dgm:prSet/>
      <dgm:spPr/>
      <dgm:t>
        <a:bodyPr/>
        <a:lstStyle/>
        <a:p>
          <a:endParaRPr lang="en-US"/>
        </a:p>
      </dgm:t>
    </dgm:pt>
    <dgm:pt modelId="{D7CB3DCA-2C51-4E98-9A2E-5D483C60800F}" type="sibTrans" cxnId="{8546E389-56B6-42CB-92E9-C028ABF39812}">
      <dgm:prSet/>
      <dgm:spPr/>
      <dgm:t>
        <a:bodyPr/>
        <a:lstStyle/>
        <a:p>
          <a:endParaRPr lang="en-US"/>
        </a:p>
      </dgm:t>
    </dgm:pt>
    <dgm:pt modelId="{67F53CA9-8DB3-487E-B8B2-866542E1C858}">
      <dgm:prSet/>
      <dgm:spPr/>
      <dgm:t>
        <a:bodyPr/>
        <a:lstStyle/>
        <a:p>
          <a:pPr>
            <a:defRPr b="1"/>
          </a:pPr>
          <a:r>
            <a:rPr lang="en-US"/>
            <a:t>2001</a:t>
          </a:r>
        </a:p>
      </dgm:t>
    </dgm:pt>
    <dgm:pt modelId="{E1955233-37D5-4909-95DD-DD064C98129B}" type="parTrans" cxnId="{1DCDAFB8-69CC-4B79-9EA4-B6467B8A20EC}">
      <dgm:prSet/>
      <dgm:spPr/>
      <dgm:t>
        <a:bodyPr/>
        <a:lstStyle/>
        <a:p>
          <a:endParaRPr lang="en-US"/>
        </a:p>
      </dgm:t>
    </dgm:pt>
    <dgm:pt modelId="{36CA505F-9CD5-4DD2-8947-E3BB8DCACCC1}" type="sibTrans" cxnId="{1DCDAFB8-69CC-4B79-9EA4-B6467B8A20EC}">
      <dgm:prSet/>
      <dgm:spPr/>
      <dgm:t>
        <a:bodyPr/>
        <a:lstStyle/>
        <a:p>
          <a:endParaRPr lang="en-US"/>
        </a:p>
      </dgm:t>
    </dgm:pt>
    <dgm:pt modelId="{608E283A-76E2-4DE5-BF2F-BB92E3FD5558}">
      <dgm:prSet/>
      <dgm:spPr/>
      <dgm:t>
        <a:bodyPr/>
        <a:lstStyle/>
        <a:p>
          <a:r>
            <a:rPr lang="en-US"/>
            <a:t>Chapter on Raw Hides Sub Chapter 5, SRO 450(I) 2001</a:t>
          </a:r>
        </a:p>
      </dgm:t>
    </dgm:pt>
    <dgm:pt modelId="{56691DF3-9AE5-40E9-AE5C-6A6E4A109FE2}" type="parTrans" cxnId="{86023681-7C63-4655-8CAD-2540CB8EA068}">
      <dgm:prSet/>
      <dgm:spPr/>
      <dgm:t>
        <a:bodyPr/>
        <a:lstStyle/>
        <a:p>
          <a:endParaRPr lang="en-US"/>
        </a:p>
      </dgm:t>
    </dgm:pt>
    <dgm:pt modelId="{8229BD55-4588-4AE9-BB22-1B6D5C290CD7}" type="sibTrans" cxnId="{86023681-7C63-4655-8CAD-2540CB8EA068}">
      <dgm:prSet/>
      <dgm:spPr/>
      <dgm:t>
        <a:bodyPr/>
        <a:lstStyle/>
        <a:p>
          <a:endParaRPr lang="en-US"/>
        </a:p>
      </dgm:t>
    </dgm:pt>
    <dgm:pt modelId="{4C6E9874-632B-4D90-B3AC-FAE32F175234}">
      <dgm:prSet/>
      <dgm:spPr/>
      <dgm:t>
        <a:bodyPr/>
        <a:lstStyle/>
        <a:p>
          <a:pPr>
            <a:defRPr b="1"/>
          </a:pPr>
          <a:r>
            <a:rPr lang="en-US"/>
            <a:t>2001</a:t>
          </a:r>
        </a:p>
      </dgm:t>
    </dgm:pt>
    <dgm:pt modelId="{31055124-3CA3-4BC7-9ECA-CAC0790930B0}" type="parTrans" cxnId="{EE49682B-333C-4221-957B-6EEEC20686C9}">
      <dgm:prSet/>
      <dgm:spPr/>
      <dgm:t>
        <a:bodyPr/>
        <a:lstStyle/>
        <a:p>
          <a:endParaRPr lang="en-US"/>
        </a:p>
      </dgm:t>
    </dgm:pt>
    <dgm:pt modelId="{66CDEFD0-8D8F-4407-BA53-FF27276A7EC7}" type="sibTrans" cxnId="{EE49682B-333C-4221-957B-6EEEC20686C9}">
      <dgm:prSet/>
      <dgm:spPr/>
      <dgm:t>
        <a:bodyPr/>
        <a:lstStyle/>
        <a:p>
          <a:endParaRPr lang="en-US"/>
        </a:p>
      </dgm:t>
    </dgm:pt>
    <dgm:pt modelId="{599B65AC-B17C-456B-BBB2-EF4944FCB348}">
      <dgm:prSet/>
      <dgm:spPr/>
      <dgm:t>
        <a:bodyPr/>
        <a:lstStyle/>
        <a:p>
          <a:r>
            <a:rPr lang="en-US"/>
            <a:t>DTRE (Sub Chapter 7, SRO 450(I)2001</a:t>
          </a:r>
        </a:p>
      </dgm:t>
    </dgm:pt>
    <dgm:pt modelId="{3A631EC9-C6E0-4565-9A0B-B5E9E77F7B28}" type="parTrans" cxnId="{6F3BE1C0-47C5-4163-87C6-3AE805259DAE}">
      <dgm:prSet/>
      <dgm:spPr/>
      <dgm:t>
        <a:bodyPr/>
        <a:lstStyle/>
        <a:p>
          <a:endParaRPr lang="en-US"/>
        </a:p>
      </dgm:t>
    </dgm:pt>
    <dgm:pt modelId="{C33DF1E8-37A6-4C51-A355-6A8D72DD5EF5}" type="sibTrans" cxnId="{6F3BE1C0-47C5-4163-87C6-3AE805259DAE}">
      <dgm:prSet/>
      <dgm:spPr/>
      <dgm:t>
        <a:bodyPr/>
        <a:lstStyle/>
        <a:p>
          <a:endParaRPr lang="en-US"/>
        </a:p>
      </dgm:t>
    </dgm:pt>
    <dgm:pt modelId="{4339288E-49A6-473F-837C-596457BE4D24}">
      <dgm:prSet/>
      <dgm:spPr/>
      <dgm:t>
        <a:bodyPr/>
        <a:lstStyle/>
        <a:p>
          <a:pPr>
            <a:defRPr b="1"/>
          </a:pPr>
          <a:r>
            <a:rPr lang="en-US"/>
            <a:t>2008</a:t>
          </a:r>
        </a:p>
      </dgm:t>
    </dgm:pt>
    <dgm:pt modelId="{EE545AAA-B49C-4B27-9E3F-8B8314AB7ACF}" type="parTrans" cxnId="{8F182B2B-FDA2-4BC3-9F65-61411B2B9F14}">
      <dgm:prSet/>
      <dgm:spPr/>
      <dgm:t>
        <a:bodyPr/>
        <a:lstStyle/>
        <a:p>
          <a:endParaRPr lang="en-US"/>
        </a:p>
      </dgm:t>
    </dgm:pt>
    <dgm:pt modelId="{CE3BA829-B8B8-47D2-9D02-ACDBB6DEBA45}" type="sibTrans" cxnId="{8F182B2B-FDA2-4BC3-9F65-61411B2B9F14}">
      <dgm:prSet/>
      <dgm:spPr/>
      <dgm:t>
        <a:bodyPr/>
        <a:lstStyle/>
        <a:p>
          <a:endParaRPr lang="en-US"/>
        </a:p>
      </dgm:t>
    </dgm:pt>
    <dgm:pt modelId="{5E616E4B-FAD2-44EA-B830-55086E3786BF}">
      <dgm:prSet/>
      <dgm:spPr/>
      <dgm:t>
        <a:bodyPr/>
        <a:lstStyle/>
        <a:p>
          <a:r>
            <a:rPr lang="en-US"/>
            <a:t>SRO 326(I)/2008 &amp; 327(I)/2008 (The  Export Oriented Units &amp; Small &amp; Medium Enterprise rules 2008)</a:t>
          </a:r>
        </a:p>
      </dgm:t>
    </dgm:pt>
    <dgm:pt modelId="{4A370874-A7A9-4138-B3C4-C99207C81E05}" type="parTrans" cxnId="{A7FA2103-52D7-44D8-9F7E-508F8CE6E666}">
      <dgm:prSet/>
      <dgm:spPr/>
      <dgm:t>
        <a:bodyPr/>
        <a:lstStyle/>
        <a:p>
          <a:endParaRPr lang="en-US"/>
        </a:p>
      </dgm:t>
    </dgm:pt>
    <dgm:pt modelId="{4385F6AC-ABB9-4A7E-A699-1DC6CD9A84A5}" type="sibTrans" cxnId="{A7FA2103-52D7-44D8-9F7E-508F8CE6E666}">
      <dgm:prSet/>
      <dgm:spPr/>
      <dgm:t>
        <a:bodyPr/>
        <a:lstStyle/>
        <a:p>
          <a:endParaRPr lang="en-US"/>
        </a:p>
      </dgm:t>
    </dgm:pt>
    <dgm:pt modelId="{16FF51F8-32C6-48CD-B8DF-721A4A003D5A}">
      <dgm:prSet/>
      <dgm:spPr/>
      <dgm:t>
        <a:bodyPr/>
        <a:lstStyle/>
        <a:p>
          <a:pPr>
            <a:defRPr b="1"/>
          </a:pPr>
          <a:r>
            <a:rPr lang="en-US"/>
            <a:t>2009</a:t>
          </a:r>
        </a:p>
      </dgm:t>
    </dgm:pt>
    <dgm:pt modelId="{0D926CB7-6848-48EC-AD65-832184235F89}" type="parTrans" cxnId="{12E1AEFE-AF57-44B3-A4EA-14EB9398EEE8}">
      <dgm:prSet/>
      <dgm:spPr/>
      <dgm:t>
        <a:bodyPr/>
        <a:lstStyle/>
        <a:p>
          <a:endParaRPr lang="en-US"/>
        </a:p>
      </dgm:t>
    </dgm:pt>
    <dgm:pt modelId="{102865F3-12FD-49C5-852E-D29F32DC74CF}" type="sibTrans" cxnId="{12E1AEFE-AF57-44B3-A4EA-14EB9398EEE8}">
      <dgm:prSet/>
      <dgm:spPr/>
      <dgm:t>
        <a:bodyPr/>
        <a:lstStyle/>
        <a:p>
          <a:endParaRPr lang="en-US"/>
        </a:p>
      </dgm:t>
    </dgm:pt>
    <dgm:pt modelId="{BF7E8438-10F5-4662-8941-6F4A413D6B51}">
      <dgm:prSet/>
      <dgm:spPr/>
      <dgm:t>
        <a:bodyPr/>
        <a:lstStyle/>
        <a:p>
          <a:r>
            <a:rPr lang="en-US" dirty="0"/>
            <a:t>Temporary Importation Scheme SRO 492(I)2009</a:t>
          </a:r>
        </a:p>
      </dgm:t>
    </dgm:pt>
    <dgm:pt modelId="{8023EBC1-35F9-4501-88FB-0BCF5559DC08}" type="parTrans" cxnId="{3E6AB2DB-D568-416F-94FD-0CC779ABBADC}">
      <dgm:prSet/>
      <dgm:spPr/>
      <dgm:t>
        <a:bodyPr/>
        <a:lstStyle/>
        <a:p>
          <a:endParaRPr lang="en-US"/>
        </a:p>
      </dgm:t>
    </dgm:pt>
    <dgm:pt modelId="{DEDD89F5-AC45-453D-A416-1DFBE01BFBEA}" type="sibTrans" cxnId="{3E6AB2DB-D568-416F-94FD-0CC779ABBADC}">
      <dgm:prSet/>
      <dgm:spPr/>
      <dgm:t>
        <a:bodyPr/>
        <a:lstStyle/>
        <a:p>
          <a:endParaRPr lang="en-US"/>
        </a:p>
      </dgm:t>
    </dgm:pt>
    <dgm:pt modelId="{1CB76E0F-662C-4CE1-A792-0AC99B3843D4}" type="pres">
      <dgm:prSet presAssocID="{52B0999C-39AB-4B3A-ABAC-0D582336A8BA}" presName="root" presStyleCnt="0">
        <dgm:presLayoutVars>
          <dgm:chMax/>
          <dgm:chPref/>
          <dgm:animLvl val="lvl"/>
        </dgm:presLayoutVars>
      </dgm:prSet>
      <dgm:spPr/>
    </dgm:pt>
    <dgm:pt modelId="{2A76073E-C931-4D56-ADBB-F7845426799B}" type="pres">
      <dgm:prSet presAssocID="{52B0999C-39AB-4B3A-ABAC-0D582336A8BA}" presName="divider" presStyleLbl="fgAcc1" presStyleIdx="0" presStyleCnt="1"/>
      <dgm:spPr/>
    </dgm:pt>
    <dgm:pt modelId="{D17A9F76-AD9B-436A-845C-1FE6C01F038F}" type="pres">
      <dgm:prSet presAssocID="{52B0999C-39AB-4B3A-ABAC-0D582336A8BA}" presName="nodes" presStyleCnt="0">
        <dgm:presLayoutVars>
          <dgm:chMax/>
          <dgm:chPref/>
          <dgm:animLvl val="lvl"/>
        </dgm:presLayoutVars>
      </dgm:prSet>
      <dgm:spPr/>
    </dgm:pt>
    <dgm:pt modelId="{F7CD140C-9FE4-4A2D-B8A1-3AE1D1A3124D}" type="pres">
      <dgm:prSet presAssocID="{FB7AE873-3AFF-4FA8-99B2-8D28466535E5}" presName="composite" presStyleCnt="0"/>
      <dgm:spPr/>
    </dgm:pt>
    <dgm:pt modelId="{5D2A0336-FD2A-4E8C-A09D-B63EC92B9DE7}" type="pres">
      <dgm:prSet presAssocID="{FB7AE873-3AFF-4FA8-99B2-8D28466535E5}" presName="L1TextContainer" presStyleLbl="alignNode1" presStyleIdx="0" presStyleCnt="5">
        <dgm:presLayoutVars>
          <dgm:chMax val="1"/>
          <dgm:chPref val="1"/>
          <dgm:bulletEnabled val="1"/>
        </dgm:presLayoutVars>
      </dgm:prSet>
      <dgm:spPr/>
    </dgm:pt>
    <dgm:pt modelId="{95C34CE8-D36F-41A5-A339-E6CAFD266619}" type="pres">
      <dgm:prSet presAssocID="{FB7AE873-3AFF-4FA8-99B2-8D28466535E5}" presName="L2TextContainerWrapper" presStyleCnt="0">
        <dgm:presLayoutVars>
          <dgm:bulletEnabled val="1"/>
        </dgm:presLayoutVars>
      </dgm:prSet>
      <dgm:spPr/>
    </dgm:pt>
    <dgm:pt modelId="{FAA6D7D9-17B0-44F0-8C13-66D3E4A2F7E5}" type="pres">
      <dgm:prSet presAssocID="{FB7AE873-3AFF-4FA8-99B2-8D28466535E5}" presName="L2TextContainer" presStyleLbl="bgAccFollowNode1" presStyleIdx="0" presStyleCnt="5"/>
      <dgm:spPr/>
    </dgm:pt>
    <dgm:pt modelId="{E8A13BFD-1C66-466E-BBAE-165FE33277A9}" type="pres">
      <dgm:prSet presAssocID="{FB7AE873-3AFF-4FA8-99B2-8D28466535E5}" presName="FlexibleEmptyPlaceHolder" presStyleCnt="0"/>
      <dgm:spPr/>
    </dgm:pt>
    <dgm:pt modelId="{38627807-5D8B-4CBC-BC44-09008AADA8EA}" type="pres">
      <dgm:prSet presAssocID="{FB7AE873-3AFF-4FA8-99B2-8D28466535E5}" presName="ConnectLine" presStyleLbl="sibTrans1D1" presStyleIdx="0" presStyleCnt="5"/>
      <dgm:spPr/>
    </dgm:pt>
    <dgm:pt modelId="{F45FD624-BA6B-40E2-A108-0434989D2FCF}" type="pres">
      <dgm:prSet presAssocID="{FB7AE873-3AFF-4FA8-99B2-8D28466535E5}" presName="ConnectorPoint" presStyleLbl="node1" presStyleIdx="0" presStyleCnt="5"/>
      <dgm:spPr>
        <a:solidFill>
          <a:schemeClr val="accent2">
            <a:hueOff val="0"/>
            <a:satOff val="0"/>
            <a:lumOff val="0"/>
            <a:alphaOff val="0"/>
          </a:schemeClr>
        </a:solidFill>
        <a:ln w="6350" cap="flat" cmpd="sng" algn="ctr">
          <a:solidFill>
            <a:schemeClr val="lt1">
              <a:hueOff val="0"/>
              <a:satOff val="0"/>
              <a:lumOff val="0"/>
              <a:alphaOff val="0"/>
            </a:schemeClr>
          </a:solidFill>
          <a:prstDash val="solid"/>
        </a:ln>
        <a:effectLst/>
      </dgm:spPr>
    </dgm:pt>
    <dgm:pt modelId="{3CEC2CA7-7494-41E2-B086-8C09449C2CA6}" type="pres">
      <dgm:prSet presAssocID="{FB7AE873-3AFF-4FA8-99B2-8D28466535E5}" presName="EmptyPlaceHolder" presStyleCnt="0"/>
      <dgm:spPr/>
    </dgm:pt>
    <dgm:pt modelId="{DF2B02E8-B7E0-4E7B-9E79-1B5645D70B23}" type="pres">
      <dgm:prSet presAssocID="{C096910A-8886-4D53-B1F2-236FE794F89C}" presName="spaceBetweenRectangles" presStyleCnt="0"/>
      <dgm:spPr/>
    </dgm:pt>
    <dgm:pt modelId="{6F90861E-1736-4EA1-BF07-20173515B99B}" type="pres">
      <dgm:prSet presAssocID="{67F53CA9-8DB3-487E-B8B2-866542E1C858}" presName="composite" presStyleCnt="0"/>
      <dgm:spPr/>
    </dgm:pt>
    <dgm:pt modelId="{F785568F-3692-4335-A9D3-993D36A4BCA4}" type="pres">
      <dgm:prSet presAssocID="{67F53CA9-8DB3-487E-B8B2-866542E1C858}" presName="L1TextContainer" presStyleLbl="alignNode1" presStyleIdx="1" presStyleCnt="5">
        <dgm:presLayoutVars>
          <dgm:chMax val="1"/>
          <dgm:chPref val="1"/>
          <dgm:bulletEnabled val="1"/>
        </dgm:presLayoutVars>
      </dgm:prSet>
      <dgm:spPr/>
    </dgm:pt>
    <dgm:pt modelId="{384A0B1A-748D-4C0B-B23B-ABE432C8E5CE}" type="pres">
      <dgm:prSet presAssocID="{67F53CA9-8DB3-487E-B8B2-866542E1C858}" presName="L2TextContainerWrapper" presStyleCnt="0">
        <dgm:presLayoutVars>
          <dgm:bulletEnabled val="1"/>
        </dgm:presLayoutVars>
      </dgm:prSet>
      <dgm:spPr/>
    </dgm:pt>
    <dgm:pt modelId="{FC02B238-E306-481F-BD51-C4B131CF6B16}" type="pres">
      <dgm:prSet presAssocID="{67F53CA9-8DB3-487E-B8B2-866542E1C858}" presName="L2TextContainer" presStyleLbl="bgAccFollowNode1" presStyleIdx="1" presStyleCnt="5"/>
      <dgm:spPr/>
    </dgm:pt>
    <dgm:pt modelId="{88DB400F-6114-4E4F-BACE-078D748C8AF3}" type="pres">
      <dgm:prSet presAssocID="{67F53CA9-8DB3-487E-B8B2-866542E1C858}" presName="FlexibleEmptyPlaceHolder" presStyleCnt="0"/>
      <dgm:spPr/>
    </dgm:pt>
    <dgm:pt modelId="{9D864678-0576-4FEE-88DE-55AF995A2127}" type="pres">
      <dgm:prSet presAssocID="{67F53CA9-8DB3-487E-B8B2-866542E1C858}" presName="ConnectLine" presStyleLbl="sibTrans1D1" presStyleIdx="1" presStyleCnt="5"/>
      <dgm:spPr/>
    </dgm:pt>
    <dgm:pt modelId="{0ACE6FF3-1FAE-4607-911F-D0DF3F25331A}" type="pres">
      <dgm:prSet presAssocID="{67F53CA9-8DB3-487E-B8B2-866542E1C858}" presName="ConnectorPoint" presStyleLbl="node1" presStyleIdx="1" presStyleCnt="5"/>
      <dgm:spPr>
        <a:solidFill>
          <a:schemeClr val="accent2">
            <a:hueOff val="-332956"/>
            <a:satOff val="-147"/>
            <a:lumOff val="392"/>
            <a:alphaOff val="0"/>
          </a:schemeClr>
        </a:solidFill>
        <a:ln w="6350" cap="flat" cmpd="sng" algn="ctr">
          <a:solidFill>
            <a:schemeClr val="lt1">
              <a:hueOff val="0"/>
              <a:satOff val="0"/>
              <a:lumOff val="0"/>
              <a:alphaOff val="0"/>
            </a:schemeClr>
          </a:solidFill>
          <a:prstDash val="solid"/>
        </a:ln>
        <a:effectLst/>
      </dgm:spPr>
    </dgm:pt>
    <dgm:pt modelId="{F28DD2A7-E387-43C1-B90B-2AB7BFB0BD03}" type="pres">
      <dgm:prSet presAssocID="{67F53CA9-8DB3-487E-B8B2-866542E1C858}" presName="EmptyPlaceHolder" presStyleCnt="0"/>
      <dgm:spPr/>
    </dgm:pt>
    <dgm:pt modelId="{7DA2ABCF-14A2-4DD6-98A9-B12C6B355A9E}" type="pres">
      <dgm:prSet presAssocID="{36CA505F-9CD5-4DD2-8947-E3BB8DCACCC1}" presName="spaceBetweenRectangles" presStyleCnt="0"/>
      <dgm:spPr/>
    </dgm:pt>
    <dgm:pt modelId="{02996C7C-2686-4B65-8A24-D9958677B747}" type="pres">
      <dgm:prSet presAssocID="{4C6E9874-632B-4D90-B3AC-FAE32F175234}" presName="composite" presStyleCnt="0"/>
      <dgm:spPr/>
    </dgm:pt>
    <dgm:pt modelId="{07207CF6-F49D-4B6C-B857-A72D4EB936EF}" type="pres">
      <dgm:prSet presAssocID="{4C6E9874-632B-4D90-B3AC-FAE32F175234}" presName="L1TextContainer" presStyleLbl="alignNode1" presStyleIdx="2" presStyleCnt="5">
        <dgm:presLayoutVars>
          <dgm:chMax val="1"/>
          <dgm:chPref val="1"/>
          <dgm:bulletEnabled val="1"/>
        </dgm:presLayoutVars>
      </dgm:prSet>
      <dgm:spPr/>
    </dgm:pt>
    <dgm:pt modelId="{076D6346-6850-4972-8B77-ED17E0203ED3}" type="pres">
      <dgm:prSet presAssocID="{4C6E9874-632B-4D90-B3AC-FAE32F175234}" presName="L2TextContainerWrapper" presStyleCnt="0">
        <dgm:presLayoutVars>
          <dgm:bulletEnabled val="1"/>
        </dgm:presLayoutVars>
      </dgm:prSet>
      <dgm:spPr/>
    </dgm:pt>
    <dgm:pt modelId="{F1BF3847-39A7-4115-9ABF-AA26832974C3}" type="pres">
      <dgm:prSet presAssocID="{4C6E9874-632B-4D90-B3AC-FAE32F175234}" presName="L2TextContainer" presStyleLbl="bgAccFollowNode1" presStyleIdx="2" presStyleCnt="5"/>
      <dgm:spPr/>
    </dgm:pt>
    <dgm:pt modelId="{B0407306-3C8C-44EC-85D1-F2857B478799}" type="pres">
      <dgm:prSet presAssocID="{4C6E9874-632B-4D90-B3AC-FAE32F175234}" presName="FlexibleEmptyPlaceHolder" presStyleCnt="0"/>
      <dgm:spPr/>
    </dgm:pt>
    <dgm:pt modelId="{06040F13-0E94-46C0-B9BC-6283FBE6B455}" type="pres">
      <dgm:prSet presAssocID="{4C6E9874-632B-4D90-B3AC-FAE32F175234}" presName="ConnectLine" presStyleLbl="sibTrans1D1" presStyleIdx="2" presStyleCnt="5"/>
      <dgm:spPr/>
    </dgm:pt>
    <dgm:pt modelId="{B9079EF3-B740-4FD8-8048-6372D4F509EA}" type="pres">
      <dgm:prSet presAssocID="{4C6E9874-632B-4D90-B3AC-FAE32F175234}" presName="ConnectorPoint" presStyleLbl="node1" presStyleIdx="2" presStyleCnt="5"/>
      <dgm:spPr>
        <a:solidFill>
          <a:schemeClr val="accent2">
            <a:hueOff val="-665912"/>
            <a:satOff val="-293"/>
            <a:lumOff val="784"/>
            <a:alphaOff val="0"/>
          </a:schemeClr>
        </a:solidFill>
        <a:ln w="6350" cap="flat" cmpd="sng" algn="ctr">
          <a:solidFill>
            <a:schemeClr val="lt1">
              <a:hueOff val="0"/>
              <a:satOff val="0"/>
              <a:lumOff val="0"/>
              <a:alphaOff val="0"/>
            </a:schemeClr>
          </a:solidFill>
          <a:prstDash val="solid"/>
        </a:ln>
        <a:effectLst/>
      </dgm:spPr>
    </dgm:pt>
    <dgm:pt modelId="{1B892671-8231-4D34-A8DD-1B29A5D4277B}" type="pres">
      <dgm:prSet presAssocID="{4C6E9874-632B-4D90-B3AC-FAE32F175234}" presName="EmptyPlaceHolder" presStyleCnt="0"/>
      <dgm:spPr/>
    </dgm:pt>
    <dgm:pt modelId="{483A2839-4A82-4D92-956E-977BD7AA28D5}" type="pres">
      <dgm:prSet presAssocID="{66CDEFD0-8D8F-4407-BA53-FF27276A7EC7}" presName="spaceBetweenRectangles" presStyleCnt="0"/>
      <dgm:spPr/>
    </dgm:pt>
    <dgm:pt modelId="{047A170E-C1ED-4F3E-8FCF-A64AD6EE848C}" type="pres">
      <dgm:prSet presAssocID="{4339288E-49A6-473F-837C-596457BE4D24}" presName="composite" presStyleCnt="0"/>
      <dgm:spPr/>
    </dgm:pt>
    <dgm:pt modelId="{43AB6038-3B4B-4831-9EC5-A9508DB9A835}" type="pres">
      <dgm:prSet presAssocID="{4339288E-49A6-473F-837C-596457BE4D24}" presName="L1TextContainer" presStyleLbl="alignNode1" presStyleIdx="3" presStyleCnt="5">
        <dgm:presLayoutVars>
          <dgm:chMax val="1"/>
          <dgm:chPref val="1"/>
          <dgm:bulletEnabled val="1"/>
        </dgm:presLayoutVars>
      </dgm:prSet>
      <dgm:spPr/>
    </dgm:pt>
    <dgm:pt modelId="{8013B3B5-3B50-4BE0-A003-C9669DFA63E7}" type="pres">
      <dgm:prSet presAssocID="{4339288E-49A6-473F-837C-596457BE4D24}" presName="L2TextContainerWrapper" presStyleCnt="0">
        <dgm:presLayoutVars>
          <dgm:bulletEnabled val="1"/>
        </dgm:presLayoutVars>
      </dgm:prSet>
      <dgm:spPr/>
    </dgm:pt>
    <dgm:pt modelId="{CDD4C64D-C223-445C-B4AC-45F3A4125EA0}" type="pres">
      <dgm:prSet presAssocID="{4339288E-49A6-473F-837C-596457BE4D24}" presName="L2TextContainer" presStyleLbl="bgAccFollowNode1" presStyleIdx="3" presStyleCnt="5"/>
      <dgm:spPr/>
    </dgm:pt>
    <dgm:pt modelId="{64D3D251-C0DD-4F96-9EC8-94417D5D1373}" type="pres">
      <dgm:prSet presAssocID="{4339288E-49A6-473F-837C-596457BE4D24}" presName="FlexibleEmptyPlaceHolder" presStyleCnt="0"/>
      <dgm:spPr/>
    </dgm:pt>
    <dgm:pt modelId="{3AA1A799-B8F9-4AA4-B6C5-ECF4EB85A13B}" type="pres">
      <dgm:prSet presAssocID="{4339288E-49A6-473F-837C-596457BE4D24}" presName="ConnectLine" presStyleLbl="sibTrans1D1" presStyleIdx="3" presStyleCnt="5"/>
      <dgm:spPr/>
    </dgm:pt>
    <dgm:pt modelId="{BE56AEF8-7B3F-45B5-987D-9DF2482CE1C6}" type="pres">
      <dgm:prSet presAssocID="{4339288E-49A6-473F-837C-596457BE4D24}" presName="ConnectorPoint" presStyleLbl="node1" presStyleIdx="3" presStyleCnt="5"/>
      <dgm:spPr>
        <a:solidFill>
          <a:schemeClr val="accent2">
            <a:hueOff val="-998868"/>
            <a:satOff val="-440"/>
            <a:lumOff val="1177"/>
            <a:alphaOff val="0"/>
          </a:schemeClr>
        </a:solidFill>
        <a:ln w="6350" cap="flat" cmpd="sng" algn="ctr">
          <a:solidFill>
            <a:schemeClr val="lt1">
              <a:hueOff val="0"/>
              <a:satOff val="0"/>
              <a:lumOff val="0"/>
              <a:alphaOff val="0"/>
            </a:schemeClr>
          </a:solidFill>
          <a:prstDash val="solid"/>
        </a:ln>
        <a:effectLst/>
      </dgm:spPr>
    </dgm:pt>
    <dgm:pt modelId="{D89626F5-1DBD-4DFE-89F7-DF66AB43A86C}" type="pres">
      <dgm:prSet presAssocID="{4339288E-49A6-473F-837C-596457BE4D24}" presName="EmptyPlaceHolder" presStyleCnt="0"/>
      <dgm:spPr/>
    </dgm:pt>
    <dgm:pt modelId="{672D7CC2-9BA0-4A11-9592-39DD2E5F845E}" type="pres">
      <dgm:prSet presAssocID="{CE3BA829-B8B8-47D2-9D02-ACDBB6DEBA45}" presName="spaceBetweenRectangles" presStyleCnt="0"/>
      <dgm:spPr/>
    </dgm:pt>
    <dgm:pt modelId="{3AC9D926-1B03-4041-A9F1-070EDFA5B96D}" type="pres">
      <dgm:prSet presAssocID="{16FF51F8-32C6-48CD-B8DF-721A4A003D5A}" presName="composite" presStyleCnt="0"/>
      <dgm:spPr/>
    </dgm:pt>
    <dgm:pt modelId="{C839A315-A684-43F9-992A-C592DB2BC874}" type="pres">
      <dgm:prSet presAssocID="{16FF51F8-32C6-48CD-B8DF-721A4A003D5A}" presName="L1TextContainer" presStyleLbl="alignNode1" presStyleIdx="4" presStyleCnt="5">
        <dgm:presLayoutVars>
          <dgm:chMax val="1"/>
          <dgm:chPref val="1"/>
          <dgm:bulletEnabled val="1"/>
        </dgm:presLayoutVars>
      </dgm:prSet>
      <dgm:spPr/>
    </dgm:pt>
    <dgm:pt modelId="{677CFDD2-E948-4319-BFDB-213A9B70CECC}" type="pres">
      <dgm:prSet presAssocID="{16FF51F8-32C6-48CD-B8DF-721A4A003D5A}" presName="L2TextContainerWrapper" presStyleCnt="0">
        <dgm:presLayoutVars>
          <dgm:bulletEnabled val="1"/>
        </dgm:presLayoutVars>
      </dgm:prSet>
      <dgm:spPr/>
    </dgm:pt>
    <dgm:pt modelId="{719252D0-59FC-4E27-AD6C-62C6E312878A}" type="pres">
      <dgm:prSet presAssocID="{16FF51F8-32C6-48CD-B8DF-721A4A003D5A}" presName="L2TextContainer" presStyleLbl="bgAccFollowNode1" presStyleIdx="4" presStyleCnt="5"/>
      <dgm:spPr/>
    </dgm:pt>
    <dgm:pt modelId="{18818915-20C5-4136-B8BF-82C0DB4C05EA}" type="pres">
      <dgm:prSet presAssocID="{16FF51F8-32C6-48CD-B8DF-721A4A003D5A}" presName="FlexibleEmptyPlaceHolder" presStyleCnt="0"/>
      <dgm:spPr/>
    </dgm:pt>
    <dgm:pt modelId="{95DEFA3E-A67E-415E-B6DF-A6B6F25748B1}" type="pres">
      <dgm:prSet presAssocID="{16FF51F8-32C6-48CD-B8DF-721A4A003D5A}" presName="ConnectLine" presStyleLbl="sibTrans1D1" presStyleIdx="4" presStyleCnt="5"/>
      <dgm:spPr/>
    </dgm:pt>
    <dgm:pt modelId="{1E01EF6D-EAAE-4C2A-99C5-5F1AE3E78919}" type="pres">
      <dgm:prSet presAssocID="{16FF51F8-32C6-48CD-B8DF-721A4A003D5A}" presName="ConnectorPoint" presStyleLbl="node1" presStyleIdx="4" presStyleCnt="5"/>
      <dgm:spPr>
        <a:solidFill>
          <a:schemeClr val="accent2">
            <a:hueOff val="-1331824"/>
            <a:satOff val="-586"/>
            <a:lumOff val="1569"/>
            <a:alphaOff val="0"/>
          </a:schemeClr>
        </a:solidFill>
        <a:ln w="6350" cap="flat" cmpd="sng" algn="ctr">
          <a:solidFill>
            <a:schemeClr val="lt1">
              <a:hueOff val="0"/>
              <a:satOff val="0"/>
              <a:lumOff val="0"/>
              <a:alphaOff val="0"/>
            </a:schemeClr>
          </a:solidFill>
          <a:prstDash val="solid"/>
        </a:ln>
        <a:effectLst/>
      </dgm:spPr>
    </dgm:pt>
    <dgm:pt modelId="{B8893C5A-7B16-4BB2-8A87-4C0759EFEB2C}" type="pres">
      <dgm:prSet presAssocID="{16FF51F8-32C6-48CD-B8DF-721A4A003D5A}" presName="EmptyPlaceHolder" presStyleCnt="0"/>
      <dgm:spPr/>
    </dgm:pt>
  </dgm:ptLst>
  <dgm:cxnLst>
    <dgm:cxn modelId="{A7FA2103-52D7-44D8-9F7E-508F8CE6E666}" srcId="{4339288E-49A6-473F-837C-596457BE4D24}" destId="{5E616E4B-FAD2-44EA-B830-55086E3786BF}" srcOrd="0" destOrd="0" parTransId="{4A370874-A7A9-4138-B3C4-C99207C81E05}" sibTransId="{4385F6AC-ABB9-4A7E-A699-1DC6CD9A84A5}"/>
    <dgm:cxn modelId="{689D6E08-293D-4FEF-8594-4A4CAA107795}" type="presOf" srcId="{52B0999C-39AB-4B3A-ABAC-0D582336A8BA}" destId="{1CB76E0F-662C-4CE1-A792-0AC99B3843D4}" srcOrd="0" destOrd="0" presId="urn:microsoft.com/office/officeart/2017/3/layout/HorizontalLabelsTimeline"/>
    <dgm:cxn modelId="{99A2AA0C-5CFE-4FE7-8CDE-8F825ECF8A4B}" type="presOf" srcId="{BF7E8438-10F5-4662-8941-6F4A413D6B51}" destId="{719252D0-59FC-4E27-AD6C-62C6E312878A}" srcOrd="0" destOrd="0" presId="urn:microsoft.com/office/officeart/2017/3/layout/HorizontalLabelsTimeline"/>
    <dgm:cxn modelId="{B35C280E-ED2C-4226-9CA4-C3FE953FBE21}" type="presOf" srcId="{5E616E4B-FAD2-44EA-B830-55086E3786BF}" destId="{CDD4C64D-C223-445C-B4AC-45F3A4125EA0}" srcOrd="0" destOrd="0" presId="urn:microsoft.com/office/officeart/2017/3/layout/HorizontalLabelsTimeline"/>
    <dgm:cxn modelId="{4A4B110F-5D72-4E6E-8CFB-BA1A325C8F97}" type="presOf" srcId="{FB7AE873-3AFF-4FA8-99B2-8D28466535E5}" destId="{5D2A0336-FD2A-4E8C-A09D-B63EC92B9DE7}" srcOrd="0" destOrd="0" presId="urn:microsoft.com/office/officeart/2017/3/layout/HorizontalLabelsTimeline"/>
    <dgm:cxn modelId="{EBDC6B15-9A6C-4449-A4C6-9DB49FEBBCAD}" type="presOf" srcId="{4C6E9874-632B-4D90-B3AC-FAE32F175234}" destId="{07207CF6-F49D-4B6C-B857-A72D4EB936EF}" srcOrd="0" destOrd="0" presId="urn:microsoft.com/office/officeart/2017/3/layout/HorizontalLabelsTimeline"/>
    <dgm:cxn modelId="{FD62951C-F168-4F19-97A2-17C929158C27}" type="presOf" srcId="{4339288E-49A6-473F-837C-596457BE4D24}" destId="{43AB6038-3B4B-4831-9EC5-A9508DB9A835}" srcOrd="0" destOrd="0" presId="urn:microsoft.com/office/officeart/2017/3/layout/HorizontalLabelsTimeline"/>
    <dgm:cxn modelId="{8F182B2B-FDA2-4BC3-9F65-61411B2B9F14}" srcId="{52B0999C-39AB-4B3A-ABAC-0D582336A8BA}" destId="{4339288E-49A6-473F-837C-596457BE4D24}" srcOrd="3" destOrd="0" parTransId="{EE545AAA-B49C-4B27-9E3F-8B8314AB7ACF}" sibTransId="{CE3BA829-B8B8-47D2-9D02-ACDBB6DEBA45}"/>
    <dgm:cxn modelId="{EE49682B-333C-4221-957B-6EEEC20686C9}" srcId="{52B0999C-39AB-4B3A-ABAC-0D582336A8BA}" destId="{4C6E9874-632B-4D90-B3AC-FAE32F175234}" srcOrd="2" destOrd="0" parTransId="{31055124-3CA3-4BC7-9ECA-CAC0790930B0}" sibTransId="{66CDEFD0-8D8F-4407-BA53-FF27276A7EC7}"/>
    <dgm:cxn modelId="{59A33C6E-ACE1-4858-A0FA-D350E4D5099F}" type="presOf" srcId="{611B5BDD-27B8-47BD-AED8-3FF078A2A41D}" destId="{FAA6D7D9-17B0-44F0-8C13-66D3E4A2F7E5}" srcOrd="0" destOrd="0" presId="urn:microsoft.com/office/officeart/2017/3/layout/HorizontalLabelsTimeline"/>
    <dgm:cxn modelId="{86023681-7C63-4655-8CAD-2540CB8EA068}" srcId="{67F53CA9-8DB3-487E-B8B2-866542E1C858}" destId="{608E283A-76E2-4DE5-BF2F-BB92E3FD5558}" srcOrd="0" destOrd="0" parTransId="{56691DF3-9AE5-40E9-AE5C-6A6E4A109FE2}" sibTransId="{8229BD55-4588-4AE9-BB22-1B6D5C290CD7}"/>
    <dgm:cxn modelId="{8546E389-56B6-42CB-92E9-C028ABF39812}" srcId="{FB7AE873-3AFF-4FA8-99B2-8D28466535E5}" destId="{611B5BDD-27B8-47BD-AED8-3FF078A2A41D}" srcOrd="0" destOrd="0" parTransId="{A72B8E0D-B8EA-4E40-9CB7-1B47B2107FDA}" sibTransId="{D7CB3DCA-2C51-4E98-9A2E-5D483C60800F}"/>
    <dgm:cxn modelId="{B50C4793-1619-4CBC-A2E0-9B63452BD9E3}" type="presOf" srcId="{67F53CA9-8DB3-487E-B8B2-866542E1C858}" destId="{F785568F-3692-4335-A9D3-993D36A4BCA4}" srcOrd="0" destOrd="0" presId="urn:microsoft.com/office/officeart/2017/3/layout/HorizontalLabelsTimeline"/>
    <dgm:cxn modelId="{F993FCA1-B9CA-4E75-8613-BD4CB0D07830}" type="presOf" srcId="{599B65AC-B17C-456B-BBB2-EF4944FCB348}" destId="{F1BF3847-39A7-4115-9ABF-AA26832974C3}" srcOrd="0" destOrd="0" presId="urn:microsoft.com/office/officeart/2017/3/layout/HorizontalLabelsTimeline"/>
    <dgm:cxn modelId="{CB2AA5A8-FEBC-482D-B40B-A8422CC13A60}" type="presOf" srcId="{608E283A-76E2-4DE5-BF2F-BB92E3FD5558}" destId="{FC02B238-E306-481F-BD51-C4B131CF6B16}" srcOrd="0" destOrd="0" presId="urn:microsoft.com/office/officeart/2017/3/layout/HorizontalLabelsTimeline"/>
    <dgm:cxn modelId="{1DCDAFB8-69CC-4B79-9EA4-B6467B8A20EC}" srcId="{52B0999C-39AB-4B3A-ABAC-0D582336A8BA}" destId="{67F53CA9-8DB3-487E-B8B2-866542E1C858}" srcOrd="1" destOrd="0" parTransId="{E1955233-37D5-4909-95DD-DD064C98129B}" sibTransId="{36CA505F-9CD5-4DD2-8947-E3BB8DCACCC1}"/>
    <dgm:cxn modelId="{6F3BE1C0-47C5-4163-87C6-3AE805259DAE}" srcId="{4C6E9874-632B-4D90-B3AC-FAE32F175234}" destId="{599B65AC-B17C-456B-BBB2-EF4944FCB348}" srcOrd="0" destOrd="0" parTransId="{3A631EC9-C6E0-4565-9A0B-B5E9E77F7B28}" sibTransId="{C33DF1E8-37A6-4C51-A355-6A8D72DD5EF5}"/>
    <dgm:cxn modelId="{3E6AB2DB-D568-416F-94FD-0CC779ABBADC}" srcId="{16FF51F8-32C6-48CD-B8DF-721A4A003D5A}" destId="{BF7E8438-10F5-4662-8941-6F4A413D6B51}" srcOrd="0" destOrd="0" parTransId="{8023EBC1-35F9-4501-88FB-0BCF5559DC08}" sibTransId="{DEDD89F5-AC45-453D-A416-1DFBE01BFBEA}"/>
    <dgm:cxn modelId="{313E59FB-15E3-4F44-ABE2-55291B85A5F2}" type="presOf" srcId="{16FF51F8-32C6-48CD-B8DF-721A4A003D5A}" destId="{C839A315-A684-43F9-992A-C592DB2BC874}" srcOrd="0" destOrd="0" presId="urn:microsoft.com/office/officeart/2017/3/layout/HorizontalLabelsTimeline"/>
    <dgm:cxn modelId="{14B363FD-8736-4984-96E0-3126F47366B6}" srcId="{52B0999C-39AB-4B3A-ABAC-0D582336A8BA}" destId="{FB7AE873-3AFF-4FA8-99B2-8D28466535E5}" srcOrd="0" destOrd="0" parTransId="{21A8E19B-87CC-4F3D-A879-B119DF817332}" sibTransId="{C096910A-8886-4D53-B1F2-236FE794F89C}"/>
    <dgm:cxn modelId="{12E1AEFE-AF57-44B3-A4EA-14EB9398EEE8}" srcId="{52B0999C-39AB-4B3A-ABAC-0D582336A8BA}" destId="{16FF51F8-32C6-48CD-B8DF-721A4A003D5A}" srcOrd="4" destOrd="0" parTransId="{0D926CB7-6848-48EC-AD65-832184235F89}" sibTransId="{102865F3-12FD-49C5-852E-D29F32DC74CF}"/>
    <dgm:cxn modelId="{4E44F80C-8D62-4033-914B-AE4EF3BAD177}" type="presParOf" srcId="{1CB76E0F-662C-4CE1-A792-0AC99B3843D4}" destId="{2A76073E-C931-4D56-ADBB-F7845426799B}" srcOrd="0" destOrd="0" presId="urn:microsoft.com/office/officeart/2017/3/layout/HorizontalLabelsTimeline"/>
    <dgm:cxn modelId="{258A43F3-17D1-45D5-8AA7-F984DF0013DE}" type="presParOf" srcId="{1CB76E0F-662C-4CE1-A792-0AC99B3843D4}" destId="{D17A9F76-AD9B-436A-845C-1FE6C01F038F}" srcOrd="1" destOrd="0" presId="urn:microsoft.com/office/officeart/2017/3/layout/HorizontalLabelsTimeline"/>
    <dgm:cxn modelId="{039AB2C7-F974-4899-8F95-5163F4002000}" type="presParOf" srcId="{D17A9F76-AD9B-436A-845C-1FE6C01F038F}" destId="{F7CD140C-9FE4-4A2D-B8A1-3AE1D1A3124D}" srcOrd="0" destOrd="0" presId="urn:microsoft.com/office/officeart/2017/3/layout/HorizontalLabelsTimeline"/>
    <dgm:cxn modelId="{3F40613F-033F-4C90-B7C8-4B1A0A6183EB}" type="presParOf" srcId="{F7CD140C-9FE4-4A2D-B8A1-3AE1D1A3124D}" destId="{5D2A0336-FD2A-4E8C-A09D-B63EC92B9DE7}" srcOrd="0" destOrd="0" presId="urn:microsoft.com/office/officeart/2017/3/layout/HorizontalLabelsTimeline"/>
    <dgm:cxn modelId="{834744CB-E675-4E1E-A92E-04F792FBE78D}" type="presParOf" srcId="{F7CD140C-9FE4-4A2D-B8A1-3AE1D1A3124D}" destId="{95C34CE8-D36F-41A5-A339-E6CAFD266619}" srcOrd="1" destOrd="0" presId="urn:microsoft.com/office/officeart/2017/3/layout/HorizontalLabelsTimeline"/>
    <dgm:cxn modelId="{CE24DC32-F93C-42F0-B743-C68671453D98}" type="presParOf" srcId="{95C34CE8-D36F-41A5-A339-E6CAFD266619}" destId="{FAA6D7D9-17B0-44F0-8C13-66D3E4A2F7E5}" srcOrd="0" destOrd="0" presId="urn:microsoft.com/office/officeart/2017/3/layout/HorizontalLabelsTimeline"/>
    <dgm:cxn modelId="{D73E922D-148D-4B1B-AE96-5940568AAF42}" type="presParOf" srcId="{95C34CE8-D36F-41A5-A339-E6CAFD266619}" destId="{E8A13BFD-1C66-466E-BBAE-165FE33277A9}" srcOrd="1" destOrd="0" presId="urn:microsoft.com/office/officeart/2017/3/layout/HorizontalLabelsTimeline"/>
    <dgm:cxn modelId="{F0D31E24-2EA8-4106-8AAB-260075AEC22B}" type="presParOf" srcId="{F7CD140C-9FE4-4A2D-B8A1-3AE1D1A3124D}" destId="{38627807-5D8B-4CBC-BC44-09008AADA8EA}" srcOrd="2" destOrd="0" presId="urn:microsoft.com/office/officeart/2017/3/layout/HorizontalLabelsTimeline"/>
    <dgm:cxn modelId="{8FB50FC7-3E28-4319-A9A3-59C784C9AB6A}" type="presParOf" srcId="{F7CD140C-9FE4-4A2D-B8A1-3AE1D1A3124D}" destId="{F45FD624-BA6B-40E2-A108-0434989D2FCF}" srcOrd="3" destOrd="0" presId="urn:microsoft.com/office/officeart/2017/3/layout/HorizontalLabelsTimeline"/>
    <dgm:cxn modelId="{224201C3-78C4-4476-A947-BB0DDE729795}" type="presParOf" srcId="{F7CD140C-9FE4-4A2D-B8A1-3AE1D1A3124D}" destId="{3CEC2CA7-7494-41E2-B086-8C09449C2CA6}" srcOrd="4" destOrd="0" presId="urn:microsoft.com/office/officeart/2017/3/layout/HorizontalLabelsTimeline"/>
    <dgm:cxn modelId="{46EC8AA3-0634-4E1E-A147-39E771E68634}" type="presParOf" srcId="{D17A9F76-AD9B-436A-845C-1FE6C01F038F}" destId="{DF2B02E8-B7E0-4E7B-9E79-1B5645D70B23}" srcOrd="1" destOrd="0" presId="urn:microsoft.com/office/officeart/2017/3/layout/HorizontalLabelsTimeline"/>
    <dgm:cxn modelId="{65F80266-9D97-4799-BBF1-AE1DA1BB563C}" type="presParOf" srcId="{D17A9F76-AD9B-436A-845C-1FE6C01F038F}" destId="{6F90861E-1736-4EA1-BF07-20173515B99B}" srcOrd="2" destOrd="0" presId="urn:microsoft.com/office/officeart/2017/3/layout/HorizontalLabelsTimeline"/>
    <dgm:cxn modelId="{C8A64F52-DAAC-45D7-ABA5-619E70D41789}" type="presParOf" srcId="{6F90861E-1736-4EA1-BF07-20173515B99B}" destId="{F785568F-3692-4335-A9D3-993D36A4BCA4}" srcOrd="0" destOrd="0" presId="urn:microsoft.com/office/officeart/2017/3/layout/HorizontalLabelsTimeline"/>
    <dgm:cxn modelId="{58AC7D9E-0A1E-432C-B02C-18C306057BFA}" type="presParOf" srcId="{6F90861E-1736-4EA1-BF07-20173515B99B}" destId="{384A0B1A-748D-4C0B-B23B-ABE432C8E5CE}" srcOrd="1" destOrd="0" presId="urn:microsoft.com/office/officeart/2017/3/layout/HorizontalLabelsTimeline"/>
    <dgm:cxn modelId="{5F7D437E-8C72-4799-BF80-13275A685315}" type="presParOf" srcId="{384A0B1A-748D-4C0B-B23B-ABE432C8E5CE}" destId="{FC02B238-E306-481F-BD51-C4B131CF6B16}" srcOrd="0" destOrd="0" presId="urn:microsoft.com/office/officeart/2017/3/layout/HorizontalLabelsTimeline"/>
    <dgm:cxn modelId="{F7F65A53-46BB-4A1D-871C-5D39A83800BA}" type="presParOf" srcId="{384A0B1A-748D-4C0B-B23B-ABE432C8E5CE}" destId="{88DB400F-6114-4E4F-BACE-078D748C8AF3}" srcOrd="1" destOrd="0" presId="urn:microsoft.com/office/officeart/2017/3/layout/HorizontalLabelsTimeline"/>
    <dgm:cxn modelId="{BBAC45D8-024B-48C9-B0C6-2B402C223269}" type="presParOf" srcId="{6F90861E-1736-4EA1-BF07-20173515B99B}" destId="{9D864678-0576-4FEE-88DE-55AF995A2127}" srcOrd="2" destOrd="0" presId="urn:microsoft.com/office/officeart/2017/3/layout/HorizontalLabelsTimeline"/>
    <dgm:cxn modelId="{188580C9-11CA-48CF-9140-7FCA528B132B}" type="presParOf" srcId="{6F90861E-1736-4EA1-BF07-20173515B99B}" destId="{0ACE6FF3-1FAE-4607-911F-D0DF3F25331A}" srcOrd="3" destOrd="0" presId="urn:microsoft.com/office/officeart/2017/3/layout/HorizontalLabelsTimeline"/>
    <dgm:cxn modelId="{5C8FCC32-025A-4D0F-BEA4-DE58FD985ED4}" type="presParOf" srcId="{6F90861E-1736-4EA1-BF07-20173515B99B}" destId="{F28DD2A7-E387-43C1-B90B-2AB7BFB0BD03}" srcOrd="4" destOrd="0" presId="urn:microsoft.com/office/officeart/2017/3/layout/HorizontalLabelsTimeline"/>
    <dgm:cxn modelId="{84E1D9AB-8F43-4269-9951-9F351C151F76}" type="presParOf" srcId="{D17A9F76-AD9B-436A-845C-1FE6C01F038F}" destId="{7DA2ABCF-14A2-4DD6-98A9-B12C6B355A9E}" srcOrd="3" destOrd="0" presId="urn:microsoft.com/office/officeart/2017/3/layout/HorizontalLabelsTimeline"/>
    <dgm:cxn modelId="{FEE76C13-BB1E-43E9-8487-99376046B3FE}" type="presParOf" srcId="{D17A9F76-AD9B-436A-845C-1FE6C01F038F}" destId="{02996C7C-2686-4B65-8A24-D9958677B747}" srcOrd="4" destOrd="0" presId="urn:microsoft.com/office/officeart/2017/3/layout/HorizontalLabelsTimeline"/>
    <dgm:cxn modelId="{7023E287-8F2D-485A-8B41-8E8BCBADFC2F}" type="presParOf" srcId="{02996C7C-2686-4B65-8A24-D9958677B747}" destId="{07207CF6-F49D-4B6C-B857-A72D4EB936EF}" srcOrd="0" destOrd="0" presId="urn:microsoft.com/office/officeart/2017/3/layout/HorizontalLabelsTimeline"/>
    <dgm:cxn modelId="{0D1D9335-F42A-4C7C-B0A8-683455E9DA95}" type="presParOf" srcId="{02996C7C-2686-4B65-8A24-D9958677B747}" destId="{076D6346-6850-4972-8B77-ED17E0203ED3}" srcOrd="1" destOrd="0" presId="urn:microsoft.com/office/officeart/2017/3/layout/HorizontalLabelsTimeline"/>
    <dgm:cxn modelId="{1B2382D0-F665-463C-AC44-57C56D26CF1C}" type="presParOf" srcId="{076D6346-6850-4972-8B77-ED17E0203ED3}" destId="{F1BF3847-39A7-4115-9ABF-AA26832974C3}" srcOrd="0" destOrd="0" presId="urn:microsoft.com/office/officeart/2017/3/layout/HorizontalLabelsTimeline"/>
    <dgm:cxn modelId="{11D138EB-FB4A-463F-A850-970999AB24FF}" type="presParOf" srcId="{076D6346-6850-4972-8B77-ED17E0203ED3}" destId="{B0407306-3C8C-44EC-85D1-F2857B478799}" srcOrd="1" destOrd="0" presId="urn:microsoft.com/office/officeart/2017/3/layout/HorizontalLabelsTimeline"/>
    <dgm:cxn modelId="{99E50103-256D-43D7-838B-E27D60AB9E70}" type="presParOf" srcId="{02996C7C-2686-4B65-8A24-D9958677B747}" destId="{06040F13-0E94-46C0-B9BC-6283FBE6B455}" srcOrd="2" destOrd="0" presId="urn:microsoft.com/office/officeart/2017/3/layout/HorizontalLabelsTimeline"/>
    <dgm:cxn modelId="{C3A89983-0683-4DE3-B2DC-B6CAABF616E8}" type="presParOf" srcId="{02996C7C-2686-4B65-8A24-D9958677B747}" destId="{B9079EF3-B740-4FD8-8048-6372D4F509EA}" srcOrd="3" destOrd="0" presId="urn:microsoft.com/office/officeart/2017/3/layout/HorizontalLabelsTimeline"/>
    <dgm:cxn modelId="{3A1A72DA-F347-42FB-A75E-730E9EF29028}" type="presParOf" srcId="{02996C7C-2686-4B65-8A24-D9958677B747}" destId="{1B892671-8231-4D34-A8DD-1B29A5D4277B}" srcOrd="4" destOrd="0" presId="urn:microsoft.com/office/officeart/2017/3/layout/HorizontalLabelsTimeline"/>
    <dgm:cxn modelId="{8F0C5DF6-DADE-416C-8A15-A1E050D4AC8A}" type="presParOf" srcId="{D17A9F76-AD9B-436A-845C-1FE6C01F038F}" destId="{483A2839-4A82-4D92-956E-977BD7AA28D5}" srcOrd="5" destOrd="0" presId="urn:microsoft.com/office/officeart/2017/3/layout/HorizontalLabelsTimeline"/>
    <dgm:cxn modelId="{E5E45737-2622-46CB-9E43-96801B4751D8}" type="presParOf" srcId="{D17A9F76-AD9B-436A-845C-1FE6C01F038F}" destId="{047A170E-C1ED-4F3E-8FCF-A64AD6EE848C}" srcOrd="6" destOrd="0" presId="urn:microsoft.com/office/officeart/2017/3/layout/HorizontalLabelsTimeline"/>
    <dgm:cxn modelId="{C2A68883-1D1C-4EC6-9081-1EB34BEFBCD5}" type="presParOf" srcId="{047A170E-C1ED-4F3E-8FCF-A64AD6EE848C}" destId="{43AB6038-3B4B-4831-9EC5-A9508DB9A835}" srcOrd="0" destOrd="0" presId="urn:microsoft.com/office/officeart/2017/3/layout/HorizontalLabelsTimeline"/>
    <dgm:cxn modelId="{7A34D14D-B257-4A0B-A901-33791C4F791E}" type="presParOf" srcId="{047A170E-C1ED-4F3E-8FCF-A64AD6EE848C}" destId="{8013B3B5-3B50-4BE0-A003-C9669DFA63E7}" srcOrd="1" destOrd="0" presId="urn:microsoft.com/office/officeart/2017/3/layout/HorizontalLabelsTimeline"/>
    <dgm:cxn modelId="{E0ED1E34-6766-4BE6-9764-1A1BB88AD4D3}" type="presParOf" srcId="{8013B3B5-3B50-4BE0-A003-C9669DFA63E7}" destId="{CDD4C64D-C223-445C-B4AC-45F3A4125EA0}" srcOrd="0" destOrd="0" presId="urn:microsoft.com/office/officeart/2017/3/layout/HorizontalLabelsTimeline"/>
    <dgm:cxn modelId="{783DAB94-08C7-40D6-9202-A737C1004ACF}" type="presParOf" srcId="{8013B3B5-3B50-4BE0-A003-C9669DFA63E7}" destId="{64D3D251-C0DD-4F96-9EC8-94417D5D1373}" srcOrd="1" destOrd="0" presId="urn:microsoft.com/office/officeart/2017/3/layout/HorizontalLabelsTimeline"/>
    <dgm:cxn modelId="{8B3237BA-0F95-47D5-8936-1091861B5C95}" type="presParOf" srcId="{047A170E-C1ED-4F3E-8FCF-A64AD6EE848C}" destId="{3AA1A799-B8F9-4AA4-B6C5-ECF4EB85A13B}" srcOrd="2" destOrd="0" presId="urn:microsoft.com/office/officeart/2017/3/layout/HorizontalLabelsTimeline"/>
    <dgm:cxn modelId="{AD0A0DD8-D965-4963-A888-DEDCC2B8FFAF}" type="presParOf" srcId="{047A170E-C1ED-4F3E-8FCF-A64AD6EE848C}" destId="{BE56AEF8-7B3F-45B5-987D-9DF2482CE1C6}" srcOrd="3" destOrd="0" presId="urn:microsoft.com/office/officeart/2017/3/layout/HorizontalLabelsTimeline"/>
    <dgm:cxn modelId="{C25BD1A3-C3DB-4D52-9E53-B84CF2B949AE}" type="presParOf" srcId="{047A170E-C1ED-4F3E-8FCF-A64AD6EE848C}" destId="{D89626F5-1DBD-4DFE-89F7-DF66AB43A86C}" srcOrd="4" destOrd="0" presId="urn:microsoft.com/office/officeart/2017/3/layout/HorizontalLabelsTimeline"/>
    <dgm:cxn modelId="{FAE08343-4BA6-4F9D-8B38-7ED885C38F5B}" type="presParOf" srcId="{D17A9F76-AD9B-436A-845C-1FE6C01F038F}" destId="{672D7CC2-9BA0-4A11-9592-39DD2E5F845E}" srcOrd="7" destOrd="0" presId="urn:microsoft.com/office/officeart/2017/3/layout/HorizontalLabelsTimeline"/>
    <dgm:cxn modelId="{B03B2878-1E9F-4B0F-AA25-E0CDC3A678DC}" type="presParOf" srcId="{D17A9F76-AD9B-436A-845C-1FE6C01F038F}" destId="{3AC9D926-1B03-4041-A9F1-070EDFA5B96D}" srcOrd="8" destOrd="0" presId="urn:microsoft.com/office/officeart/2017/3/layout/HorizontalLabelsTimeline"/>
    <dgm:cxn modelId="{B24B6DAC-0A13-4345-A8D1-B6A631C18695}" type="presParOf" srcId="{3AC9D926-1B03-4041-A9F1-070EDFA5B96D}" destId="{C839A315-A684-43F9-992A-C592DB2BC874}" srcOrd="0" destOrd="0" presId="urn:microsoft.com/office/officeart/2017/3/layout/HorizontalLabelsTimeline"/>
    <dgm:cxn modelId="{A0956398-5E0D-400D-AF60-750A8BAAC9AF}" type="presParOf" srcId="{3AC9D926-1B03-4041-A9F1-070EDFA5B96D}" destId="{677CFDD2-E948-4319-BFDB-213A9B70CECC}" srcOrd="1" destOrd="0" presId="urn:microsoft.com/office/officeart/2017/3/layout/HorizontalLabelsTimeline"/>
    <dgm:cxn modelId="{6DF96B5E-724F-4359-BB2C-9CC06BC2DD4A}" type="presParOf" srcId="{677CFDD2-E948-4319-BFDB-213A9B70CECC}" destId="{719252D0-59FC-4E27-AD6C-62C6E312878A}" srcOrd="0" destOrd="0" presId="urn:microsoft.com/office/officeart/2017/3/layout/HorizontalLabelsTimeline"/>
    <dgm:cxn modelId="{DCDF501F-3E8F-47FA-9494-2BDF156DB328}" type="presParOf" srcId="{677CFDD2-E948-4319-BFDB-213A9B70CECC}" destId="{18818915-20C5-4136-B8BF-82C0DB4C05EA}" srcOrd="1" destOrd="0" presId="urn:microsoft.com/office/officeart/2017/3/layout/HorizontalLabelsTimeline"/>
    <dgm:cxn modelId="{48BF1FF3-75C2-44F8-8C41-03B46C900C51}" type="presParOf" srcId="{3AC9D926-1B03-4041-A9F1-070EDFA5B96D}" destId="{95DEFA3E-A67E-415E-B6DF-A6B6F25748B1}" srcOrd="2" destOrd="0" presId="urn:microsoft.com/office/officeart/2017/3/layout/HorizontalLabelsTimeline"/>
    <dgm:cxn modelId="{AEBDD53C-88D9-4103-859C-DF057F7AEB97}" type="presParOf" srcId="{3AC9D926-1B03-4041-A9F1-070EDFA5B96D}" destId="{1E01EF6D-EAAE-4C2A-99C5-5F1AE3E78919}" srcOrd="3" destOrd="0" presId="urn:microsoft.com/office/officeart/2017/3/layout/HorizontalLabelsTimeline"/>
    <dgm:cxn modelId="{C31AD2E1-C27D-4A33-B099-AAEC59B159E1}" type="presParOf" srcId="{3AC9D926-1B03-4041-A9F1-070EDFA5B96D}" destId="{B8893C5A-7B16-4BB2-8A87-4C0759EFEB2C}" srcOrd="4" destOrd="0" presId="urn:microsoft.com/office/officeart/2017/3/layout/HorizontalLabelsTimeline"/>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BAD67A1-8398-4794-99B1-BCA13EA5F377}" type="doc">
      <dgm:prSet loTypeId="urn:microsoft.com/office/officeart/2018/2/layout/IconVerticalSolidList" loCatId="icon" qsTypeId="urn:microsoft.com/office/officeart/2005/8/quickstyle/simple1" qsCatId="simple" csTypeId="urn:microsoft.com/office/officeart/2018/5/colors/Iconchunking_neutralicontext_colorful1" csCatId="colorful" phldr="1"/>
      <dgm:spPr/>
      <dgm:t>
        <a:bodyPr/>
        <a:lstStyle/>
        <a:p>
          <a:endParaRPr lang="en-US"/>
        </a:p>
      </dgm:t>
    </dgm:pt>
    <dgm:pt modelId="{E356852A-5420-44E2-A7DA-E78606BB399F}">
      <dgm:prSet/>
      <dgm:spPr/>
      <dgm:t>
        <a:bodyPr/>
        <a:lstStyle/>
        <a:p>
          <a:r>
            <a:rPr lang="en-US"/>
            <a:t>Simplification of Export facilitation schemes through a single administrative document</a:t>
          </a:r>
        </a:p>
      </dgm:t>
    </dgm:pt>
    <dgm:pt modelId="{AF578D90-43CF-40EE-A42D-9EB1BB93FAB4}" type="parTrans" cxnId="{3E325392-4927-4C87-9B5C-7DFC57A6BCC5}">
      <dgm:prSet/>
      <dgm:spPr/>
      <dgm:t>
        <a:bodyPr/>
        <a:lstStyle/>
        <a:p>
          <a:endParaRPr lang="en-US"/>
        </a:p>
      </dgm:t>
    </dgm:pt>
    <dgm:pt modelId="{F24D61E9-423F-4E1E-8F07-CC737F7BE8CC}" type="sibTrans" cxnId="{3E325392-4927-4C87-9B5C-7DFC57A6BCC5}">
      <dgm:prSet/>
      <dgm:spPr/>
      <dgm:t>
        <a:bodyPr/>
        <a:lstStyle/>
        <a:p>
          <a:endParaRPr lang="en-US"/>
        </a:p>
      </dgm:t>
    </dgm:pt>
    <dgm:pt modelId="{4144A0D2-98DA-4019-816E-9BA2F60A403B}">
      <dgm:prSet/>
      <dgm:spPr/>
      <dgm:t>
        <a:bodyPr/>
        <a:lstStyle/>
        <a:p>
          <a:r>
            <a:rPr lang="en-US"/>
            <a:t>Increasing the accessibility of the scheme to small and medium exporters</a:t>
          </a:r>
        </a:p>
      </dgm:t>
    </dgm:pt>
    <dgm:pt modelId="{2688A645-6A64-46C6-A40E-CB6404C4D23B}" type="parTrans" cxnId="{E0414AD2-E32C-4C8E-83C7-3423554C56A6}">
      <dgm:prSet/>
      <dgm:spPr/>
      <dgm:t>
        <a:bodyPr/>
        <a:lstStyle/>
        <a:p>
          <a:endParaRPr lang="en-US"/>
        </a:p>
      </dgm:t>
    </dgm:pt>
    <dgm:pt modelId="{D17BD147-F26A-4739-A195-29D8210CC17A}" type="sibTrans" cxnId="{E0414AD2-E32C-4C8E-83C7-3423554C56A6}">
      <dgm:prSet/>
      <dgm:spPr/>
      <dgm:t>
        <a:bodyPr/>
        <a:lstStyle/>
        <a:p>
          <a:endParaRPr lang="en-US"/>
        </a:p>
      </dgm:t>
    </dgm:pt>
    <dgm:pt modelId="{247D48D6-A5AE-4A9B-8206-B05F547F2531}">
      <dgm:prSet/>
      <dgm:spPr/>
      <dgm:t>
        <a:bodyPr/>
        <a:lstStyle/>
        <a:p>
          <a:r>
            <a:rPr lang="en-US"/>
            <a:t>Increase predictability and reduce cost of compliance for exporters</a:t>
          </a:r>
        </a:p>
      </dgm:t>
    </dgm:pt>
    <dgm:pt modelId="{EE0A4F20-717C-4E4A-9316-56C6C8D916DB}" type="parTrans" cxnId="{C973866E-CA99-4DC0-8C26-9564D4BAEC60}">
      <dgm:prSet/>
      <dgm:spPr/>
      <dgm:t>
        <a:bodyPr/>
        <a:lstStyle/>
        <a:p>
          <a:endParaRPr lang="en-US"/>
        </a:p>
      </dgm:t>
    </dgm:pt>
    <dgm:pt modelId="{14CABC80-4DA0-4952-BCD2-88693F8452FB}" type="sibTrans" cxnId="{C973866E-CA99-4DC0-8C26-9564D4BAEC60}">
      <dgm:prSet/>
      <dgm:spPr/>
      <dgm:t>
        <a:bodyPr/>
        <a:lstStyle/>
        <a:p>
          <a:endParaRPr lang="en-US"/>
        </a:p>
      </dgm:t>
    </dgm:pt>
    <dgm:pt modelId="{932B3378-9717-44E5-8C3A-66525F7B72CE}" type="pres">
      <dgm:prSet presAssocID="{FBAD67A1-8398-4794-99B1-BCA13EA5F377}" presName="root" presStyleCnt="0">
        <dgm:presLayoutVars>
          <dgm:dir/>
          <dgm:resizeHandles val="exact"/>
        </dgm:presLayoutVars>
      </dgm:prSet>
      <dgm:spPr/>
    </dgm:pt>
    <dgm:pt modelId="{3DBC3FD8-464B-42BA-918D-FA3210541EC3}" type="pres">
      <dgm:prSet presAssocID="{E356852A-5420-44E2-A7DA-E78606BB399F}" presName="compNode" presStyleCnt="0"/>
      <dgm:spPr/>
    </dgm:pt>
    <dgm:pt modelId="{32C4EBC2-A2A5-4FC1-AD45-FE348A697725}" type="pres">
      <dgm:prSet presAssocID="{E356852A-5420-44E2-A7DA-E78606BB399F}" presName="bgRect" presStyleLbl="bgShp" presStyleIdx="0" presStyleCnt="3"/>
      <dgm:spPr/>
    </dgm:pt>
    <dgm:pt modelId="{508B7608-FFFF-411F-9B18-8C131E7028F3}" type="pres">
      <dgm:prSet presAssocID="{E356852A-5420-44E2-A7DA-E78606BB399F}"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Document"/>
        </a:ext>
      </dgm:extLst>
    </dgm:pt>
    <dgm:pt modelId="{60D17EEE-D248-4031-8A50-5C4D7CBE38A3}" type="pres">
      <dgm:prSet presAssocID="{E356852A-5420-44E2-A7DA-E78606BB399F}" presName="spaceRect" presStyleCnt="0"/>
      <dgm:spPr/>
    </dgm:pt>
    <dgm:pt modelId="{BCF3D0EE-88ED-4256-B6BB-AD8BB1327E89}" type="pres">
      <dgm:prSet presAssocID="{E356852A-5420-44E2-A7DA-E78606BB399F}" presName="parTx" presStyleLbl="revTx" presStyleIdx="0" presStyleCnt="3">
        <dgm:presLayoutVars>
          <dgm:chMax val="0"/>
          <dgm:chPref val="0"/>
        </dgm:presLayoutVars>
      </dgm:prSet>
      <dgm:spPr/>
    </dgm:pt>
    <dgm:pt modelId="{F37D5727-9251-42F1-B7BB-0D6C4C30826B}" type="pres">
      <dgm:prSet presAssocID="{F24D61E9-423F-4E1E-8F07-CC737F7BE8CC}" presName="sibTrans" presStyleCnt="0"/>
      <dgm:spPr/>
    </dgm:pt>
    <dgm:pt modelId="{93827B0B-436F-496D-A15A-0A08E808F56D}" type="pres">
      <dgm:prSet presAssocID="{4144A0D2-98DA-4019-816E-9BA2F60A403B}" presName="compNode" presStyleCnt="0"/>
      <dgm:spPr/>
    </dgm:pt>
    <dgm:pt modelId="{0C574CFD-8CAF-4ED2-83CC-26EB10B26C8E}" type="pres">
      <dgm:prSet presAssocID="{4144A0D2-98DA-4019-816E-9BA2F60A403B}" presName="bgRect" presStyleLbl="bgShp" presStyleIdx="1" presStyleCnt="3"/>
      <dgm:spPr/>
    </dgm:pt>
    <dgm:pt modelId="{E06E76A3-88AD-485C-951A-ADA2B768C900}" type="pres">
      <dgm:prSet presAssocID="{4144A0D2-98DA-4019-816E-9BA2F60A403B}"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Business Growth"/>
        </a:ext>
      </dgm:extLst>
    </dgm:pt>
    <dgm:pt modelId="{4315BDF4-8DAE-4E79-8DB3-9E034E01203C}" type="pres">
      <dgm:prSet presAssocID="{4144A0D2-98DA-4019-816E-9BA2F60A403B}" presName="spaceRect" presStyleCnt="0"/>
      <dgm:spPr/>
    </dgm:pt>
    <dgm:pt modelId="{DE5DF720-4067-493B-9EC8-E0824E102E6F}" type="pres">
      <dgm:prSet presAssocID="{4144A0D2-98DA-4019-816E-9BA2F60A403B}" presName="parTx" presStyleLbl="revTx" presStyleIdx="1" presStyleCnt="3">
        <dgm:presLayoutVars>
          <dgm:chMax val="0"/>
          <dgm:chPref val="0"/>
        </dgm:presLayoutVars>
      </dgm:prSet>
      <dgm:spPr/>
    </dgm:pt>
    <dgm:pt modelId="{3C8F891C-CACD-4B74-AB08-2FADA832AA61}" type="pres">
      <dgm:prSet presAssocID="{D17BD147-F26A-4739-A195-29D8210CC17A}" presName="sibTrans" presStyleCnt="0"/>
      <dgm:spPr/>
    </dgm:pt>
    <dgm:pt modelId="{F0CD1A91-3781-4463-B9A7-3E8BD684E218}" type="pres">
      <dgm:prSet presAssocID="{247D48D6-A5AE-4A9B-8206-B05F547F2531}" presName="compNode" presStyleCnt="0"/>
      <dgm:spPr/>
    </dgm:pt>
    <dgm:pt modelId="{3006B2DA-C22D-46E1-947D-B7B5B3D7F5BD}" type="pres">
      <dgm:prSet presAssocID="{247D48D6-A5AE-4A9B-8206-B05F547F2531}" presName="bgRect" presStyleLbl="bgShp" presStyleIdx="2" presStyleCnt="3"/>
      <dgm:spPr/>
    </dgm:pt>
    <dgm:pt modelId="{DEA3C9BB-8F46-4757-8922-438BD45A616E}" type="pres">
      <dgm:prSet presAssocID="{247D48D6-A5AE-4A9B-8206-B05F547F2531}"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Upward trend"/>
        </a:ext>
      </dgm:extLst>
    </dgm:pt>
    <dgm:pt modelId="{BD1D8D54-AB18-430A-B46D-469B580165BC}" type="pres">
      <dgm:prSet presAssocID="{247D48D6-A5AE-4A9B-8206-B05F547F2531}" presName="spaceRect" presStyleCnt="0"/>
      <dgm:spPr/>
    </dgm:pt>
    <dgm:pt modelId="{90FFB078-945B-4064-B4D8-FCA887C8A101}" type="pres">
      <dgm:prSet presAssocID="{247D48D6-A5AE-4A9B-8206-B05F547F2531}" presName="parTx" presStyleLbl="revTx" presStyleIdx="2" presStyleCnt="3">
        <dgm:presLayoutVars>
          <dgm:chMax val="0"/>
          <dgm:chPref val="0"/>
        </dgm:presLayoutVars>
      </dgm:prSet>
      <dgm:spPr/>
    </dgm:pt>
  </dgm:ptLst>
  <dgm:cxnLst>
    <dgm:cxn modelId="{C973866E-CA99-4DC0-8C26-9564D4BAEC60}" srcId="{FBAD67A1-8398-4794-99B1-BCA13EA5F377}" destId="{247D48D6-A5AE-4A9B-8206-B05F547F2531}" srcOrd="2" destOrd="0" parTransId="{EE0A4F20-717C-4E4A-9316-56C6C8D916DB}" sibTransId="{14CABC80-4DA0-4952-BCD2-88693F8452FB}"/>
    <dgm:cxn modelId="{CC386E7B-1715-4C74-8156-54FFD6C2EA24}" type="presOf" srcId="{247D48D6-A5AE-4A9B-8206-B05F547F2531}" destId="{90FFB078-945B-4064-B4D8-FCA887C8A101}" srcOrd="0" destOrd="0" presId="urn:microsoft.com/office/officeart/2018/2/layout/IconVerticalSolidList"/>
    <dgm:cxn modelId="{3E325392-4927-4C87-9B5C-7DFC57A6BCC5}" srcId="{FBAD67A1-8398-4794-99B1-BCA13EA5F377}" destId="{E356852A-5420-44E2-A7DA-E78606BB399F}" srcOrd="0" destOrd="0" parTransId="{AF578D90-43CF-40EE-A42D-9EB1BB93FAB4}" sibTransId="{F24D61E9-423F-4E1E-8F07-CC737F7BE8CC}"/>
    <dgm:cxn modelId="{7C6E6FA2-E880-4A0C-944E-0E1628C3DE68}" type="presOf" srcId="{4144A0D2-98DA-4019-816E-9BA2F60A403B}" destId="{DE5DF720-4067-493B-9EC8-E0824E102E6F}" srcOrd="0" destOrd="0" presId="urn:microsoft.com/office/officeart/2018/2/layout/IconVerticalSolidList"/>
    <dgm:cxn modelId="{DA6D03D2-9318-48F8-A31F-323BFD8E1FDE}" type="presOf" srcId="{FBAD67A1-8398-4794-99B1-BCA13EA5F377}" destId="{932B3378-9717-44E5-8C3A-66525F7B72CE}" srcOrd="0" destOrd="0" presId="urn:microsoft.com/office/officeart/2018/2/layout/IconVerticalSolidList"/>
    <dgm:cxn modelId="{E0414AD2-E32C-4C8E-83C7-3423554C56A6}" srcId="{FBAD67A1-8398-4794-99B1-BCA13EA5F377}" destId="{4144A0D2-98DA-4019-816E-9BA2F60A403B}" srcOrd="1" destOrd="0" parTransId="{2688A645-6A64-46C6-A40E-CB6404C4D23B}" sibTransId="{D17BD147-F26A-4739-A195-29D8210CC17A}"/>
    <dgm:cxn modelId="{189C50F4-79A3-48DA-AFB9-4E20B5CCADE6}" type="presOf" srcId="{E356852A-5420-44E2-A7DA-E78606BB399F}" destId="{BCF3D0EE-88ED-4256-B6BB-AD8BB1327E89}" srcOrd="0" destOrd="0" presId="urn:microsoft.com/office/officeart/2018/2/layout/IconVerticalSolidList"/>
    <dgm:cxn modelId="{B4B9EAC0-8FBB-4811-8C69-FCF094FE63F9}" type="presParOf" srcId="{932B3378-9717-44E5-8C3A-66525F7B72CE}" destId="{3DBC3FD8-464B-42BA-918D-FA3210541EC3}" srcOrd="0" destOrd="0" presId="urn:microsoft.com/office/officeart/2018/2/layout/IconVerticalSolidList"/>
    <dgm:cxn modelId="{6AF98D9E-CE1D-47FA-B568-26EE8351D75F}" type="presParOf" srcId="{3DBC3FD8-464B-42BA-918D-FA3210541EC3}" destId="{32C4EBC2-A2A5-4FC1-AD45-FE348A697725}" srcOrd="0" destOrd="0" presId="urn:microsoft.com/office/officeart/2018/2/layout/IconVerticalSolidList"/>
    <dgm:cxn modelId="{2ECE504A-615A-4F17-9719-1341F000BC4D}" type="presParOf" srcId="{3DBC3FD8-464B-42BA-918D-FA3210541EC3}" destId="{508B7608-FFFF-411F-9B18-8C131E7028F3}" srcOrd="1" destOrd="0" presId="urn:microsoft.com/office/officeart/2018/2/layout/IconVerticalSolidList"/>
    <dgm:cxn modelId="{D739025B-F0DF-418E-97A9-B82643407EE0}" type="presParOf" srcId="{3DBC3FD8-464B-42BA-918D-FA3210541EC3}" destId="{60D17EEE-D248-4031-8A50-5C4D7CBE38A3}" srcOrd="2" destOrd="0" presId="urn:microsoft.com/office/officeart/2018/2/layout/IconVerticalSolidList"/>
    <dgm:cxn modelId="{F2060B2D-FF07-4A41-A382-CCC98FF819E6}" type="presParOf" srcId="{3DBC3FD8-464B-42BA-918D-FA3210541EC3}" destId="{BCF3D0EE-88ED-4256-B6BB-AD8BB1327E89}" srcOrd="3" destOrd="0" presId="urn:microsoft.com/office/officeart/2018/2/layout/IconVerticalSolidList"/>
    <dgm:cxn modelId="{B778CD3C-6DF9-457C-B110-ACE8DF0F1BA0}" type="presParOf" srcId="{932B3378-9717-44E5-8C3A-66525F7B72CE}" destId="{F37D5727-9251-42F1-B7BB-0D6C4C30826B}" srcOrd="1" destOrd="0" presId="urn:microsoft.com/office/officeart/2018/2/layout/IconVerticalSolidList"/>
    <dgm:cxn modelId="{4B6A7D5F-B9BF-4EEA-AB8F-50A7C3A2E1F2}" type="presParOf" srcId="{932B3378-9717-44E5-8C3A-66525F7B72CE}" destId="{93827B0B-436F-496D-A15A-0A08E808F56D}" srcOrd="2" destOrd="0" presId="urn:microsoft.com/office/officeart/2018/2/layout/IconVerticalSolidList"/>
    <dgm:cxn modelId="{1F2D3540-46A9-4FF6-8540-7F2AE957C499}" type="presParOf" srcId="{93827B0B-436F-496D-A15A-0A08E808F56D}" destId="{0C574CFD-8CAF-4ED2-83CC-26EB10B26C8E}" srcOrd="0" destOrd="0" presId="urn:microsoft.com/office/officeart/2018/2/layout/IconVerticalSolidList"/>
    <dgm:cxn modelId="{87277C30-E8E7-4AC4-BF37-9346AB174425}" type="presParOf" srcId="{93827B0B-436F-496D-A15A-0A08E808F56D}" destId="{E06E76A3-88AD-485C-951A-ADA2B768C900}" srcOrd="1" destOrd="0" presId="urn:microsoft.com/office/officeart/2018/2/layout/IconVerticalSolidList"/>
    <dgm:cxn modelId="{2CD52187-1ACC-4C95-9A18-F3741FA26D75}" type="presParOf" srcId="{93827B0B-436F-496D-A15A-0A08E808F56D}" destId="{4315BDF4-8DAE-4E79-8DB3-9E034E01203C}" srcOrd="2" destOrd="0" presId="urn:microsoft.com/office/officeart/2018/2/layout/IconVerticalSolidList"/>
    <dgm:cxn modelId="{54218CD2-09D5-49F0-AFB4-B1B253D7BC9C}" type="presParOf" srcId="{93827B0B-436F-496D-A15A-0A08E808F56D}" destId="{DE5DF720-4067-493B-9EC8-E0824E102E6F}" srcOrd="3" destOrd="0" presId="urn:microsoft.com/office/officeart/2018/2/layout/IconVerticalSolidList"/>
    <dgm:cxn modelId="{C92420B4-222C-4AD0-9F5C-DB2177678831}" type="presParOf" srcId="{932B3378-9717-44E5-8C3A-66525F7B72CE}" destId="{3C8F891C-CACD-4B74-AB08-2FADA832AA61}" srcOrd="3" destOrd="0" presId="urn:microsoft.com/office/officeart/2018/2/layout/IconVerticalSolidList"/>
    <dgm:cxn modelId="{C0A09E96-87B8-4770-9F28-5588B11D576F}" type="presParOf" srcId="{932B3378-9717-44E5-8C3A-66525F7B72CE}" destId="{F0CD1A91-3781-4463-B9A7-3E8BD684E218}" srcOrd="4" destOrd="0" presId="urn:microsoft.com/office/officeart/2018/2/layout/IconVerticalSolidList"/>
    <dgm:cxn modelId="{82F7CBDA-FCC5-466D-9A72-D569A5DDF627}" type="presParOf" srcId="{F0CD1A91-3781-4463-B9A7-3E8BD684E218}" destId="{3006B2DA-C22D-46E1-947D-B7B5B3D7F5BD}" srcOrd="0" destOrd="0" presId="urn:microsoft.com/office/officeart/2018/2/layout/IconVerticalSolidList"/>
    <dgm:cxn modelId="{A483E525-3354-42A5-8348-D8A0EEB555A0}" type="presParOf" srcId="{F0CD1A91-3781-4463-B9A7-3E8BD684E218}" destId="{DEA3C9BB-8F46-4757-8922-438BD45A616E}" srcOrd="1" destOrd="0" presId="urn:microsoft.com/office/officeart/2018/2/layout/IconVerticalSolidList"/>
    <dgm:cxn modelId="{68035637-40DD-4366-B2EC-ACCF4B691931}" type="presParOf" srcId="{F0CD1A91-3781-4463-B9A7-3E8BD684E218}" destId="{BD1D8D54-AB18-430A-B46D-469B580165BC}" srcOrd="2" destOrd="0" presId="urn:microsoft.com/office/officeart/2018/2/layout/IconVerticalSolidList"/>
    <dgm:cxn modelId="{A0DE32E5-9E27-4D15-8A44-B45D9B575A1F}" type="presParOf" srcId="{F0CD1A91-3781-4463-B9A7-3E8BD684E218}" destId="{90FFB078-945B-4064-B4D8-FCA887C8A101}"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3B7B3B25-6F49-4C85-B9B1-1972F67A69F1}" type="doc">
      <dgm:prSet loTypeId="urn:microsoft.com/office/officeart/2005/8/layout/vList2" loCatId="list" qsTypeId="urn:microsoft.com/office/officeart/2005/8/quickstyle/simple1" qsCatId="simple" csTypeId="urn:microsoft.com/office/officeart/2005/8/colors/accent2_3" csCatId="accent2" phldr="1"/>
      <dgm:spPr/>
      <dgm:t>
        <a:bodyPr/>
        <a:lstStyle/>
        <a:p>
          <a:endParaRPr lang="LID4096"/>
        </a:p>
      </dgm:t>
    </dgm:pt>
    <dgm:pt modelId="{8AA8678C-EA5B-4BCE-A52A-4C9CC3B14DE4}">
      <dgm:prSet/>
      <dgm:spPr/>
      <dgm:t>
        <a:bodyPr/>
        <a:lstStyle/>
        <a:p>
          <a:r>
            <a:rPr lang="en-US" dirty="0"/>
            <a:t>Different exporters with different compliance record and performance should not be treated at par</a:t>
          </a:r>
          <a:endParaRPr lang="en-PK" dirty="0"/>
        </a:p>
      </dgm:t>
    </dgm:pt>
    <dgm:pt modelId="{44E9C5B4-6AE2-46B1-A316-EA59310F319C}" type="parTrans" cxnId="{89B91B81-8391-4170-AFC7-25F7D00C9D20}">
      <dgm:prSet/>
      <dgm:spPr/>
      <dgm:t>
        <a:bodyPr/>
        <a:lstStyle/>
        <a:p>
          <a:endParaRPr lang="LID4096"/>
        </a:p>
      </dgm:t>
    </dgm:pt>
    <dgm:pt modelId="{8C1DCD34-5CC3-4AC1-9B04-886CDD67AEA3}" type="sibTrans" cxnId="{89B91B81-8391-4170-AFC7-25F7D00C9D20}">
      <dgm:prSet/>
      <dgm:spPr/>
      <dgm:t>
        <a:bodyPr/>
        <a:lstStyle/>
        <a:p>
          <a:endParaRPr lang="LID4096"/>
        </a:p>
      </dgm:t>
    </dgm:pt>
    <dgm:pt modelId="{4961021F-FEA9-430F-82A4-5BA7DF4FB2E4}">
      <dgm:prSet/>
      <dgm:spPr/>
      <dgm:t>
        <a:bodyPr/>
        <a:lstStyle/>
        <a:p>
          <a:r>
            <a:rPr lang="en-US"/>
            <a:t>Exporters having good export history and compliance record should be given maximum facilitation as risk is low</a:t>
          </a:r>
          <a:endParaRPr lang="en-PK"/>
        </a:p>
      </dgm:t>
    </dgm:pt>
    <dgm:pt modelId="{791448E2-FFA6-4B06-819E-7E49AB35CC56}" type="parTrans" cxnId="{D6663890-F834-43F0-B54A-FBD5195905A9}">
      <dgm:prSet/>
      <dgm:spPr/>
      <dgm:t>
        <a:bodyPr/>
        <a:lstStyle/>
        <a:p>
          <a:endParaRPr lang="LID4096"/>
        </a:p>
      </dgm:t>
    </dgm:pt>
    <dgm:pt modelId="{91169DAB-1C44-4592-8971-AC34B6FC7432}" type="sibTrans" cxnId="{D6663890-F834-43F0-B54A-FBD5195905A9}">
      <dgm:prSet/>
      <dgm:spPr/>
      <dgm:t>
        <a:bodyPr/>
        <a:lstStyle/>
        <a:p>
          <a:endParaRPr lang="LID4096"/>
        </a:p>
      </dgm:t>
    </dgm:pt>
    <dgm:pt modelId="{7A1F2132-5536-4508-BB84-6F916606C217}">
      <dgm:prSet/>
      <dgm:spPr/>
      <dgm:t>
        <a:bodyPr/>
        <a:lstStyle/>
        <a:p>
          <a:r>
            <a:rPr lang="en-US"/>
            <a:t>Manufacturer cum exporters should be treated differently from commercial exporters and indirect exporters, as they contribute most to exports</a:t>
          </a:r>
          <a:endParaRPr lang="en-PK"/>
        </a:p>
      </dgm:t>
    </dgm:pt>
    <dgm:pt modelId="{053971C2-5918-49B2-A75B-69FBE368A760}" type="parTrans" cxnId="{A048C81C-D4D6-4AF4-BC39-F7D3910D4C62}">
      <dgm:prSet/>
      <dgm:spPr/>
      <dgm:t>
        <a:bodyPr/>
        <a:lstStyle/>
        <a:p>
          <a:endParaRPr lang="LID4096"/>
        </a:p>
      </dgm:t>
    </dgm:pt>
    <dgm:pt modelId="{872B160A-49E2-4F61-A3CC-4C29E02E975C}" type="sibTrans" cxnId="{A048C81C-D4D6-4AF4-BC39-F7D3910D4C62}">
      <dgm:prSet/>
      <dgm:spPr/>
      <dgm:t>
        <a:bodyPr/>
        <a:lstStyle/>
        <a:p>
          <a:endParaRPr lang="LID4096"/>
        </a:p>
      </dgm:t>
    </dgm:pt>
    <dgm:pt modelId="{239E08D5-7F62-45AD-92E6-B2E6C0A9D984}">
      <dgm:prSet/>
      <dgm:spPr/>
      <dgm:t>
        <a:bodyPr/>
        <a:lstStyle/>
        <a:p>
          <a:r>
            <a:rPr lang="en-US"/>
            <a:t>New entrants and exporters with limited history should be incentivized to graduate to next category based on performance and compliance</a:t>
          </a:r>
          <a:endParaRPr lang="en-PK"/>
        </a:p>
      </dgm:t>
    </dgm:pt>
    <dgm:pt modelId="{AFEB749D-8A66-4765-9EE1-68878DD349A8}" type="parTrans" cxnId="{9F449066-96DA-4247-8B37-4D223F7BE060}">
      <dgm:prSet/>
      <dgm:spPr/>
      <dgm:t>
        <a:bodyPr/>
        <a:lstStyle/>
        <a:p>
          <a:endParaRPr lang="LID4096"/>
        </a:p>
      </dgm:t>
    </dgm:pt>
    <dgm:pt modelId="{E5DF2C05-0450-4B0D-A9EA-46B78827E03C}" type="sibTrans" cxnId="{9F449066-96DA-4247-8B37-4D223F7BE060}">
      <dgm:prSet/>
      <dgm:spPr/>
      <dgm:t>
        <a:bodyPr/>
        <a:lstStyle/>
        <a:p>
          <a:endParaRPr lang="LID4096"/>
        </a:p>
      </dgm:t>
    </dgm:pt>
    <dgm:pt modelId="{82599F63-B653-443F-B9F9-8FCF2837D916}">
      <dgm:prSet/>
      <dgm:spPr/>
      <dgm:t>
        <a:bodyPr/>
        <a:lstStyle/>
        <a:p>
          <a:r>
            <a:rPr lang="en-US" dirty="0"/>
            <a:t> Risk Mitigation for new entrants and commercial exporters</a:t>
          </a:r>
          <a:endParaRPr lang="en-PK" dirty="0"/>
        </a:p>
      </dgm:t>
    </dgm:pt>
    <dgm:pt modelId="{6715F679-DC3B-41F5-8511-951EE9293FF6}" type="parTrans" cxnId="{3524758A-CFA0-4AD0-B284-D8BCA86D3C60}">
      <dgm:prSet/>
      <dgm:spPr/>
      <dgm:t>
        <a:bodyPr/>
        <a:lstStyle/>
        <a:p>
          <a:endParaRPr lang="LID4096"/>
        </a:p>
      </dgm:t>
    </dgm:pt>
    <dgm:pt modelId="{41669A5C-B518-47E9-8426-F8A9680A27D1}" type="sibTrans" cxnId="{3524758A-CFA0-4AD0-B284-D8BCA86D3C60}">
      <dgm:prSet/>
      <dgm:spPr/>
      <dgm:t>
        <a:bodyPr/>
        <a:lstStyle/>
        <a:p>
          <a:endParaRPr lang="LID4096"/>
        </a:p>
      </dgm:t>
    </dgm:pt>
    <dgm:pt modelId="{F088CF24-ED74-4324-88EF-9DD406B6449B}" type="pres">
      <dgm:prSet presAssocID="{3B7B3B25-6F49-4C85-B9B1-1972F67A69F1}" presName="linear" presStyleCnt="0">
        <dgm:presLayoutVars>
          <dgm:animLvl val="lvl"/>
          <dgm:resizeHandles val="exact"/>
        </dgm:presLayoutVars>
      </dgm:prSet>
      <dgm:spPr/>
    </dgm:pt>
    <dgm:pt modelId="{FA533C28-E28B-451C-9D0B-70B6A33DB100}" type="pres">
      <dgm:prSet presAssocID="{8AA8678C-EA5B-4BCE-A52A-4C9CC3B14DE4}" presName="parentText" presStyleLbl="node1" presStyleIdx="0" presStyleCnt="5">
        <dgm:presLayoutVars>
          <dgm:chMax val="0"/>
          <dgm:bulletEnabled val="1"/>
        </dgm:presLayoutVars>
      </dgm:prSet>
      <dgm:spPr/>
    </dgm:pt>
    <dgm:pt modelId="{CA8A2240-0421-46B1-8BD2-882CDB6CEAD7}" type="pres">
      <dgm:prSet presAssocID="{8C1DCD34-5CC3-4AC1-9B04-886CDD67AEA3}" presName="spacer" presStyleCnt="0"/>
      <dgm:spPr/>
    </dgm:pt>
    <dgm:pt modelId="{252653F4-5BFA-42A6-913C-511BE9C256C2}" type="pres">
      <dgm:prSet presAssocID="{4961021F-FEA9-430F-82A4-5BA7DF4FB2E4}" presName="parentText" presStyleLbl="node1" presStyleIdx="1" presStyleCnt="5">
        <dgm:presLayoutVars>
          <dgm:chMax val="0"/>
          <dgm:bulletEnabled val="1"/>
        </dgm:presLayoutVars>
      </dgm:prSet>
      <dgm:spPr/>
    </dgm:pt>
    <dgm:pt modelId="{3FC3054F-514C-4529-8FA9-7935DA7A2870}" type="pres">
      <dgm:prSet presAssocID="{91169DAB-1C44-4592-8971-AC34B6FC7432}" presName="spacer" presStyleCnt="0"/>
      <dgm:spPr/>
    </dgm:pt>
    <dgm:pt modelId="{AAD665C9-43B3-4988-9D28-3B271E7F570A}" type="pres">
      <dgm:prSet presAssocID="{7A1F2132-5536-4508-BB84-6F916606C217}" presName="parentText" presStyleLbl="node1" presStyleIdx="2" presStyleCnt="5">
        <dgm:presLayoutVars>
          <dgm:chMax val="0"/>
          <dgm:bulletEnabled val="1"/>
        </dgm:presLayoutVars>
      </dgm:prSet>
      <dgm:spPr/>
    </dgm:pt>
    <dgm:pt modelId="{A5834339-0E3E-4032-906E-BAAAA04D767E}" type="pres">
      <dgm:prSet presAssocID="{872B160A-49E2-4F61-A3CC-4C29E02E975C}" presName="spacer" presStyleCnt="0"/>
      <dgm:spPr/>
    </dgm:pt>
    <dgm:pt modelId="{6491AC08-B992-4870-91F0-0C4F4925B2A7}" type="pres">
      <dgm:prSet presAssocID="{239E08D5-7F62-45AD-92E6-B2E6C0A9D984}" presName="parentText" presStyleLbl="node1" presStyleIdx="3" presStyleCnt="5">
        <dgm:presLayoutVars>
          <dgm:chMax val="0"/>
          <dgm:bulletEnabled val="1"/>
        </dgm:presLayoutVars>
      </dgm:prSet>
      <dgm:spPr/>
    </dgm:pt>
    <dgm:pt modelId="{793F1FDC-1A53-4550-8D27-3898001CFDF7}" type="pres">
      <dgm:prSet presAssocID="{E5DF2C05-0450-4B0D-A9EA-46B78827E03C}" presName="spacer" presStyleCnt="0"/>
      <dgm:spPr/>
    </dgm:pt>
    <dgm:pt modelId="{94D4B10B-2C4C-4598-AE6E-E352E52D5171}" type="pres">
      <dgm:prSet presAssocID="{82599F63-B653-443F-B9F9-8FCF2837D916}" presName="parentText" presStyleLbl="node1" presStyleIdx="4" presStyleCnt="5">
        <dgm:presLayoutVars>
          <dgm:chMax val="0"/>
          <dgm:bulletEnabled val="1"/>
        </dgm:presLayoutVars>
      </dgm:prSet>
      <dgm:spPr/>
    </dgm:pt>
  </dgm:ptLst>
  <dgm:cxnLst>
    <dgm:cxn modelId="{4AF5470C-2555-43DC-BE6B-1A403A014FEB}" type="presOf" srcId="{3B7B3B25-6F49-4C85-B9B1-1972F67A69F1}" destId="{F088CF24-ED74-4324-88EF-9DD406B6449B}" srcOrd="0" destOrd="0" presId="urn:microsoft.com/office/officeart/2005/8/layout/vList2"/>
    <dgm:cxn modelId="{22C25C1B-72A3-4DD8-96F3-DF96D85A58C4}" type="presOf" srcId="{82599F63-B653-443F-B9F9-8FCF2837D916}" destId="{94D4B10B-2C4C-4598-AE6E-E352E52D5171}" srcOrd="0" destOrd="0" presId="urn:microsoft.com/office/officeart/2005/8/layout/vList2"/>
    <dgm:cxn modelId="{A048C81C-D4D6-4AF4-BC39-F7D3910D4C62}" srcId="{3B7B3B25-6F49-4C85-B9B1-1972F67A69F1}" destId="{7A1F2132-5536-4508-BB84-6F916606C217}" srcOrd="2" destOrd="0" parTransId="{053971C2-5918-49B2-A75B-69FBE368A760}" sibTransId="{872B160A-49E2-4F61-A3CC-4C29E02E975C}"/>
    <dgm:cxn modelId="{9F449066-96DA-4247-8B37-4D223F7BE060}" srcId="{3B7B3B25-6F49-4C85-B9B1-1972F67A69F1}" destId="{239E08D5-7F62-45AD-92E6-B2E6C0A9D984}" srcOrd="3" destOrd="0" parTransId="{AFEB749D-8A66-4765-9EE1-68878DD349A8}" sibTransId="{E5DF2C05-0450-4B0D-A9EA-46B78827E03C}"/>
    <dgm:cxn modelId="{EEB5246D-910B-4886-A7AF-1F1BAE29D88D}" type="presOf" srcId="{4961021F-FEA9-430F-82A4-5BA7DF4FB2E4}" destId="{252653F4-5BFA-42A6-913C-511BE9C256C2}" srcOrd="0" destOrd="0" presId="urn:microsoft.com/office/officeart/2005/8/layout/vList2"/>
    <dgm:cxn modelId="{89B91B81-8391-4170-AFC7-25F7D00C9D20}" srcId="{3B7B3B25-6F49-4C85-B9B1-1972F67A69F1}" destId="{8AA8678C-EA5B-4BCE-A52A-4C9CC3B14DE4}" srcOrd="0" destOrd="0" parTransId="{44E9C5B4-6AE2-46B1-A316-EA59310F319C}" sibTransId="{8C1DCD34-5CC3-4AC1-9B04-886CDD67AEA3}"/>
    <dgm:cxn modelId="{3524758A-CFA0-4AD0-B284-D8BCA86D3C60}" srcId="{3B7B3B25-6F49-4C85-B9B1-1972F67A69F1}" destId="{82599F63-B653-443F-B9F9-8FCF2837D916}" srcOrd="4" destOrd="0" parTransId="{6715F679-DC3B-41F5-8511-951EE9293FF6}" sibTransId="{41669A5C-B518-47E9-8426-F8A9680A27D1}"/>
    <dgm:cxn modelId="{D6663890-F834-43F0-B54A-FBD5195905A9}" srcId="{3B7B3B25-6F49-4C85-B9B1-1972F67A69F1}" destId="{4961021F-FEA9-430F-82A4-5BA7DF4FB2E4}" srcOrd="1" destOrd="0" parTransId="{791448E2-FFA6-4B06-819E-7E49AB35CC56}" sibTransId="{91169DAB-1C44-4592-8971-AC34B6FC7432}"/>
    <dgm:cxn modelId="{56EB85A4-A01D-4119-ADC6-B43D2710B921}" type="presOf" srcId="{8AA8678C-EA5B-4BCE-A52A-4C9CC3B14DE4}" destId="{FA533C28-E28B-451C-9D0B-70B6A33DB100}" srcOrd="0" destOrd="0" presId="urn:microsoft.com/office/officeart/2005/8/layout/vList2"/>
    <dgm:cxn modelId="{27ADE3AA-B797-4175-82B1-47C6E165B893}" type="presOf" srcId="{7A1F2132-5536-4508-BB84-6F916606C217}" destId="{AAD665C9-43B3-4988-9D28-3B271E7F570A}" srcOrd="0" destOrd="0" presId="urn:microsoft.com/office/officeart/2005/8/layout/vList2"/>
    <dgm:cxn modelId="{03CB89D6-6619-4C8E-AE7A-53F1DAAD8007}" type="presOf" srcId="{239E08D5-7F62-45AD-92E6-B2E6C0A9D984}" destId="{6491AC08-B992-4870-91F0-0C4F4925B2A7}" srcOrd="0" destOrd="0" presId="urn:microsoft.com/office/officeart/2005/8/layout/vList2"/>
    <dgm:cxn modelId="{479E7F9C-F84A-4F5A-BC0C-3C20DBF42BB3}" type="presParOf" srcId="{F088CF24-ED74-4324-88EF-9DD406B6449B}" destId="{FA533C28-E28B-451C-9D0B-70B6A33DB100}" srcOrd="0" destOrd="0" presId="urn:microsoft.com/office/officeart/2005/8/layout/vList2"/>
    <dgm:cxn modelId="{438FBA64-AF25-48D2-BCEA-C47E3F341DDD}" type="presParOf" srcId="{F088CF24-ED74-4324-88EF-9DD406B6449B}" destId="{CA8A2240-0421-46B1-8BD2-882CDB6CEAD7}" srcOrd="1" destOrd="0" presId="urn:microsoft.com/office/officeart/2005/8/layout/vList2"/>
    <dgm:cxn modelId="{A38EF7B0-920B-43C5-819F-8CEB38128F6F}" type="presParOf" srcId="{F088CF24-ED74-4324-88EF-9DD406B6449B}" destId="{252653F4-5BFA-42A6-913C-511BE9C256C2}" srcOrd="2" destOrd="0" presId="urn:microsoft.com/office/officeart/2005/8/layout/vList2"/>
    <dgm:cxn modelId="{3844E179-1452-4474-A2FA-6F774AD520F9}" type="presParOf" srcId="{F088CF24-ED74-4324-88EF-9DD406B6449B}" destId="{3FC3054F-514C-4529-8FA9-7935DA7A2870}" srcOrd="3" destOrd="0" presId="urn:microsoft.com/office/officeart/2005/8/layout/vList2"/>
    <dgm:cxn modelId="{ECFF1539-ACA4-46DA-9A9A-63CE777CCB99}" type="presParOf" srcId="{F088CF24-ED74-4324-88EF-9DD406B6449B}" destId="{AAD665C9-43B3-4988-9D28-3B271E7F570A}" srcOrd="4" destOrd="0" presId="urn:microsoft.com/office/officeart/2005/8/layout/vList2"/>
    <dgm:cxn modelId="{B78317FE-D907-4B91-8F1C-ECB3403E4677}" type="presParOf" srcId="{F088CF24-ED74-4324-88EF-9DD406B6449B}" destId="{A5834339-0E3E-4032-906E-BAAAA04D767E}" srcOrd="5" destOrd="0" presId="urn:microsoft.com/office/officeart/2005/8/layout/vList2"/>
    <dgm:cxn modelId="{C6748D3D-8D5E-4818-9C0F-079199EA3D40}" type="presParOf" srcId="{F088CF24-ED74-4324-88EF-9DD406B6449B}" destId="{6491AC08-B992-4870-91F0-0C4F4925B2A7}" srcOrd="6" destOrd="0" presId="urn:microsoft.com/office/officeart/2005/8/layout/vList2"/>
    <dgm:cxn modelId="{A5BFA8FE-E218-4F3F-927F-6898E6F11167}" type="presParOf" srcId="{F088CF24-ED74-4324-88EF-9DD406B6449B}" destId="{793F1FDC-1A53-4550-8D27-3898001CFDF7}" srcOrd="7" destOrd="0" presId="urn:microsoft.com/office/officeart/2005/8/layout/vList2"/>
    <dgm:cxn modelId="{ECD9F384-F67D-4D1C-8543-807407696659}" type="presParOf" srcId="{F088CF24-ED74-4324-88EF-9DD406B6449B}" destId="{94D4B10B-2C4C-4598-AE6E-E352E52D5171}" srcOrd="8"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75EC241B-0A82-4C4D-A537-E96C170788D4}" type="doc">
      <dgm:prSet loTypeId="urn:microsoft.com/office/officeart/2005/8/layout/vList2" loCatId="list" qsTypeId="urn:microsoft.com/office/officeart/2005/8/quickstyle/simple1" qsCatId="simple" csTypeId="urn:microsoft.com/office/officeart/2005/8/colors/colorful2" csCatId="colorful"/>
      <dgm:spPr/>
      <dgm:t>
        <a:bodyPr/>
        <a:lstStyle/>
        <a:p>
          <a:endParaRPr lang="en-US"/>
        </a:p>
      </dgm:t>
    </dgm:pt>
    <dgm:pt modelId="{4C86DAB2-44FC-4B7E-A05B-B057D616F74A}">
      <dgm:prSet/>
      <dgm:spPr/>
      <dgm:t>
        <a:bodyPr/>
        <a:lstStyle/>
        <a:p>
          <a:r>
            <a:rPr lang="en-US"/>
            <a:t>All approvals under various export promotion schemes, if otherwise in order and correct, can remain operative for two years </a:t>
          </a:r>
        </a:p>
      </dgm:t>
    </dgm:pt>
    <dgm:pt modelId="{B3D7E054-BE4D-41FA-8678-294CDF99C7D0}" type="parTrans" cxnId="{BB58BF2A-0DE5-4FBA-B375-8FC3A8EA50CC}">
      <dgm:prSet/>
      <dgm:spPr/>
      <dgm:t>
        <a:bodyPr/>
        <a:lstStyle/>
        <a:p>
          <a:endParaRPr lang="en-US"/>
        </a:p>
      </dgm:t>
    </dgm:pt>
    <dgm:pt modelId="{CC571982-9827-43E7-9D43-133A80C0985A}" type="sibTrans" cxnId="{BB58BF2A-0DE5-4FBA-B375-8FC3A8EA50CC}">
      <dgm:prSet/>
      <dgm:spPr/>
      <dgm:t>
        <a:bodyPr/>
        <a:lstStyle/>
        <a:p>
          <a:endParaRPr lang="en-US"/>
        </a:p>
      </dgm:t>
    </dgm:pt>
    <dgm:pt modelId="{F9F0033E-A388-48F9-81A0-690AA6897340}">
      <dgm:prSet/>
      <dgm:spPr/>
      <dgm:t>
        <a:bodyPr/>
        <a:lstStyle/>
        <a:p>
          <a:r>
            <a:rPr lang="en-US"/>
            <a:t>No restriction on immediate voluntary transfer to EFS 2021</a:t>
          </a:r>
        </a:p>
      </dgm:t>
    </dgm:pt>
    <dgm:pt modelId="{51834535-E23D-48F8-9903-BB54306E87E8}" type="parTrans" cxnId="{D5544A3A-CD69-466D-B4BB-321B9233B866}">
      <dgm:prSet/>
      <dgm:spPr/>
      <dgm:t>
        <a:bodyPr/>
        <a:lstStyle/>
        <a:p>
          <a:endParaRPr lang="en-US"/>
        </a:p>
      </dgm:t>
    </dgm:pt>
    <dgm:pt modelId="{EB242260-7735-41B7-AA33-F2B865AC4A15}" type="sibTrans" cxnId="{D5544A3A-CD69-466D-B4BB-321B9233B866}">
      <dgm:prSet/>
      <dgm:spPr/>
      <dgm:t>
        <a:bodyPr/>
        <a:lstStyle/>
        <a:p>
          <a:endParaRPr lang="en-US"/>
        </a:p>
      </dgm:t>
    </dgm:pt>
    <dgm:pt modelId="{9955A589-DF7B-4DAE-AC61-78F6F9751010}">
      <dgm:prSet/>
      <dgm:spPr/>
      <dgm:t>
        <a:bodyPr/>
        <a:lstStyle/>
        <a:p>
          <a:r>
            <a:rPr lang="en-US"/>
            <a:t>Simultaneous operation under previous schemes or EFS 2021, not allowed.</a:t>
          </a:r>
        </a:p>
      </dgm:t>
    </dgm:pt>
    <dgm:pt modelId="{0A528431-D37C-4D07-B334-70BB94C8B225}" type="parTrans" cxnId="{2A123C49-74AE-407C-BADD-093E95E60958}">
      <dgm:prSet/>
      <dgm:spPr/>
      <dgm:t>
        <a:bodyPr/>
        <a:lstStyle/>
        <a:p>
          <a:endParaRPr lang="en-US"/>
        </a:p>
      </dgm:t>
    </dgm:pt>
    <dgm:pt modelId="{0030398E-6171-4D44-89F4-13DD136BD20A}" type="sibTrans" cxnId="{2A123C49-74AE-407C-BADD-093E95E60958}">
      <dgm:prSet/>
      <dgm:spPr/>
      <dgm:t>
        <a:bodyPr/>
        <a:lstStyle/>
        <a:p>
          <a:endParaRPr lang="en-US"/>
        </a:p>
      </dgm:t>
    </dgm:pt>
    <dgm:pt modelId="{08B3B8AA-96CC-46B1-907D-0433BCE05019}" type="pres">
      <dgm:prSet presAssocID="{75EC241B-0A82-4C4D-A537-E96C170788D4}" presName="linear" presStyleCnt="0">
        <dgm:presLayoutVars>
          <dgm:animLvl val="lvl"/>
          <dgm:resizeHandles val="exact"/>
        </dgm:presLayoutVars>
      </dgm:prSet>
      <dgm:spPr/>
    </dgm:pt>
    <dgm:pt modelId="{95441440-4D44-4973-B80B-3EE7DBB8047B}" type="pres">
      <dgm:prSet presAssocID="{4C86DAB2-44FC-4B7E-A05B-B057D616F74A}" presName="parentText" presStyleLbl="node1" presStyleIdx="0" presStyleCnt="3">
        <dgm:presLayoutVars>
          <dgm:chMax val="0"/>
          <dgm:bulletEnabled val="1"/>
        </dgm:presLayoutVars>
      </dgm:prSet>
      <dgm:spPr/>
    </dgm:pt>
    <dgm:pt modelId="{658CE3D3-25CA-4563-9056-3D368B0CA249}" type="pres">
      <dgm:prSet presAssocID="{CC571982-9827-43E7-9D43-133A80C0985A}" presName="spacer" presStyleCnt="0"/>
      <dgm:spPr/>
    </dgm:pt>
    <dgm:pt modelId="{9A9A2A2A-A85B-4703-AE40-D5BB5557295F}" type="pres">
      <dgm:prSet presAssocID="{F9F0033E-A388-48F9-81A0-690AA6897340}" presName="parentText" presStyleLbl="node1" presStyleIdx="1" presStyleCnt="3">
        <dgm:presLayoutVars>
          <dgm:chMax val="0"/>
          <dgm:bulletEnabled val="1"/>
        </dgm:presLayoutVars>
      </dgm:prSet>
      <dgm:spPr/>
    </dgm:pt>
    <dgm:pt modelId="{59F94B90-E5F4-4032-BDE2-8C33B5212447}" type="pres">
      <dgm:prSet presAssocID="{EB242260-7735-41B7-AA33-F2B865AC4A15}" presName="spacer" presStyleCnt="0"/>
      <dgm:spPr/>
    </dgm:pt>
    <dgm:pt modelId="{CD7626EA-413D-4581-9CB6-86191C3B09F6}" type="pres">
      <dgm:prSet presAssocID="{9955A589-DF7B-4DAE-AC61-78F6F9751010}" presName="parentText" presStyleLbl="node1" presStyleIdx="2" presStyleCnt="3">
        <dgm:presLayoutVars>
          <dgm:chMax val="0"/>
          <dgm:bulletEnabled val="1"/>
        </dgm:presLayoutVars>
      </dgm:prSet>
      <dgm:spPr/>
    </dgm:pt>
  </dgm:ptLst>
  <dgm:cxnLst>
    <dgm:cxn modelId="{91913D1F-E7EA-45B5-8567-090D57AAE9EF}" type="presOf" srcId="{75EC241B-0A82-4C4D-A537-E96C170788D4}" destId="{08B3B8AA-96CC-46B1-907D-0433BCE05019}" srcOrd="0" destOrd="0" presId="urn:microsoft.com/office/officeart/2005/8/layout/vList2"/>
    <dgm:cxn modelId="{BB58BF2A-0DE5-4FBA-B375-8FC3A8EA50CC}" srcId="{75EC241B-0A82-4C4D-A537-E96C170788D4}" destId="{4C86DAB2-44FC-4B7E-A05B-B057D616F74A}" srcOrd="0" destOrd="0" parTransId="{B3D7E054-BE4D-41FA-8678-294CDF99C7D0}" sibTransId="{CC571982-9827-43E7-9D43-133A80C0985A}"/>
    <dgm:cxn modelId="{D5544A3A-CD69-466D-B4BB-321B9233B866}" srcId="{75EC241B-0A82-4C4D-A537-E96C170788D4}" destId="{F9F0033E-A388-48F9-81A0-690AA6897340}" srcOrd="1" destOrd="0" parTransId="{51834535-E23D-48F8-9903-BB54306E87E8}" sibTransId="{EB242260-7735-41B7-AA33-F2B865AC4A15}"/>
    <dgm:cxn modelId="{A7AE4C3F-B631-41F8-B6F0-84734A5D889D}" type="presOf" srcId="{F9F0033E-A388-48F9-81A0-690AA6897340}" destId="{9A9A2A2A-A85B-4703-AE40-D5BB5557295F}" srcOrd="0" destOrd="0" presId="urn:microsoft.com/office/officeart/2005/8/layout/vList2"/>
    <dgm:cxn modelId="{2A123C49-74AE-407C-BADD-093E95E60958}" srcId="{75EC241B-0A82-4C4D-A537-E96C170788D4}" destId="{9955A589-DF7B-4DAE-AC61-78F6F9751010}" srcOrd="2" destOrd="0" parTransId="{0A528431-D37C-4D07-B334-70BB94C8B225}" sibTransId="{0030398E-6171-4D44-89F4-13DD136BD20A}"/>
    <dgm:cxn modelId="{4BC26273-5BD5-4C7D-9712-A0388D07F6D7}" type="presOf" srcId="{9955A589-DF7B-4DAE-AC61-78F6F9751010}" destId="{CD7626EA-413D-4581-9CB6-86191C3B09F6}" srcOrd="0" destOrd="0" presId="urn:microsoft.com/office/officeart/2005/8/layout/vList2"/>
    <dgm:cxn modelId="{77A68659-9329-428F-99C5-09C0E7770909}" type="presOf" srcId="{4C86DAB2-44FC-4B7E-A05B-B057D616F74A}" destId="{95441440-4D44-4973-B80B-3EE7DBB8047B}" srcOrd="0" destOrd="0" presId="urn:microsoft.com/office/officeart/2005/8/layout/vList2"/>
    <dgm:cxn modelId="{7E23AA07-0105-4499-A94E-723151E40D4E}" type="presParOf" srcId="{08B3B8AA-96CC-46B1-907D-0433BCE05019}" destId="{95441440-4D44-4973-B80B-3EE7DBB8047B}" srcOrd="0" destOrd="0" presId="urn:microsoft.com/office/officeart/2005/8/layout/vList2"/>
    <dgm:cxn modelId="{59357D75-A676-457F-BBBC-609F6DD2F518}" type="presParOf" srcId="{08B3B8AA-96CC-46B1-907D-0433BCE05019}" destId="{658CE3D3-25CA-4563-9056-3D368B0CA249}" srcOrd="1" destOrd="0" presId="urn:microsoft.com/office/officeart/2005/8/layout/vList2"/>
    <dgm:cxn modelId="{8124CDB6-3FCD-4E5F-8784-C995CD0B4272}" type="presParOf" srcId="{08B3B8AA-96CC-46B1-907D-0433BCE05019}" destId="{9A9A2A2A-A85B-4703-AE40-D5BB5557295F}" srcOrd="2" destOrd="0" presId="urn:microsoft.com/office/officeart/2005/8/layout/vList2"/>
    <dgm:cxn modelId="{CF055BF0-7723-4513-8A65-E2CE13CE977B}" type="presParOf" srcId="{08B3B8AA-96CC-46B1-907D-0433BCE05019}" destId="{59F94B90-E5F4-4032-BDE2-8C33B5212447}" srcOrd="3" destOrd="0" presId="urn:microsoft.com/office/officeart/2005/8/layout/vList2"/>
    <dgm:cxn modelId="{A7351446-2AAE-4597-BF55-1E8BD94AB008}" type="presParOf" srcId="{08B3B8AA-96CC-46B1-907D-0433BCE05019}" destId="{CD7626EA-413D-4581-9CB6-86191C3B09F6}"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6ACC6419-4A55-43DF-AABE-A52DB6C14F03}" type="doc">
      <dgm:prSet loTypeId="urn:microsoft.com/office/officeart/2005/8/layout/vList2" loCatId="list" qsTypeId="urn:microsoft.com/office/officeart/2005/8/quickstyle/simple1" qsCatId="simple" csTypeId="urn:microsoft.com/office/officeart/2005/8/colors/accent2_3" csCatId="accent2"/>
      <dgm:spPr/>
      <dgm:t>
        <a:bodyPr/>
        <a:lstStyle/>
        <a:p>
          <a:endParaRPr lang="LID4096"/>
        </a:p>
      </dgm:t>
    </dgm:pt>
    <dgm:pt modelId="{AF7B2BD8-109B-424A-9845-7AA00B1314F7}">
      <dgm:prSet/>
      <dgm:spPr/>
      <dgm:t>
        <a:bodyPr/>
        <a:lstStyle/>
        <a:p>
          <a:r>
            <a:rPr lang="en-US"/>
            <a:t>1. An exporter holding a contract for Toll manufacturing may import input goods directly or indirectly from the foreign principal without involving any remittance of foreign exchange.</a:t>
          </a:r>
          <a:endParaRPr lang="en-PK"/>
        </a:p>
      </dgm:t>
    </dgm:pt>
    <dgm:pt modelId="{0DE79805-A182-4B8D-8119-BADF41C55BF6}" type="parTrans" cxnId="{9E76C609-CDCB-44A4-961A-96549CC2F801}">
      <dgm:prSet/>
      <dgm:spPr/>
      <dgm:t>
        <a:bodyPr/>
        <a:lstStyle/>
        <a:p>
          <a:endParaRPr lang="LID4096"/>
        </a:p>
      </dgm:t>
    </dgm:pt>
    <dgm:pt modelId="{EE2A7C4B-191D-4441-AC51-ED027170CB44}" type="sibTrans" cxnId="{9E76C609-CDCB-44A4-961A-96549CC2F801}">
      <dgm:prSet/>
      <dgm:spPr/>
      <dgm:t>
        <a:bodyPr/>
        <a:lstStyle/>
        <a:p>
          <a:endParaRPr lang="LID4096"/>
        </a:p>
      </dgm:t>
    </dgm:pt>
    <dgm:pt modelId="{ADD387D4-F181-4B81-B466-E76F16F397E7}">
      <dgm:prSet/>
      <dgm:spPr/>
      <dgm:t>
        <a:bodyPr/>
        <a:lstStyle/>
        <a:p>
          <a:r>
            <a:rPr lang="en-US"/>
            <a:t>2. The exporter shall provide an NOC from State Bank of Pakistan that there is no requirement of EIF against the input goods.</a:t>
          </a:r>
          <a:endParaRPr lang="en-PK"/>
        </a:p>
      </dgm:t>
    </dgm:pt>
    <dgm:pt modelId="{3B532EFB-D590-40CB-AD98-2D59DAC54343}" type="parTrans" cxnId="{5AAB9CCE-B7ED-447A-B4A4-BB11E6E77392}">
      <dgm:prSet/>
      <dgm:spPr/>
      <dgm:t>
        <a:bodyPr/>
        <a:lstStyle/>
        <a:p>
          <a:endParaRPr lang="LID4096"/>
        </a:p>
      </dgm:t>
    </dgm:pt>
    <dgm:pt modelId="{695BBD7B-DBBE-4395-845A-5D87576DEE60}" type="sibTrans" cxnId="{5AAB9CCE-B7ED-447A-B4A4-BB11E6E77392}">
      <dgm:prSet/>
      <dgm:spPr/>
      <dgm:t>
        <a:bodyPr/>
        <a:lstStyle/>
        <a:p>
          <a:endParaRPr lang="LID4096"/>
        </a:p>
      </dgm:t>
    </dgm:pt>
    <dgm:pt modelId="{B5C7D547-200C-401D-AAA6-2863111EB743}">
      <dgm:prSet/>
      <dgm:spPr/>
      <dgm:t>
        <a:bodyPr/>
        <a:lstStyle/>
        <a:p>
          <a:r>
            <a:rPr lang="en-US"/>
            <a:t>3. After the production of the output goods the exporter shall export the goods on submission of an NOC by the State bank of Pakistan for Export without an E-Form along with confirmation that service fee has been repatriated to the exporter in foreign currency as per contract.</a:t>
          </a:r>
          <a:endParaRPr lang="en-PK"/>
        </a:p>
      </dgm:t>
    </dgm:pt>
    <dgm:pt modelId="{C8A34554-1527-4230-8807-03CF52D3C388}" type="parTrans" cxnId="{18B9EE3A-EA5F-422E-A263-1A5195157859}">
      <dgm:prSet/>
      <dgm:spPr/>
      <dgm:t>
        <a:bodyPr/>
        <a:lstStyle/>
        <a:p>
          <a:endParaRPr lang="LID4096"/>
        </a:p>
      </dgm:t>
    </dgm:pt>
    <dgm:pt modelId="{A0CA7E30-D5E5-4CD3-B9EA-4411F85758D6}" type="sibTrans" cxnId="{18B9EE3A-EA5F-422E-A263-1A5195157859}">
      <dgm:prSet/>
      <dgm:spPr/>
      <dgm:t>
        <a:bodyPr/>
        <a:lstStyle/>
        <a:p>
          <a:endParaRPr lang="LID4096"/>
        </a:p>
      </dgm:t>
    </dgm:pt>
    <dgm:pt modelId="{3912EA99-1ED4-4F59-B74F-C2C889ECA596}" type="pres">
      <dgm:prSet presAssocID="{6ACC6419-4A55-43DF-AABE-A52DB6C14F03}" presName="linear" presStyleCnt="0">
        <dgm:presLayoutVars>
          <dgm:animLvl val="lvl"/>
          <dgm:resizeHandles val="exact"/>
        </dgm:presLayoutVars>
      </dgm:prSet>
      <dgm:spPr/>
    </dgm:pt>
    <dgm:pt modelId="{2E18BF03-80AC-4477-AC04-E82C3AB815D7}" type="pres">
      <dgm:prSet presAssocID="{AF7B2BD8-109B-424A-9845-7AA00B1314F7}" presName="parentText" presStyleLbl="node1" presStyleIdx="0" presStyleCnt="3">
        <dgm:presLayoutVars>
          <dgm:chMax val="0"/>
          <dgm:bulletEnabled val="1"/>
        </dgm:presLayoutVars>
      </dgm:prSet>
      <dgm:spPr/>
    </dgm:pt>
    <dgm:pt modelId="{94D347AB-FC9D-4550-B0B1-CC5D868F09C9}" type="pres">
      <dgm:prSet presAssocID="{EE2A7C4B-191D-4441-AC51-ED027170CB44}" presName="spacer" presStyleCnt="0"/>
      <dgm:spPr/>
    </dgm:pt>
    <dgm:pt modelId="{CAE6EF8E-C60D-4516-8C10-17AA06771F6B}" type="pres">
      <dgm:prSet presAssocID="{ADD387D4-F181-4B81-B466-E76F16F397E7}" presName="parentText" presStyleLbl="node1" presStyleIdx="1" presStyleCnt="3">
        <dgm:presLayoutVars>
          <dgm:chMax val="0"/>
          <dgm:bulletEnabled val="1"/>
        </dgm:presLayoutVars>
      </dgm:prSet>
      <dgm:spPr/>
    </dgm:pt>
    <dgm:pt modelId="{02F86BB9-2F44-422E-8503-F1095069A7B7}" type="pres">
      <dgm:prSet presAssocID="{695BBD7B-DBBE-4395-845A-5D87576DEE60}" presName="spacer" presStyleCnt="0"/>
      <dgm:spPr/>
    </dgm:pt>
    <dgm:pt modelId="{1ED678FA-98AF-4251-8FB2-F7590CF9D1A4}" type="pres">
      <dgm:prSet presAssocID="{B5C7D547-200C-401D-AAA6-2863111EB743}" presName="parentText" presStyleLbl="node1" presStyleIdx="2" presStyleCnt="3">
        <dgm:presLayoutVars>
          <dgm:chMax val="0"/>
          <dgm:bulletEnabled val="1"/>
        </dgm:presLayoutVars>
      </dgm:prSet>
      <dgm:spPr/>
    </dgm:pt>
  </dgm:ptLst>
  <dgm:cxnLst>
    <dgm:cxn modelId="{D0554701-2703-43CB-BA11-2A32365F4F8C}" type="presOf" srcId="{6ACC6419-4A55-43DF-AABE-A52DB6C14F03}" destId="{3912EA99-1ED4-4F59-B74F-C2C889ECA596}" srcOrd="0" destOrd="0" presId="urn:microsoft.com/office/officeart/2005/8/layout/vList2"/>
    <dgm:cxn modelId="{9E76C609-CDCB-44A4-961A-96549CC2F801}" srcId="{6ACC6419-4A55-43DF-AABE-A52DB6C14F03}" destId="{AF7B2BD8-109B-424A-9845-7AA00B1314F7}" srcOrd="0" destOrd="0" parTransId="{0DE79805-A182-4B8D-8119-BADF41C55BF6}" sibTransId="{EE2A7C4B-191D-4441-AC51-ED027170CB44}"/>
    <dgm:cxn modelId="{18B9EE3A-EA5F-422E-A263-1A5195157859}" srcId="{6ACC6419-4A55-43DF-AABE-A52DB6C14F03}" destId="{B5C7D547-200C-401D-AAA6-2863111EB743}" srcOrd="2" destOrd="0" parTransId="{C8A34554-1527-4230-8807-03CF52D3C388}" sibTransId="{A0CA7E30-D5E5-4CD3-B9EA-4411F85758D6}"/>
    <dgm:cxn modelId="{D4C7105E-21DD-40F6-BB00-824998C35FAB}" type="presOf" srcId="{B5C7D547-200C-401D-AAA6-2863111EB743}" destId="{1ED678FA-98AF-4251-8FB2-F7590CF9D1A4}" srcOrd="0" destOrd="0" presId="urn:microsoft.com/office/officeart/2005/8/layout/vList2"/>
    <dgm:cxn modelId="{0DAB369C-3590-4865-B84B-4118215D20DC}" type="presOf" srcId="{AF7B2BD8-109B-424A-9845-7AA00B1314F7}" destId="{2E18BF03-80AC-4477-AC04-E82C3AB815D7}" srcOrd="0" destOrd="0" presId="urn:microsoft.com/office/officeart/2005/8/layout/vList2"/>
    <dgm:cxn modelId="{95FB5ABB-D0BB-4DD6-9F42-AF909F5337B5}" type="presOf" srcId="{ADD387D4-F181-4B81-B466-E76F16F397E7}" destId="{CAE6EF8E-C60D-4516-8C10-17AA06771F6B}" srcOrd="0" destOrd="0" presId="urn:microsoft.com/office/officeart/2005/8/layout/vList2"/>
    <dgm:cxn modelId="{5AAB9CCE-B7ED-447A-B4A4-BB11E6E77392}" srcId="{6ACC6419-4A55-43DF-AABE-A52DB6C14F03}" destId="{ADD387D4-F181-4B81-B466-E76F16F397E7}" srcOrd="1" destOrd="0" parTransId="{3B532EFB-D590-40CB-AD98-2D59DAC54343}" sibTransId="{695BBD7B-DBBE-4395-845A-5D87576DEE60}"/>
    <dgm:cxn modelId="{EC5D17FE-6C8C-42A5-86A8-FF98959EAC3F}" type="presParOf" srcId="{3912EA99-1ED4-4F59-B74F-C2C889ECA596}" destId="{2E18BF03-80AC-4477-AC04-E82C3AB815D7}" srcOrd="0" destOrd="0" presId="urn:microsoft.com/office/officeart/2005/8/layout/vList2"/>
    <dgm:cxn modelId="{EC639CAE-E1DC-43DE-B2D2-5FA985FD5301}" type="presParOf" srcId="{3912EA99-1ED4-4F59-B74F-C2C889ECA596}" destId="{94D347AB-FC9D-4550-B0B1-CC5D868F09C9}" srcOrd="1" destOrd="0" presId="urn:microsoft.com/office/officeart/2005/8/layout/vList2"/>
    <dgm:cxn modelId="{A691C9EE-B52F-49B5-A067-49139FEE878F}" type="presParOf" srcId="{3912EA99-1ED4-4F59-B74F-C2C889ECA596}" destId="{CAE6EF8E-C60D-4516-8C10-17AA06771F6B}" srcOrd="2" destOrd="0" presId="urn:microsoft.com/office/officeart/2005/8/layout/vList2"/>
    <dgm:cxn modelId="{0693E0F8-B0AE-43BA-BBAF-DA7D4E0D6356}" type="presParOf" srcId="{3912EA99-1ED4-4F59-B74F-C2C889ECA596}" destId="{02F86BB9-2F44-422E-8503-F1095069A7B7}" srcOrd="3" destOrd="0" presId="urn:microsoft.com/office/officeart/2005/8/layout/vList2"/>
    <dgm:cxn modelId="{80EFBD06-EF2F-4FF1-BA44-E9B4D32EABBC}" type="presParOf" srcId="{3912EA99-1ED4-4F59-B74F-C2C889ECA596}" destId="{1ED678FA-98AF-4251-8FB2-F7590CF9D1A4}"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A76073E-C931-4D56-ADBB-F7845426799B}">
      <dsp:nvSpPr>
        <dsp:cNvPr id="0" name=""/>
        <dsp:cNvSpPr/>
      </dsp:nvSpPr>
      <dsp:spPr>
        <a:xfrm>
          <a:off x="0" y="2525712"/>
          <a:ext cx="6910387" cy="0"/>
        </a:xfrm>
        <a:prstGeom prst="line">
          <a:avLst/>
        </a:prstGeom>
        <a:solidFill>
          <a:schemeClr val="lt1">
            <a:alpha val="90000"/>
            <a:hueOff val="0"/>
            <a:satOff val="0"/>
            <a:lumOff val="0"/>
            <a:alphaOff val="0"/>
          </a:schemeClr>
        </a:solidFill>
        <a:ln w="15875"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D2A0336-FD2A-4E8C-A09D-B63EC92B9DE7}">
      <dsp:nvSpPr>
        <dsp:cNvPr id="0" name=""/>
        <dsp:cNvSpPr/>
      </dsp:nvSpPr>
      <dsp:spPr>
        <a:xfrm>
          <a:off x="141446" y="1565941"/>
          <a:ext cx="2025067" cy="606171"/>
        </a:xfrm>
        <a:prstGeom prst="rect">
          <a:avLst/>
        </a:prstGeom>
        <a:solidFill>
          <a:schemeClr val="accent2">
            <a:hueOff val="0"/>
            <a:satOff val="0"/>
            <a:lumOff val="0"/>
            <a:alphaOff val="0"/>
          </a:schemeClr>
        </a:solidFill>
        <a:ln w="15875"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800100">
            <a:lnSpc>
              <a:spcPct val="90000"/>
            </a:lnSpc>
            <a:spcBef>
              <a:spcPct val="0"/>
            </a:spcBef>
            <a:spcAft>
              <a:spcPct val="35000"/>
            </a:spcAft>
            <a:buNone/>
            <a:defRPr b="1"/>
          </a:pPr>
          <a:r>
            <a:rPr lang="en-US" sz="1800" kern="1200"/>
            <a:t>2001</a:t>
          </a:r>
        </a:p>
      </dsp:txBody>
      <dsp:txXfrm>
        <a:off x="141446" y="1565941"/>
        <a:ext cx="2025067" cy="606171"/>
      </dsp:txXfrm>
    </dsp:sp>
    <dsp:sp modelId="{FAA6D7D9-17B0-44F0-8C13-66D3E4A2F7E5}">
      <dsp:nvSpPr>
        <dsp:cNvPr id="0" name=""/>
        <dsp:cNvSpPr/>
      </dsp:nvSpPr>
      <dsp:spPr>
        <a:xfrm>
          <a:off x="141446" y="229997"/>
          <a:ext cx="2025067" cy="1335944"/>
        </a:xfrm>
        <a:prstGeom prst="rect">
          <a:avLst/>
        </a:prstGeom>
        <a:solidFill>
          <a:schemeClr val="accent2">
            <a:tint val="40000"/>
            <a:alpha val="90000"/>
            <a:hueOff val="0"/>
            <a:satOff val="0"/>
            <a:lumOff val="0"/>
            <a:alphaOff val="0"/>
          </a:schemeClr>
        </a:solidFill>
        <a:ln w="15875" cap="flat" cmpd="sng" algn="ctr">
          <a:solidFill>
            <a:schemeClr val="accent2">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875" tIns="142875" rIns="142875" bIns="142875" numCol="1" spcCol="1270" anchor="ctr" anchorCtr="0">
          <a:noAutofit/>
        </a:bodyPr>
        <a:lstStyle/>
        <a:p>
          <a:pPr marL="0" lvl="0" indent="0" algn="l" defTabSz="666750">
            <a:lnSpc>
              <a:spcPct val="90000"/>
            </a:lnSpc>
            <a:spcBef>
              <a:spcPct val="0"/>
            </a:spcBef>
            <a:spcAft>
              <a:spcPct val="35000"/>
            </a:spcAft>
            <a:buNone/>
          </a:pPr>
          <a:r>
            <a:rPr lang="en-US" sz="1500" kern="1200"/>
            <a:t>Manufacturing Bond Rules (SRO 450(I)/2001 ,Rules merged in chapter for Warehousing)</a:t>
          </a:r>
        </a:p>
      </dsp:txBody>
      <dsp:txXfrm>
        <a:off x="141446" y="229997"/>
        <a:ext cx="2025067" cy="1335944"/>
      </dsp:txXfrm>
    </dsp:sp>
    <dsp:sp modelId="{38627807-5D8B-4CBC-BC44-09008AADA8EA}">
      <dsp:nvSpPr>
        <dsp:cNvPr id="0" name=""/>
        <dsp:cNvSpPr/>
      </dsp:nvSpPr>
      <dsp:spPr>
        <a:xfrm>
          <a:off x="1153980" y="2172112"/>
          <a:ext cx="0" cy="353599"/>
        </a:xfrm>
        <a:prstGeom prst="line">
          <a:avLst/>
        </a:prstGeom>
        <a:noFill/>
        <a:ln w="12700" cap="flat" cmpd="sng" algn="ctr">
          <a:solidFill>
            <a:schemeClr val="accent2">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F785568F-3692-4335-A9D3-993D36A4BCA4}">
      <dsp:nvSpPr>
        <dsp:cNvPr id="0" name=""/>
        <dsp:cNvSpPr/>
      </dsp:nvSpPr>
      <dsp:spPr>
        <a:xfrm>
          <a:off x="1292053" y="2879312"/>
          <a:ext cx="2025067" cy="606171"/>
        </a:xfrm>
        <a:prstGeom prst="rect">
          <a:avLst/>
        </a:prstGeom>
        <a:solidFill>
          <a:schemeClr val="accent2">
            <a:hueOff val="-332956"/>
            <a:satOff val="-147"/>
            <a:lumOff val="392"/>
            <a:alphaOff val="0"/>
          </a:schemeClr>
        </a:solidFill>
        <a:ln w="15875" cap="flat" cmpd="sng" algn="ctr">
          <a:solidFill>
            <a:schemeClr val="accent2">
              <a:hueOff val="-332956"/>
              <a:satOff val="-147"/>
              <a:lumOff val="392"/>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800100">
            <a:lnSpc>
              <a:spcPct val="90000"/>
            </a:lnSpc>
            <a:spcBef>
              <a:spcPct val="0"/>
            </a:spcBef>
            <a:spcAft>
              <a:spcPct val="35000"/>
            </a:spcAft>
            <a:buNone/>
            <a:defRPr b="1"/>
          </a:pPr>
          <a:r>
            <a:rPr lang="en-US" sz="1800" kern="1200"/>
            <a:t>2001</a:t>
          </a:r>
        </a:p>
      </dsp:txBody>
      <dsp:txXfrm>
        <a:off x="1292053" y="2879312"/>
        <a:ext cx="2025067" cy="606171"/>
      </dsp:txXfrm>
    </dsp:sp>
    <dsp:sp modelId="{FC02B238-E306-481F-BD51-C4B131CF6B16}">
      <dsp:nvSpPr>
        <dsp:cNvPr id="0" name=""/>
        <dsp:cNvSpPr/>
      </dsp:nvSpPr>
      <dsp:spPr>
        <a:xfrm>
          <a:off x="1292053" y="3485483"/>
          <a:ext cx="2025067" cy="916075"/>
        </a:xfrm>
        <a:prstGeom prst="rect">
          <a:avLst/>
        </a:prstGeom>
        <a:solidFill>
          <a:schemeClr val="accent2">
            <a:tint val="40000"/>
            <a:alpha val="90000"/>
            <a:hueOff val="-464460"/>
            <a:satOff val="981"/>
            <a:lumOff val="101"/>
            <a:alphaOff val="0"/>
          </a:schemeClr>
        </a:solidFill>
        <a:ln w="15875" cap="flat" cmpd="sng" algn="ctr">
          <a:solidFill>
            <a:schemeClr val="accent2">
              <a:tint val="40000"/>
              <a:alpha val="90000"/>
              <a:hueOff val="-464460"/>
              <a:satOff val="981"/>
              <a:lumOff val="101"/>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875" tIns="142875" rIns="142875" bIns="142875" numCol="1" spcCol="1270" anchor="ctr" anchorCtr="0">
          <a:noAutofit/>
        </a:bodyPr>
        <a:lstStyle/>
        <a:p>
          <a:pPr marL="0" lvl="0" indent="0" algn="l" defTabSz="666750">
            <a:lnSpc>
              <a:spcPct val="90000"/>
            </a:lnSpc>
            <a:spcBef>
              <a:spcPct val="0"/>
            </a:spcBef>
            <a:spcAft>
              <a:spcPct val="35000"/>
            </a:spcAft>
            <a:buNone/>
          </a:pPr>
          <a:r>
            <a:rPr lang="en-US" sz="1500" kern="1200"/>
            <a:t>Chapter on Raw Hides Sub Chapter 5, SRO 450(I) 2001</a:t>
          </a:r>
        </a:p>
      </dsp:txBody>
      <dsp:txXfrm>
        <a:off x="1292053" y="3485483"/>
        <a:ext cx="2025067" cy="916075"/>
      </dsp:txXfrm>
    </dsp:sp>
    <dsp:sp modelId="{9D864678-0576-4FEE-88DE-55AF995A2127}">
      <dsp:nvSpPr>
        <dsp:cNvPr id="0" name=""/>
        <dsp:cNvSpPr/>
      </dsp:nvSpPr>
      <dsp:spPr>
        <a:xfrm>
          <a:off x="2304587" y="2525712"/>
          <a:ext cx="0" cy="353599"/>
        </a:xfrm>
        <a:prstGeom prst="line">
          <a:avLst/>
        </a:prstGeom>
        <a:noFill/>
        <a:ln w="12700" cap="flat" cmpd="sng" algn="ctr">
          <a:solidFill>
            <a:schemeClr val="accent2">
              <a:hueOff val="-332956"/>
              <a:satOff val="-147"/>
              <a:lumOff val="392"/>
              <a:alphaOff val="0"/>
            </a:schemeClr>
          </a:solidFill>
          <a:prstDash val="solid"/>
        </a:ln>
        <a:effectLst/>
      </dsp:spPr>
      <dsp:style>
        <a:lnRef idx="1">
          <a:scrgbClr r="0" g="0" b="0"/>
        </a:lnRef>
        <a:fillRef idx="0">
          <a:scrgbClr r="0" g="0" b="0"/>
        </a:fillRef>
        <a:effectRef idx="0">
          <a:scrgbClr r="0" g="0" b="0"/>
        </a:effectRef>
        <a:fontRef idx="minor"/>
      </dsp:style>
    </dsp:sp>
    <dsp:sp modelId="{F45FD624-BA6B-40E2-A108-0434989D2FCF}">
      <dsp:nvSpPr>
        <dsp:cNvPr id="0" name=""/>
        <dsp:cNvSpPr/>
      </dsp:nvSpPr>
      <dsp:spPr>
        <a:xfrm rot="2700000">
          <a:off x="1114689" y="2486421"/>
          <a:ext cx="78581" cy="78581"/>
        </a:xfrm>
        <a:prstGeom prst="rect">
          <a:avLst/>
        </a:prstGeom>
        <a:solidFill>
          <a:schemeClr val="accent2">
            <a:hueOff val="0"/>
            <a:satOff val="0"/>
            <a:lumOff val="0"/>
            <a:alphaOff val="0"/>
          </a:schemeClr>
        </a:solidFill>
        <a:ln w="63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ACE6FF3-1FAE-4607-911F-D0DF3F25331A}">
      <dsp:nvSpPr>
        <dsp:cNvPr id="0" name=""/>
        <dsp:cNvSpPr/>
      </dsp:nvSpPr>
      <dsp:spPr>
        <a:xfrm rot="2700000">
          <a:off x="2265296" y="2486421"/>
          <a:ext cx="78581" cy="78581"/>
        </a:xfrm>
        <a:prstGeom prst="rect">
          <a:avLst/>
        </a:prstGeom>
        <a:solidFill>
          <a:schemeClr val="accent2">
            <a:hueOff val="-332956"/>
            <a:satOff val="-147"/>
            <a:lumOff val="392"/>
            <a:alphaOff val="0"/>
          </a:schemeClr>
        </a:solidFill>
        <a:ln w="63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7207CF6-F49D-4B6C-B857-A72D4EB936EF}">
      <dsp:nvSpPr>
        <dsp:cNvPr id="0" name=""/>
        <dsp:cNvSpPr/>
      </dsp:nvSpPr>
      <dsp:spPr>
        <a:xfrm>
          <a:off x="2442659" y="1565941"/>
          <a:ext cx="2025067" cy="606171"/>
        </a:xfrm>
        <a:prstGeom prst="rect">
          <a:avLst/>
        </a:prstGeom>
        <a:solidFill>
          <a:schemeClr val="accent2">
            <a:hueOff val="-665912"/>
            <a:satOff val="-293"/>
            <a:lumOff val="784"/>
            <a:alphaOff val="0"/>
          </a:schemeClr>
        </a:solidFill>
        <a:ln w="15875" cap="flat" cmpd="sng" algn="ctr">
          <a:solidFill>
            <a:schemeClr val="accent2">
              <a:hueOff val="-665912"/>
              <a:satOff val="-293"/>
              <a:lumOff val="784"/>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800100">
            <a:lnSpc>
              <a:spcPct val="90000"/>
            </a:lnSpc>
            <a:spcBef>
              <a:spcPct val="0"/>
            </a:spcBef>
            <a:spcAft>
              <a:spcPct val="35000"/>
            </a:spcAft>
            <a:buNone/>
            <a:defRPr b="1"/>
          </a:pPr>
          <a:r>
            <a:rPr lang="en-US" sz="1800" kern="1200"/>
            <a:t>2001</a:t>
          </a:r>
        </a:p>
      </dsp:txBody>
      <dsp:txXfrm>
        <a:off x="2442659" y="1565941"/>
        <a:ext cx="2025067" cy="606171"/>
      </dsp:txXfrm>
    </dsp:sp>
    <dsp:sp modelId="{F1BF3847-39A7-4115-9ABF-AA26832974C3}">
      <dsp:nvSpPr>
        <dsp:cNvPr id="0" name=""/>
        <dsp:cNvSpPr/>
      </dsp:nvSpPr>
      <dsp:spPr>
        <a:xfrm>
          <a:off x="2442659" y="859799"/>
          <a:ext cx="2025067" cy="706141"/>
        </a:xfrm>
        <a:prstGeom prst="rect">
          <a:avLst/>
        </a:prstGeom>
        <a:solidFill>
          <a:schemeClr val="accent2">
            <a:tint val="40000"/>
            <a:alpha val="90000"/>
            <a:hueOff val="-928920"/>
            <a:satOff val="1961"/>
            <a:lumOff val="202"/>
            <a:alphaOff val="0"/>
          </a:schemeClr>
        </a:solidFill>
        <a:ln w="15875" cap="flat" cmpd="sng" algn="ctr">
          <a:solidFill>
            <a:schemeClr val="accent2">
              <a:tint val="40000"/>
              <a:alpha val="90000"/>
              <a:hueOff val="-928920"/>
              <a:satOff val="1961"/>
              <a:lumOff val="202"/>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875" tIns="142875" rIns="142875" bIns="142875" numCol="1" spcCol="1270" anchor="ctr" anchorCtr="0">
          <a:noAutofit/>
        </a:bodyPr>
        <a:lstStyle/>
        <a:p>
          <a:pPr marL="0" lvl="0" indent="0" algn="l" defTabSz="666750">
            <a:lnSpc>
              <a:spcPct val="90000"/>
            </a:lnSpc>
            <a:spcBef>
              <a:spcPct val="0"/>
            </a:spcBef>
            <a:spcAft>
              <a:spcPct val="35000"/>
            </a:spcAft>
            <a:buNone/>
          </a:pPr>
          <a:r>
            <a:rPr lang="en-US" sz="1500" kern="1200"/>
            <a:t>DTRE (Sub Chapter 7, SRO 450(I)2001</a:t>
          </a:r>
        </a:p>
      </dsp:txBody>
      <dsp:txXfrm>
        <a:off x="2442659" y="859799"/>
        <a:ext cx="2025067" cy="706141"/>
      </dsp:txXfrm>
    </dsp:sp>
    <dsp:sp modelId="{06040F13-0E94-46C0-B9BC-6283FBE6B455}">
      <dsp:nvSpPr>
        <dsp:cNvPr id="0" name=""/>
        <dsp:cNvSpPr/>
      </dsp:nvSpPr>
      <dsp:spPr>
        <a:xfrm>
          <a:off x="3455193" y="2172112"/>
          <a:ext cx="0" cy="353599"/>
        </a:xfrm>
        <a:prstGeom prst="line">
          <a:avLst/>
        </a:prstGeom>
        <a:noFill/>
        <a:ln w="12700" cap="flat" cmpd="sng" algn="ctr">
          <a:solidFill>
            <a:schemeClr val="accent2">
              <a:hueOff val="-665912"/>
              <a:satOff val="-293"/>
              <a:lumOff val="784"/>
              <a:alphaOff val="0"/>
            </a:schemeClr>
          </a:solidFill>
          <a:prstDash val="solid"/>
        </a:ln>
        <a:effectLst/>
      </dsp:spPr>
      <dsp:style>
        <a:lnRef idx="1">
          <a:scrgbClr r="0" g="0" b="0"/>
        </a:lnRef>
        <a:fillRef idx="0">
          <a:scrgbClr r="0" g="0" b="0"/>
        </a:fillRef>
        <a:effectRef idx="0">
          <a:scrgbClr r="0" g="0" b="0"/>
        </a:effectRef>
        <a:fontRef idx="minor"/>
      </dsp:style>
    </dsp:sp>
    <dsp:sp modelId="{43AB6038-3B4B-4831-9EC5-A9508DB9A835}">
      <dsp:nvSpPr>
        <dsp:cNvPr id="0" name=""/>
        <dsp:cNvSpPr/>
      </dsp:nvSpPr>
      <dsp:spPr>
        <a:xfrm>
          <a:off x="3593266" y="2879312"/>
          <a:ext cx="2025067" cy="606171"/>
        </a:xfrm>
        <a:prstGeom prst="rect">
          <a:avLst/>
        </a:prstGeom>
        <a:solidFill>
          <a:schemeClr val="accent2">
            <a:hueOff val="-998868"/>
            <a:satOff val="-440"/>
            <a:lumOff val="1177"/>
            <a:alphaOff val="0"/>
          </a:schemeClr>
        </a:solidFill>
        <a:ln w="15875" cap="flat" cmpd="sng" algn="ctr">
          <a:solidFill>
            <a:schemeClr val="accent2">
              <a:hueOff val="-998868"/>
              <a:satOff val="-440"/>
              <a:lumOff val="1177"/>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800100">
            <a:lnSpc>
              <a:spcPct val="90000"/>
            </a:lnSpc>
            <a:spcBef>
              <a:spcPct val="0"/>
            </a:spcBef>
            <a:spcAft>
              <a:spcPct val="35000"/>
            </a:spcAft>
            <a:buNone/>
            <a:defRPr b="1"/>
          </a:pPr>
          <a:r>
            <a:rPr lang="en-US" sz="1800" kern="1200"/>
            <a:t>2008</a:t>
          </a:r>
        </a:p>
      </dsp:txBody>
      <dsp:txXfrm>
        <a:off x="3593266" y="2879312"/>
        <a:ext cx="2025067" cy="606171"/>
      </dsp:txXfrm>
    </dsp:sp>
    <dsp:sp modelId="{CDD4C64D-C223-445C-B4AC-45F3A4125EA0}">
      <dsp:nvSpPr>
        <dsp:cNvPr id="0" name=""/>
        <dsp:cNvSpPr/>
      </dsp:nvSpPr>
      <dsp:spPr>
        <a:xfrm>
          <a:off x="3593266" y="3485483"/>
          <a:ext cx="2025067" cy="1335944"/>
        </a:xfrm>
        <a:prstGeom prst="rect">
          <a:avLst/>
        </a:prstGeom>
        <a:solidFill>
          <a:schemeClr val="accent2">
            <a:tint val="40000"/>
            <a:alpha val="90000"/>
            <a:hueOff val="-1393380"/>
            <a:satOff val="2942"/>
            <a:lumOff val="303"/>
            <a:alphaOff val="0"/>
          </a:schemeClr>
        </a:solidFill>
        <a:ln w="15875" cap="flat" cmpd="sng" algn="ctr">
          <a:solidFill>
            <a:schemeClr val="accent2">
              <a:tint val="40000"/>
              <a:alpha val="90000"/>
              <a:hueOff val="-1393380"/>
              <a:satOff val="2942"/>
              <a:lumOff val="303"/>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875" tIns="142875" rIns="142875" bIns="142875" numCol="1" spcCol="1270" anchor="ctr" anchorCtr="0">
          <a:noAutofit/>
        </a:bodyPr>
        <a:lstStyle/>
        <a:p>
          <a:pPr marL="0" lvl="0" indent="0" algn="l" defTabSz="666750">
            <a:lnSpc>
              <a:spcPct val="90000"/>
            </a:lnSpc>
            <a:spcBef>
              <a:spcPct val="0"/>
            </a:spcBef>
            <a:spcAft>
              <a:spcPct val="35000"/>
            </a:spcAft>
            <a:buNone/>
          </a:pPr>
          <a:r>
            <a:rPr lang="en-US" sz="1500" kern="1200"/>
            <a:t>SRO 326(I)/2008 &amp; 327(I)/2008 (The  Export Oriented Units &amp; Small &amp; Medium Enterprise rules 2008)</a:t>
          </a:r>
        </a:p>
      </dsp:txBody>
      <dsp:txXfrm>
        <a:off x="3593266" y="3485483"/>
        <a:ext cx="2025067" cy="1335944"/>
      </dsp:txXfrm>
    </dsp:sp>
    <dsp:sp modelId="{3AA1A799-B8F9-4AA4-B6C5-ECF4EB85A13B}">
      <dsp:nvSpPr>
        <dsp:cNvPr id="0" name=""/>
        <dsp:cNvSpPr/>
      </dsp:nvSpPr>
      <dsp:spPr>
        <a:xfrm>
          <a:off x="4605799" y="2525712"/>
          <a:ext cx="0" cy="353599"/>
        </a:xfrm>
        <a:prstGeom prst="line">
          <a:avLst/>
        </a:prstGeom>
        <a:noFill/>
        <a:ln w="12700" cap="flat" cmpd="sng" algn="ctr">
          <a:solidFill>
            <a:schemeClr val="accent2">
              <a:hueOff val="-998868"/>
              <a:satOff val="-440"/>
              <a:lumOff val="1177"/>
              <a:alphaOff val="0"/>
            </a:schemeClr>
          </a:solidFill>
          <a:prstDash val="solid"/>
        </a:ln>
        <a:effectLst/>
      </dsp:spPr>
      <dsp:style>
        <a:lnRef idx="1">
          <a:scrgbClr r="0" g="0" b="0"/>
        </a:lnRef>
        <a:fillRef idx="0">
          <a:scrgbClr r="0" g="0" b="0"/>
        </a:fillRef>
        <a:effectRef idx="0">
          <a:scrgbClr r="0" g="0" b="0"/>
        </a:effectRef>
        <a:fontRef idx="minor"/>
      </dsp:style>
    </dsp:sp>
    <dsp:sp modelId="{B9079EF3-B740-4FD8-8048-6372D4F509EA}">
      <dsp:nvSpPr>
        <dsp:cNvPr id="0" name=""/>
        <dsp:cNvSpPr/>
      </dsp:nvSpPr>
      <dsp:spPr>
        <a:xfrm rot="2700000">
          <a:off x="3415902" y="2486421"/>
          <a:ext cx="78581" cy="78581"/>
        </a:xfrm>
        <a:prstGeom prst="rect">
          <a:avLst/>
        </a:prstGeom>
        <a:solidFill>
          <a:schemeClr val="accent2">
            <a:hueOff val="-665912"/>
            <a:satOff val="-293"/>
            <a:lumOff val="784"/>
            <a:alphaOff val="0"/>
          </a:schemeClr>
        </a:solidFill>
        <a:ln w="63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E56AEF8-7B3F-45B5-987D-9DF2482CE1C6}">
      <dsp:nvSpPr>
        <dsp:cNvPr id="0" name=""/>
        <dsp:cNvSpPr/>
      </dsp:nvSpPr>
      <dsp:spPr>
        <a:xfrm rot="2700000">
          <a:off x="4566509" y="2486421"/>
          <a:ext cx="78581" cy="78581"/>
        </a:xfrm>
        <a:prstGeom prst="rect">
          <a:avLst/>
        </a:prstGeom>
        <a:solidFill>
          <a:schemeClr val="accent2">
            <a:hueOff val="-998868"/>
            <a:satOff val="-440"/>
            <a:lumOff val="1177"/>
            <a:alphaOff val="0"/>
          </a:schemeClr>
        </a:solidFill>
        <a:ln w="63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839A315-A684-43F9-992A-C592DB2BC874}">
      <dsp:nvSpPr>
        <dsp:cNvPr id="0" name=""/>
        <dsp:cNvSpPr/>
      </dsp:nvSpPr>
      <dsp:spPr>
        <a:xfrm>
          <a:off x="4743872" y="1565941"/>
          <a:ext cx="2025067" cy="606171"/>
        </a:xfrm>
        <a:prstGeom prst="rect">
          <a:avLst/>
        </a:prstGeom>
        <a:solidFill>
          <a:schemeClr val="accent2">
            <a:hueOff val="-1331824"/>
            <a:satOff val="-586"/>
            <a:lumOff val="1569"/>
            <a:alphaOff val="0"/>
          </a:schemeClr>
        </a:solidFill>
        <a:ln w="15875" cap="flat" cmpd="sng" algn="ctr">
          <a:solidFill>
            <a:schemeClr val="accent2">
              <a:hueOff val="-1331824"/>
              <a:satOff val="-586"/>
              <a:lumOff val="1569"/>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800100">
            <a:lnSpc>
              <a:spcPct val="90000"/>
            </a:lnSpc>
            <a:spcBef>
              <a:spcPct val="0"/>
            </a:spcBef>
            <a:spcAft>
              <a:spcPct val="35000"/>
            </a:spcAft>
            <a:buNone/>
            <a:defRPr b="1"/>
          </a:pPr>
          <a:r>
            <a:rPr lang="en-US" sz="1800" kern="1200"/>
            <a:t>2009</a:t>
          </a:r>
        </a:p>
      </dsp:txBody>
      <dsp:txXfrm>
        <a:off x="4743872" y="1565941"/>
        <a:ext cx="2025067" cy="606171"/>
      </dsp:txXfrm>
    </dsp:sp>
    <dsp:sp modelId="{719252D0-59FC-4E27-AD6C-62C6E312878A}">
      <dsp:nvSpPr>
        <dsp:cNvPr id="0" name=""/>
        <dsp:cNvSpPr/>
      </dsp:nvSpPr>
      <dsp:spPr>
        <a:xfrm>
          <a:off x="4743872" y="649865"/>
          <a:ext cx="2025067" cy="916075"/>
        </a:xfrm>
        <a:prstGeom prst="rect">
          <a:avLst/>
        </a:prstGeom>
        <a:solidFill>
          <a:schemeClr val="accent2">
            <a:tint val="40000"/>
            <a:alpha val="90000"/>
            <a:hueOff val="-1857840"/>
            <a:satOff val="3922"/>
            <a:lumOff val="404"/>
            <a:alphaOff val="0"/>
          </a:schemeClr>
        </a:solidFill>
        <a:ln w="15875" cap="flat" cmpd="sng" algn="ctr">
          <a:solidFill>
            <a:schemeClr val="accent2">
              <a:tint val="40000"/>
              <a:alpha val="90000"/>
              <a:hueOff val="-1857840"/>
              <a:satOff val="3922"/>
              <a:lumOff val="404"/>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875" tIns="142875" rIns="142875" bIns="142875" numCol="1" spcCol="1270" anchor="ctr" anchorCtr="0">
          <a:noAutofit/>
        </a:bodyPr>
        <a:lstStyle/>
        <a:p>
          <a:pPr marL="0" lvl="0" indent="0" algn="l" defTabSz="666750">
            <a:lnSpc>
              <a:spcPct val="90000"/>
            </a:lnSpc>
            <a:spcBef>
              <a:spcPct val="0"/>
            </a:spcBef>
            <a:spcAft>
              <a:spcPct val="35000"/>
            </a:spcAft>
            <a:buNone/>
          </a:pPr>
          <a:r>
            <a:rPr lang="en-US" sz="1500" kern="1200" dirty="0"/>
            <a:t>Temporary Importation Scheme SRO 492(I)2009</a:t>
          </a:r>
        </a:p>
      </dsp:txBody>
      <dsp:txXfrm>
        <a:off x="4743872" y="649865"/>
        <a:ext cx="2025067" cy="916075"/>
      </dsp:txXfrm>
    </dsp:sp>
    <dsp:sp modelId="{95DEFA3E-A67E-415E-B6DF-A6B6F25748B1}">
      <dsp:nvSpPr>
        <dsp:cNvPr id="0" name=""/>
        <dsp:cNvSpPr/>
      </dsp:nvSpPr>
      <dsp:spPr>
        <a:xfrm>
          <a:off x="5756406" y="2172112"/>
          <a:ext cx="0" cy="353599"/>
        </a:xfrm>
        <a:prstGeom prst="line">
          <a:avLst/>
        </a:prstGeom>
        <a:noFill/>
        <a:ln w="12700" cap="flat" cmpd="sng" algn="ctr">
          <a:solidFill>
            <a:schemeClr val="accent2">
              <a:hueOff val="-1331824"/>
              <a:satOff val="-586"/>
              <a:lumOff val="1569"/>
              <a:alphaOff val="0"/>
            </a:schemeClr>
          </a:solidFill>
          <a:prstDash val="solid"/>
        </a:ln>
        <a:effectLst/>
      </dsp:spPr>
      <dsp:style>
        <a:lnRef idx="1">
          <a:scrgbClr r="0" g="0" b="0"/>
        </a:lnRef>
        <a:fillRef idx="0">
          <a:scrgbClr r="0" g="0" b="0"/>
        </a:fillRef>
        <a:effectRef idx="0">
          <a:scrgbClr r="0" g="0" b="0"/>
        </a:effectRef>
        <a:fontRef idx="minor"/>
      </dsp:style>
    </dsp:sp>
    <dsp:sp modelId="{1E01EF6D-EAAE-4C2A-99C5-5F1AE3E78919}">
      <dsp:nvSpPr>
        <dsp:cNvPr id="0" name=""/>
        <dsp:cNvSpPr/>
      </dsp:nvSpPr>
      <dsp:spPr>
        <a:xfrm rot="2700000">
          <a:off x="5717115" y="2486421"/>
          <a:ext cx="78581" cy="78581"/>
        </a:xfrm>
        <a:prstGeom prst="rect">
          <a:avLst/>
        </a:prstGeom>
        <a:solidFill>
          <a:schemeClr val="accent2">
            <a:hueOff val="-1331824"/>
            <a:satOff val="-586"/>
            <a:lumOff val="1569"/>
            <a:alphaOff val="0"/>
          </a:schemeClr>
        </a:solidFill>
        <a:ln w="63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2C4EBC2-A2A5-4FC1-AD45-FE348A697725}">
      <dsp:nvSpPr>
        <dsp:cNvPr id="0" name=""/>
        <dsp:cNvSpPr/>
      </dsp:nvSpPr>
      <dsp:spPr>
        <a:xfrm>
          <a:off x="0" y="616"/>
          <a:ext cx="6910387" cy="1442911"/>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08B7608-FFFF-411F-9B18-8C131E7028F3}">
      <dsp:nvSpPr>
        <dsp:cNvPr id="0" name=""/>
        <dsp:cNvSpPr/>
      </dsp:nvSpPr>
      <dsp:spPr>
        <a:xfrm>
          <a:off x="436480" y="325271"/>
          <a:ext cx="793601" cy="793601"/>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BCF3D0EE-88ED-4256-B6BB-AD8BB1327E89}">
      <dsp:nvSpPr>
        <dsp:cNvPr id="0" name=""/>
        <dsp:cNvSpPr/>
      </dsp:nvSpPr>
      <dsp:spPr>
        <a:xfrm>
          <a:off x="1666563" y="616"/>
          <a:ext cx="5243823" cy="144291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2708" tIns="152708" rIns="152708" bIns="152708" numCol="1" spcCol="1270" anchor="ctr" anchorCtr="0">
          <a:noAutofit/>
        </a:bodyPr>
        <a:lstStyle/>
        <a:p>
          <a:pPr marL="0" lvl="0" indent="0" algn="l" defTabSz="1111250">
            <a:lnSpc>
              <a:spcPct val="90000"/>
            </a:lnSpc>
            <a:spcBef>
              <a:spcPct val="0"/>
            </a:spcBef>
            <a:spcAft>
              <a:spcPct val="35000"/>
            </a:spcAft>
            <a:buNone/>
          </a:pPr>
          <a:r>
            <a:rPr lang="en-US" sz="2500" kern="1200"/>
            <a:t>Simplification of Export facilitation schemes through a single administrative document</a:t>
          </a:r>
        </a:p>
      </dsp:txBody>
      <dsp:txXfrm>
        <a:off x="1666563" y="616"/>
        <a:ext cx="5243823" cy="1442911"/>
      </dsp:txXfrm>
    </dsp:sp>
    <dsp:sp modelId="{0C574CFD-8CAF-4ED2-83CC-26EB10B26C8E}">
      <dsp:nvSpPr>
        <dsp:cNvPr id="0" name=""/>
        <dsp:cNvSpPr/>
      </dsp:nvSpPr>
      <dsp:spPr>
        <a:xfrm>
          <a:off x="0" y="1804256"/>
          <a:ext cx="6910387" cy="1442911"/>
        </a:xfrm>
        <a:prstGeom prst="roundRect">
          <a:avLst>
            <a:gd name="adj" fmla="val 1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06E76A3-88AD-485C-951A-ADA2B768C900}">
      <dsp:nvSpPr>
        <dsp:cNvPr id="0" name=""/>
        <dsp:cNvSpPr/>
      </dsp:nvSpPr>
      <dsp:spPr>
        <a:xfrm>
          <a:off x="436480" y="2128911"/>
          <a:ext cx="793601" cy="793601"/>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DE5DF720-4067-493B-9EC8-E0824E102E6F}">
      <dsp:nvSpPr>
        <dsp:cNvPr id="0" name=""/>
        <dsp:cNvSpPr/>
      </dsp:nvSpPr>
      <dsp:spPr>
        <a:xfrm>
          <a:off x="1666563" y="1804256"/>
          <a:ext cx="5243823" cy="144291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2708" tIns="152708" rIns="152708" bIns="152708" numCol="1" spcCol="1270" anchor="ctr" anchorCtr="0">
          <a:noAutofit/>
        </a:bodyPr>
        <a:lstStyle/>
        <a:p>
          <a:pPr marL="0" lvl="0" indent="0" algn="l" defTabSz="1111250">
            <a:lnSpc>
              <a:spcPct val="90000"/>
            </a:lnSpc>
            <a:spcBef>
              <a:spcPct val="0"/>
            </a:spcBef>
            <a:spcAft>
              <a:spcPct val="35000"/>
            </a:spcAft>
            <a:buNone/>
          </a:pPr>
          <a:r>
            <a:rPr lang="en-US" sz="2500" kern="1200"/>
            <a:t>Increasing the accessibility of the scheme to small and medium exporters</a:t>
          </a:r>
        </a:p>
      </dsp:txBody>
      <dsp:txXfrm>
        <a:off x="1666563" y="1804256"/>
        <a:ext cx="5243823" cy="1442911"/>
      </dsp:txXfrm>
    </dsp:sp>
    <dsp:sp modelId="{3006B2DA-C22D-46E1-947D-B7B5B3D7F5BD}">
      <dsp:nvSpPr>
        <dsp:cNvPr id="0" name=""/>
        <dsp:cNvSpPr/>
      </dsp:nvSpPr>
      <dsp:spPr>
        <a:xfrm>
          <a:off x="0" y="3607896"/>
          <a:ext cx="6910387" cy="1442911"/>
        </a:xfrm>
        <a:prstGeom prst="roundRect">
          <a:avLst>
            <a:gd name="adj" fmla="val 1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EA3C9BB-8F46-4757-8922-438BD45A616E}">
      <dsp:nvSpPr>
        <dsp:cNvPr id="0" name=""/>
        <dsp:cNvSpPr/>
      </dsp:nvSpPr>
      <dsp:spPr>
        <a:xfrm>
          <a:off x="436480" y="3932551"/>
          <a:ext cx="793601" cy="793601"/>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90FFB078-945B-4064-B4D8-FCA887C8A101}">
      <dsp:nvSpPr>
        <dsp:cNvPr id="0" name=""/>
        <dsp:cNvSpPr/>
      </dsp:nvSpPr>
      <dsp:spPr>
        <a:xfrm>
          <a:off x="1666563" y="3607896"/>
          <a:ext cx="5243823" cy="144291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2708" tIns="152708" rIns="152708" bIns="152708" numCol="1" spcCol="1270" anchor="ctr" anchorCtr="0">
          <a:noAutofit/>
        </a:bodyPr>
        <a:lstStyle/>
        <a:p>
          <a:pPr marL="0" lvl="0" indent="0" algn="l" defTabSz="1111250">
            <a:lnSpc>
              <a:spcPct val="90000"/>
            </a:lnSpc>
            <a:spcBef>
              <a:spcPct val="0"/>
            </a:spcBef>
            <a:spcAft>
              <a:spcPct val="35000"/>
            </a:spcAft>
            <a:buNone/>
          </a:pPr>
          <a:r>
            <a:rPr lang="en-US" sz="2500" kern="1200"/>
            <a:t>Increase predictability and reduce cost of compliance for exporters</a:t>
          </a:r>
        </a:p>
      </dsp:txBody>
      <dsp:txXfrm>
        <a:off x="1666563" y="3607896"/>
        <a:ext cx="5243823" cy="1442911"/>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A533C28-E28B-451C-9D0B-70B6A33DB100}">
      <dsp:nvSpPr>
        <dsp:cNvPr id="0" name=""/>
        <dsp:cNvSpPr/>
      </dsp:nvSpPr>
      <dsp:spPr>
        <a:xfrm>
          <a:off x="0" y="18464"/>
          <a:ext cx="11490960" cy="873953"/>
        </a:xfrm>
        <a:prstGeom prst="roundRect">
          <a:avLst/>
        </a:prstGeom>
        <a:solidFill>
          <a:schemeClr val="accent2">
            <a:shade val="80000"/>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US" sz="2200" kern="1200" dirty="0"/>
            <a:t>Different exporters with different compliance record and performance should not be treated at par</a:t>
          </a:r>
          <a:endParaRPr lang="en-PK" sz="2200" kern="1200" dirty="0"/>
        </a:p>
      </dsp:txBody>
      <dsp:txXfrm>
        <a:off x="42663" y="61127"/>
        <a:ext cx="11405634" cy="788627"/>
      </dsp:txXfrm>
    </dsp:sp>
    <dsp:sp modelId="{252653F4-5BFA-42A6-913C-511BE9C256C2}">
      <dsp:nvSpPr>
        <dsp:cNvPr id="0" name=""/>
        <dsp:cNvSpPr/>
      </dsp:nvSpPr>
      <dsp:spPr>
        <a:xfrm>
          <a:off x="0" y="955777"/>
          <a:ext cx="11490960" cy="873953"/>
        </a:xfrm>
        <a:prstGeom prst="roundRect">
          <a:avLst/>
        </a:prstGeom>
        <a:solidFill>
          <a:schemeClr val="accent2">
            <a:shade val="80000"/>
            <a:hueOff val="129898"/>
            <a:satOff val="-5564"/>
            <a:lumOff val="7674"/>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US" sz="2200" kern="1200"/>
            <a:t>Exporters having good export history and compliance record should be given maximum facilitation as risk is low</a:t>
          </a:r>
          <a:endParaRPr lang="en-PK" sz="2200" kern="1200"/>
        </a:p>
      </dsp:txBody>
      <dsp:txXfrm>
        <a:off x="42663" y="998440"/>
        <a:ext cx="11405634" cy="788627"/>
      </dsp:txXfrm>
    </dsp:sp>
    <dsp:sp modelId="{AAD665C9-43B3-4988-9D28-3B271E7F570A}">
      <dsp:nvSpPr>
        <dsp:cNvPr id="0" name=""/>
        <dsp:cNvSpPr/>
      </dsp:nvSpPr>
      <dsp:spPr>
        <a:xfrm>
          <a:off x="0" y="1893091"/>
          <a:ext cx="11490960" cy="873953"/>
        </a:xfrm>
        <a:prstGeom prst="roundRect">
          <a:avLst/>
        </a:prstGeom>
        <a:solidFill>
          <a:schemeClr val="accent2">
            <a:shade val="80000"/>
            <a:hueOff val="259796"/>
            <a:satOff val="-11129"/>
            <a:lumOff val="15349"/>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US" sz="2200" kern="1200"/>
            <a:t>Manufacturer cum exporters should be treated differently from commercial exporters and indirect exporters, as they contribute most to exports</a:t>
          </a:r>
          <a:endParaRPr lang="en-PK" sz="2200" kern="1200"/>
        </a:p>
      </dsp:txBody>
      <dsp:txXfrm>
        <a:off x="42663" y="1935754"/>
        <a:ext cx="11405634" cy="788627"/>
      </dsp:txXfrm>
    </dsp:sp>
    <dsp:sp modelId="{6491AC08-B992-4870-91F0-0C4F4925B2A7}">
      <dsp:nvSpPr>
        <dsp:cNvPr id="0" name=""/>
        <dsp:cNvSpPr/>
      </dsp:nvSpPr>
      <dsp:spPr>
        <a:xfrm>
          <a:off x="0" y="2830404"/>
          <a:ext cx="11490960" cy="873953"/>
        </a:xfrm>
        <a:prstGeom prst="roundRect">
          <a:avLst/>
        </a:prstGeom>
        <a:solidFill>
          <a:schemeClr val="accent2">
            <a:shade val="80000"/>
            <a:hueOff val="389694"/>
            <a:satOff val="-16693"/>
            <a:lumOff val="23023"/>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US" sz="2200" kern="1200"/>
            <a:t>New entrants and exporters with limited history should be incentivized to graduate to next category based on performance and compliance</a:t>
          </a:r>
          <a:endParaRPr lang="en-PK" sz="2200" kern="1200"/>
        </a:p>
      </dsp:txBody>
      <dsp:txXfrm>
        <a:off x="42663" y="2873067"/>
        <a:ext cx="11405634" cy="788627"/>
      </dsp:txXfrm>
    </dsp:sp>
    <dsp:sp modelId="{94D4B10B-2C4C-4598-AE6E-E352E52D5171}">
      <dsp:nvSpPr>
        <dsp:cNvPr id="0" name=""/>
        <dsp:cNvSpPr/>
      </dsp:nvSpPr>
      <dsp:spPr>
        <a:xfrm>
          <a:off x="0" y="3767718"/>
          <a:ext cx="11490960" cy="873953"/>
        </a:xfrm>
        <a:prstGeom prst="roundRect">
          <a:avLst/>
        </a:prstGeom>
        <a:solidFill>
          <a:schemeClr val="accent2">
            <a:shade val="80000"/>
            <a:hueOff val="519592"/>
            <a:satOff val="-22257"/>
            <a:lumOff val="30698"/>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US" sz="2200" kern="1200" dirty="0"/>
            <a:t> Risk Mitigation for new entrants and commercial exporters</a:t>
          </a:r>
          <a:endParaRPr lang="en-PK" sz="2200" kern="1200" dirty="0"/>
        </a:p>
      </dsp:txBody>
      <dsp:txXfrm>
        <a:off x="42663" y="3810381"/>
        <a:ext cx="11405634" cy="788627"/>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5441440-4D44-4973-B80B-3EE7DBB8047B}">
      <dsp:nvSpPr>
        <dsp:cNvPr id="0" name=""/>
        <dsp:cNvSpPr/>
      </dsp:nvSpPr>
      <dsp:spPr>
        <a:xfrm>
          <a:off x="0" y="520100"/>
          <a:ext cx="6797675" cy="1484730"/>
        </a:xfrm>
        <a:prstGeom prst="roundRect">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l" defTabSz="1200150">
            <a:lnSpc>
              <a:spcPct val="90000"/>
            </a:lnSpc>
            <a:spcBef>
              <a:spcPct val="0"/>
            </a:spcBef>
            <a:spcAft>
              <a:spcPct val="35000"/>
            </a:spcAft>
            <a:buNone/>
          </a:pPr>
          <a:r>
            <a:rPr lang="en-US" sz="2700" kern="1200"/>
            <a:t>All approvals under various export promotion schemes, if otherwise in order and correct, can remain operative for two years </a:t>
          </a:r>
        </a:p>
      </dsp:txBody>
      <dsp:txXfrm>
        <a:off x="72479" y="592579"/>
        <a:ext cx="6652717" cy="1339772"/>
      </dsp:txXfrm>
    </dsp:sp>
    <dsp:sp modelId="{9A9A2A2A-A85B-4703-AE40-D5BB5557295F}">
      <dsp:nvSpPr>
        <dsp:cNvPr id="0" name=""/>
        <dsp:cNvSpPr/>
      </dsp:nvSpPr>
      <dsp:spPr>
        <a:xfrm>
          <a:off x="0" y="2082591"/>
          <a:ext cx="6797675" cy="1484730"/>
        </a:xfrm>
        <a:prstGeom prst="roundRect">
          <a:avLst/>
        </a:prstGeom>
        <a:solidFill>
          <a:schemeClr val="accent2">
            <a:hueOff val="-665912"/>
            <a:satOff val="-293"/>
            <a:lumOff val="784"/>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l" defTabSz="1200150">
            <a:lnSpc>
              <a:spcPct val="90000"/>
            </a:lnSpc>
            <a:spcBef>
              <a:spcPct val="0"/>
            </a:spcBef>
            <a:spcAft>
              <a:spcPct val="35000"/>
            </a:spcAft>
            <a:buNone/>
          </a:pPr>
          <a:r>
            <a:rPr lang="en-US" sz="2700" kern="1200"/>
            <a:t>No restriction on immediate voluntary transfer to EFS 2021</a:t>
          </a:r>
        </a:p>
      </dsp:txBody>
      <dsp:txXfrm>
        <a:off x="72479" y="2155070"/>
        <a:ext cx="6652717" cy="1339772"/>
      </dsp:txXfrm>
    </dsp:sp>
    <dsp:sp modelId="{CD7626EA-413D-4581-9CB6-86191C3B09F6}">
      <dsp:nvSpPr>
        <dsp:cNvPr id="0" name=""/>
        <dsp:cNvSpPr/>
      </dsp:nvSpPr>
      <dsp:spPr>
        <a:xfrm>
          <a:off x="0" y="3645081"/>
          <a:ext cx="6797675" cy="1484730"/>
        </a:xfrm>
        <a:prstGeom prst="roundRect">
          <a:avLst/>
        </a:prstGeom>
        <a:solidFill>
          <a:schemeClr val="accent2">
            <a:hueOff val="-1331824"/>
            <a:satOff val="-586"/>
            <a:lumOff val="1569"/>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l" defTabSz="1200150">
            <a:lnSpc>
              <a:spcPct val="90000"/>
            </a:lnSpc>
            <a:spcBef>
              <a:spcPct val="0"/>
            </a:spcBef>
            <a:spcAft>
              <a:spcPct val="35000"/>
            </a:spcAft>
            <a:buNone/>
          </a:pPr>
          <a:r>
            <a:rPr lang="en-US" sz="2700" kern="1200"/>
            <a:t>Simultaneous operation under previous schemes or EFS 2021, not allowed.</a:t>
          </a:r>
        </a:p>
      </dsp:txBody>
      <dsp:txXfrm>
        <a:off x="72479" y="3717560"/>
        <a:ext cx="6652717" cy="1339772"/>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E18BF03-80AC-4477-AC04-E82C3AB815D7}">
      <dsp:nvSpPr>
        <dsp:cNvPr id="0" name=""/>
        <dsp:cNvSpPr/>
      </dsp:nvSpPr>
      <dsp:spPr>
        <a:xfrm>
          <a:off x="0" y="12930"/>
          <a:ext cx="10058399" cy="1479574"/>
        </a:xfrm>
        <a:prstGeom prst="roundRect">
          <a:avLst/>
        </a:prstGeom>
        <a:solidFill>
          <a:schemeClr val="accent2">
            <a:shade val="80000"/>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en-US" sz="2100" kern="1200"/>
            <a:t>1. An exporter holding a contract for Toll manufacturing may import input goods directly or indirectly from the foreign principal without involving any remittance of foreign exchange.</a:t>
          </a:r>
          <a:endParaRPr lang="en-PK" sz="2100" kern="1200"/>
        </a:p>
      </dsp:txBody>
      <dsp:txXfrm>
        <a:off x="72227" y="85157"/>
        <a:ext cx="9913945" cy="1335120"/>
      </dsp:txXfrm>
    </dsp:sp>
    <dsp:sp modelId="{CAE6EF8E-C60D-4516-8C10-17AA06771F6B}">
      <dsp:nvSpPr>
        <dsp:cNvPr id="0" name=""/>
        <dsp:cNvSpPr/>
      </dsp:nvSpPr>
      <dsp:spPr>
        <a:xfrm>
          <a:off x="0" y="1552985"/>
          <a:ext cx="10058399" cy="1479574"/>
        </a:xfrm>
        <a:prstGeom prst="roundRect">
          <a:avLst/>
        </a:prstGeom>
        <a:solidFill>
          <a:schemeClr val="accent2">
            <a:shade val="80000"/>
            <a:hueOff val="259796"/>
            <a:satOff val="-11129"/>
            <a:lumOff val="15349"/>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en-US" sz="2100" kern="1200"/>
            <a:t>2. The exporter shall provide an NOC from State Bank of Pakistan that there is no requirement of EIF against the input goods.</a:t>
          </a:r>
          <a:endParaRPr lang="en-PK" sz="2100" kern="1200"/>
        </a:p>
      </dsp:txBody>
      <dsp:txXfrm>
        <a:off x="72227" y="1625212"/>
        <a:ext cx="9913945" cy="1335120"/>
      </dsp:txXfrm>
    </dsp:sp>
    <dsp:sp modelId="{1ED678FA-98AF-4251-8FB2-F7590CF9D1A4}">
      <dsp:nvSpPr>
        <dsp:cNvPr id="0" name=""/>
        <dsp:cNvSpPr/>
      </dsp:nvSpPr>
      <dsp:spPr>
        <a:xfrm>
          <a:off x="0" y="3093040"/>
          <a:ext cx="10058399" cy="1479574"/>
        </a:xfrm>
        <a:prstGeom prst="roundRect">
          <a:avLst/>
        </a:prstGeom>
        <a:solidFill>
          <a:schemeClr val="accent2">
            <a:shade val="80000"/>
            <a:hueOff val="519592"/>
            <a:satOff val="-22257"/>
            <a:lumOff val="30698"/>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en-US" sz="2100" kern="1200"/>
            <a:t>3. After the production of the output goods the exporter shall export the goods on submission of an NOC by the State bank of Pakistan for Export without an E-Form along with confirmation that service fee has been repatriated to the exporter in foreign currency as per contract.</a:t>
          </a:r>
          <a:endParaRPr lang="en-PK" sz="2100" kern="1200"/>
        </a:p>
      </dsp:txBody>
      <dsp:txXfrm>
        <a:off x="72227" y="3165267"/>
        <a:ext cx="9913945" cy="1335120"/>
      </dsp:txXfrm>
    </dsp:sp>
  </dsp:spTree>
</dsp:drawing>
</file>

<file path=ppt/diagrams/layout1.xml><?xml version="1.0" encoding="utf-8"?>
<dgm:layoutDef xmlns:dgm="http://schemas.openxmlformats.org/drawingml/2006/diagram" xmlns:a="http://schemas.openxmlformats.org/drawingml/2006/main" uniqueId="urn:microsoft.com/office/officeart/2017/3/layout/HorizontalLabelsTimeline">
  <dgm:title val="Horizontal Labels Timeline"/>
  <dgm:desc val="Use to show a list of events in chronological order. The rectangular shape contains the description while the date is shown immediately below. It can display a large amount of text and medium length date format."/>
  <dgm:catLst>
    <dgm:cat type="timeline" pri="500"/>
    <dgm:cat type="process" pri="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1"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
    <dgm:varLst>
      <dgm:chMax/>
      <dgm:chPref/>
      <dgm:animLvl val="lvl"/>
    </dgm:varLst>
    <dgm:alg type="composite"/>
    <dgm:shape xmlns:r="http://schemas.openxmlformats.org/officeDocument/2006/relationships" r:blip="">
      <dgm:adjLst/>
    </dgm:shape>
    <dgm:constrLst>
      <dgm:constr type="w" for="ch" forName="divider" refType="w"/>
      <dgm:constr type="h" for="ch" forName="divider"/>
      <dgm:constr type="ctrY" for="ch" forName="divider" refType="h" fact="0.5"/>
      <dgm:constr type="l" for="ch" forName="divider"/>
      <dgm:constr type="w" for="ch" forName="nodes" refType="w"/>
      <dgm:constr type="h" for="ch" forName="nodes" refType="h"/>
    </dgm:constrLst>
    <dgm:layoutNode name="divider" styleLbl="fgAcc1">
      <dgm:alg type="sp"/>
      <dgm:shape xmlns:r="http://schemas.openxmlformats.org/officeDocument/2006/relationships" type="line" r:blip="" zOrderOff="-1">
        <dgm:adjLst/>
      </dgm:shape>
      <dgm:presOf/>
      <dgm:constrLst/>
      <dgm:ruleLst/>
    </dgm:layoutNode>
    <dgm:layoutNode name="nodes">
      <dgm:varLst>
        <dgm:chMax/>
        <dgm:chPref/>
        <dgm:animLvl val="lvl"/>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choose name="constrBasedOnChildrenCount">
        <dgm:if name="constrForTwoChildren" axis="ch" ptType="node" func="cnt" op="lte" val="2">
          <dgm:constrLst>
            <dgm:constr type="primFontSz" for="des" forName="L1TextContainer" val="20"/>
            <dgm:constr type="primFontSz" for="des" forName="L2TextContainer" refType="primFontSz" refFor="des" refForName="L1TextContainer" op="equ" fact="0.85"/>
            <dgm:constr type="w" for="ch" forName="composite" refType="w"/>
            <dgm:constr type="h" for="ch" forName="composite" refType="h"/>
            <dgm:constr type="w" for="ch" forName="spaceBetweenRectangles" refType="w" refFor="ch" refForName="composite" fact="0"/>
            <dgm:constr type="w" for="ch" ptType="sibTrans" op="equ"/>
            <dgm:constr type="primFontSz" for="des" forName="L1TextContainer" op="equ"/>
            <dgm:constr type="primFontSz" for="des" forName="L2TextContainer" op="equ"/>
          </dgm:constrLst>
        </dgm:if>
        <dgm:else name="constrForRest">
          <dgm:constrLst>
            <dgm:constr type="primFontSz" for="des" forName="L1TextContainer" val="20"/>
            <dgm:constr type="primFontSz" for="des" forName="L2TextContainer" refType="primFontSz" refFor="des" refForName="L1TextContainer" op="equ" fact="0.85"/>
            <dgm:constr type="w" for="ch" forName="composite" refType="w"/>
            <dgm:constr type="h" for="ch" forName="composite" refType="h"/>
            <dgm:constr type="w" for="ch" forName="spaceBetweenRectangles" refType="w" refFor="ch" refForName="composite" fact="-0.5"/>
            <dgm:constr type="w" for="ch" ptType="sibTrans" op="equ"/>
            <dgm:constr type="primFontSz" for="des" forName="L1TextContainer" op="equ"/>
            <dgm:constr type="primFontSz" for="des" forName="L2TextContainer" op="equ"/>
          </dgm:constrLst>
        </dgm:else>
      </dgm:choose>
      <dgm:forEach name="nodesForEach" axis="ch" ptType="node">
        <dgm:layoutNode name="composite">
          <dgm:alg type="composite"/>
          <dgm:shape xmlns:r="http://schemas.openxmlformats.org/officeDocument/2006/relationships" r:blip="">
            <dgm:adjLst/>
          </dgm:shape>
          <dgm:choose name="CaseForPlacingNodesAboveAndBelowDivider">
            <dgm:if name="CaseForPlacingNodeAboveDivider" axis="self" ptType="node" func="posOdd" op="equ" val="1">
              <dgm:constrLst>
                <dgm:constr type="w" for="ch" forName="L1TextContainer" refType="w" fact="0.88"/>
                <dgm:constr type="l" for="ch" forName="L1TextContainer" refType="w" fact="0.06"/>
                <dgm:constr type="h" for="ch" forName="L1TextContainer" refType="h" fact="0.12"/>
                <dgm:constr type="t" for="ch" forName="L1TextContainer" refType="h" fact="0.31"/>
                <dgm:constr type="w" for="ch" forName="L2TextContainerWrapper" refType="w" fact="0.88"/>
                <dgm:constr type="l" for="ch" forName="L2TextContainerWrapper" refType="w" fact="0.06"/>
                <dgm:constr type="h" for="ch" forName="L2TextContainerWrapper" refType="h" fact="0.31"/>
                <dgm:constr type="b" for="ch" forName="L2TextContainerWrapper" refType="h" fact="0.31"/>
                <dgm:constr type="w" for="ch" forName="ConnectLine"/>
                <dgm:constr type="ctrX" for="ch" forName="ConnectLine" refType="w" fact="0.5"/>
                <dgm:constr type="h" for="ch" forName="ConnectLine" refType="h" fact="0.07"/>
                <dgm:constr type="t" for="ch" forName="ConnectLine" refType="h" fact="0.43"/>
                <dgm:constr type="w" for="ch" forName="ConnectorPoint" refType="h" fact="0.022"/>
                <dgm:constr type="h" for="ch" forName="ConnectorPoint" refType="h" fact="0.022"/>
                <dgm:constr type="ctrX" for="ch" forName="ConnectorPoint" refType="w" fact="0.5"/>
                <dgm:constr type="ctrY" for="ch" forName="ConnectorPoint" refType="h" fact="0.5"/>
                <dgm:constr type="w" for="ch" forName="EmptyPlaceHolder" refType="w"/>
                <dgm:constr type="h" for="ch" forName="EmptyPlaceHolder" refType="h" fact="0.5"/>
                <dgm:constr type="t" for="ch" forName="EmptyPlaceHolder" refType="h" fact="0.5"/>
              </dgm:constrLst>
            </dgm:if>
            <dgm:else name="CaseForPlacingNodeBelowDivider">
              <dgm:constrLst>
                <dgm:constr type="w" for="ch" forName="L1TextContainer" refType="w" fact="0.88"/>
                <dgm:constr type="l" for="ch" forName="L1TextContainer" refType="w" fact="0.06"/>
                <dgm:constr type="h" for="ch" forName="L1TextContainer" refType="h" fact="0.12"/>
                <dgm:constr type="t" for="ch" forName="L1TextContainer" refType="h" fact="0.57"/>
                <dgm:constr type="w" for="ch" forName="L2TextContainerWrapper" refType="w" fact="0.88"/>
                <dgm:constr type="l" for="ch" forName="L2TextContainerWrapper" refType="w" fact="0.06"/>
                <dgm:constr type="h" for="ch" forName="L2TextContainerWrapper" refType="h" fact="0.31"/>
                <dgm:constr type="t" for="ch" forName="L2TextContainerWrapper" refType="h" fact="0.69"/>
                <dgm:constr type="w" for="ch" forName="ConnectLine"/>
                <dgm:constr type="ctrX" for="ch" forName="ConnectLine" refType="w" fact="0.5"/>
                <dgm:constr type="h" for="ch" forName="ConnectLine" refType="h" fact="0.07"/>
                <dgm:constr type="t" for="ch" forName="ConnectLine" refType="h" fact="0.5"/>
                <dgm:constr type="w" for="ch" forName="ConnectorPoint" refType="h" fact="0.022"/>
                <dgm:constr type="h" for="ch" forName="ConnectorPoint" refType="h" fact="0.022"/>
                <dgm:constr type="ctrX" for="ch" forName="ConnectorPoint" refType="w" fact="0.5"/>
                <dgm:constr type="ctrY" for="ch" forName="ConnectorPoint" refType="h" fact="0.5"/>
                <dgm:constr type="w" for="ch" forName="EmptyPlaceHolder" refType="w"/>
                <dgm:constr type="h" for="ch" forName="EmptyPlaceHolder" refType="h" fact="0.5"/>
                <dgm:constr type="t" for="ch" forName="EmptyPlaceHolder" refType="h" fact="0"/>
              </dgm:constrLst>
            </dgm:else>
          </dgm:choose>
          <dgm:layoutNode name="L1TextContainer" styleLbl="alignNode1">
            <dgm:varLst>
              <dgm:chMax val="1"/>
              <dgm:chPref val="1"/>
              <dgm:bulletEnabled val="1"/>
            </dgm:varLst>
            <dgm:alg type="tx">
              <dgm:param type="txAnchorVert" val="mid"/>
              <dgm:param type="parTxLTRAlign" val="ctr"/>
              <dgm:param type="parTxRTLAlign" val="ctr"/>
            </dgm:alg>
            <dgm:shape xmlns:r="http://schemas.openxmlformats.org/officeDocument/2006/relationships" type="rect" r:blip="">
              <dgm:adjLst/>
            </dgm:shape>
            <dgm:presOf axis="self"/>
            <dgm:constrLst>
              <dgm:constr type="tMarg" refType="primFontSz" fact="0.4"/>
              <dgm:constr type="bMarg" refType="primFontSz" fact="0.4"/>
              <dgm:constr type="lMarg" refType="primFontSz" fact="0.4"/>
              <dgm:constr type="rMarg" refType="primFontSz" fact="0.4"/>
            </dgm:constrLst>
            <dgm:ruleLst>
              <dgm:rule type="primFontSz" val="14" fact="NaN" max="NaN"/>
            </dgm:ruleLst>
          </dgm:layoutNode>
          <dgm:layoutNode name="L2TextContainerWrapper">
            <dgm:varLst>
              <dgm:bulletEnabled val="1"/>
            </dgm:varLst>
            <dgm:alg type="composite"/>
            <dgm:choose name="L2TextContainerConstr">
              <dgm:if name="CaseForPlacingL2TextContaineAboveDivider" axis="self" ptType="node" func="posOdd" op="equ" val="1">
                <dgm:constrLst>
                  <dgm:constr type="h" for="ch" forName="L2TextContainer" refType="h" fact="0.39"/>
                  <dgm:constr type="b" for="ch" forName="L2TextContainer" refType="h"/>
                  <dgm:constr type="h" for="ch" forName="FlexibleEmptyPlaceHolder" refType="h" fact="0.61"/>
                </dgm:constrLst>
              </dgm:if>
              <dgm:else name="CaseForPlacingL2TextContaineBelowDivider">
                <dgm:constrLst>
                  <dgm:constr type="h" for="ch" forName="L2TextContainer" refType="h" fact="0.39"/>
                  <dgm:constr type="h" for="ch" forName="FlexibleEmptyPlaceHolder" refType="h" fact="0.61"/>
                  <dgm:constr type="b" for="ch" forName="FlexibleEmptyPlaceHolder" refType="h"/>
                </dgm:constrLst>
              </dgm:else>
            </dgm:choose>
            <dgm:layoutNode name="L2TextContainer" styleLbl="bgAccFollowNode1" moveWith="L1TextContainer">
              <dgm:choose name="L2TextContainerAlgo">
                <dgm:if name="L2TextContainerAlgoLTR" func="var" arg="dir" op="equ" val="norm">
                  <dgm:alg type="tx">
                    <dgm:param type="txAnchorVert" val="mid"/>
                    <dgm:param type="parTxRTLAlign" val="l"/>
                    <dgm:param type="parTxLTRAlign" val="l"/>
                    <dgm:param type="txAnchorVertCh" val="mid"/>
                    <dgm:param type="shpTxRTLAlignCh" val="l"/>
                    <dgm:param type="shpTxLTRAlignCh" val="l"/>
                  </dgm:alg>
                </dgm:if>
                <dgm:else name="L2TextContainerAlgoRTL">
                  <dgm:alg type="tx">
                    <dgm:param type="txAnchorVert" val="mid"/>
                    <dgm:param type="parTxRTLAlign" val="r"/>
                    <dgm:param type="parTxLTRAlign" val="r"/>
                    <dgm:param type="txAnchorVertCh" val="mid"/>
                    <dgm:param type="shpTxRTLAlignCh" val="r"/>
                    <dgm:param type="shpTxLTRAlignCh" val="r"/>
                  </dgm:alg>
                </dgm:else>
              </dgm:choose>
              <dgm:shape xmlns:r="http://schemas.openxmlformats.org/officeDocument/2006/relationships" type="rect" r:blip="">
                <dgm:adjLst/>
              </dgm:shape>
              <dgm:presOf axis="des" ptType="node"/>
              <dgm:constrLst>
                <dgm:constr type="tMarg" refType="primFontSz" fact="0.75"/>
                <dgm:constr type="bMarg" refType="primFontSz" fact="0.75"/>
                <dgm:constr type="lMarg" refType="primFontSz" fact="0.75"/>
                <dgm:constr type="rMarg" refType="primFontSz" fact="0.75"/>
              </dgm:constrLst>
              <dgm:ruleLst>
                <dgm:rule type="h" val="INF" fact="NaN" max="NaN"/>
                <dgm:rule type="primFontSz" val="12" fact="NaN" max="NaN"/>
                <dgm:rule type="secFontSz" val="10" fact="NaN" max="NaN"/>
              </dgm:ruleLst>
            </dgm:layoutNode>
            <dgm:layoutNode name="FlexibleEmptyPlaceHolder">
              <dgm:alg type="sp"/>
              <dgm:shape xmlns:r="http://schemas.openxmlformats.org/officeDocument/2006/relationships" r:blip="">
                <dgm:adjLst/>
              </dgm:shape>
              <dgm:presOf/>
              <dgm:constrLst/>
            </dgm:layoutNode>
          </dgm:layoutNode>
          <dgm:layoutNode name="ConnectLine" styleLbl="sibTrans1D1" moveWith="L1TextContainer">
            <dgm:alg type="sp"/>
            <dgm:shape xmlns:r="http://schemas.openxmlformats.org/officeDocument/2006/relationships" type="line" r:blip="">
              <dgm:adjLst/>
            </dgm:shape>
            <dgm:presOf/>
            <dgm:constrLst/>
          </dgm:layoutNode>
          <dgm:layoutNode name="ConnectorPoint" styleLbl="node1" moveWith="L1TextContainer">
            <dgm:alg type="sp"/>
            <dgm:shape xmlns:r="http://schemas.openxmlformats.org/officeDocument/2006/relationships" rot="45" type="rect" r:blip="" zOrderOff="10">
              <dgm:adjLst/>
              <dgm:extLst>
                <a:ext uri="{B698B0E9-8C71-41B9-8309-B3DCBF30829C}">
                  <dgm1612:spPr xmlns:dgm1612="http://schemas.microsoft.com/office/drawing/2016/12/diagram">
                    <a:ln w="6350"/>
                  </dgm1612:spPr>
                </a:ext>
              </dgm:extLst>
            </dgm:shape>
            <dgm:presOf/>
            <dgm:constrLst/>
          </dgm:layoutNode>
          <dgm:layoutNode name="EmptyPlaceHolder">
            <dgm:alg type="sp"/>
            <dgm:shape xmlns:r="http://schemas.openxmlformats.org/officeDocument/2006/relationships" r:blip="">
              <dgm:adjLst/>
            </dgm:shape>
            <dgm:presOf/>
            <dgm:constrLst/>
          </dgm:layoutNode>
        </dgm:layoutNode>
        <dgm:forEach name="Name28"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Node>
  <dgm:extLst>
    <a:ext uri="{68A01E43-0DF5-4B5B-8FA6-DAF915123BFB}">
      <dgm1612:lstStyle xmlns:dgm1612="http://schemas.microsoft.com/office/drawing/2016/12/diagram">
        <a:lvl1pPr>
          <a:defRPr b="1"/>
        </a:lvl1pPr>
      </dgm1612:lstStyle>
    </a:ext>
  </dgm:extLst>
</dgm:layoutDef>
</file>

<file path=ppt/diagrams/layout2.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 y="6334316"/>
            <a:ext cx="12192000"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AC83D88-C8D4-4D59-8DFC-C02F47467E05}" type="datetimeFigureOut">
              <a:rPr lang="LID4096" smtClean="0"/>
              <a:t>10/19/2021</a:t>
            </a:fld>
            <a:endParaRPr lang="LID4096"/>
          </a:p>
        </p:txBody>
      </p:sp>
      <p:sp>
        <p:nvSpPr>
          <p:cNvPr id="5" name="Footer Placeholder 4"/>
          <p:cNvSpPr>
            <a:spLocks noGrp="1"/>
          </p:cNvSpPr>
          <p:nvPr>
            <p:ph type="ftr" sz="quarter" idx="11"/>
          </p:nvPr>
        </p:nvSpPr>
        <p:spPr/>
        <p:txBody>
          <a:bodyPr/>
          <a:lstStyle/>
          <a:p>
            <a:endParaRPr lang="LID4096"/>
          </a:p>
        </p:txBody>
      </p:sp>
      <p:sp>
        <p:nvSpPr>
          <p:cNvPr id="6" name="Slide Number Placeholder 5"/>
          <p:cNvSpPr>
            <a:spLocks noGrp="1"/>
          </p:cNvSpPr>
          <p:nvPr>
            <p:ph type="sldNum" sz="quarter" idx="12"/>
          </p:nvPr>
        </p:nvSpPr>
        <p:spPr/>
        <p:txBody>
          <a:bodyPr/>
          <a:lstStyle/>
          <a:p>
            <a:fld id="{33F5FA65-8BB2-4C3C-81BF-C1657FBB7884}" type="slidenum">
              <a:rPr lang="LID4096" smtClean="0"/>
              <a:t>‹#›</a:t>
            </a:fld>
            <a:endParaRPr lang="LID4096"/>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790325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AC83D88-C8D4-4D59-8DFC-C02F47467E05}" type="datetimeFigureOut">
              <a:rPr lang="LID4096" smtClean="0"/>
              <a:t>10/19/2021</a:t>
            </a:fld>
            <a:endParaRPr lang="LID4096"/>
          </a:p>
        </p:txBody>
      </p:sp>
      <p:sp>
        <p:nvSpPr>
          <p:cNvPr id="5" name="Footer Placeholder 4"/>
          <p:cNvSpPr>
            <a:spLocks noGrp="1"/>
          </p:cNvSpPr>
          <p:nvPr>
            <p:ph type="ftr" sz="quarter" idx="11"/>
          </p:nvPr>
        </p:nvSpPr>
        <p:spPr/>
        <p:txBody>
          <a:bodyPr/>
          <a:lstStyle/>
          <a:p>
            <a:endParaRPr lang="LID4096"/>
          </a:p>
        </p:txBody>
      </p:sp>
      <p:sp>
        <p:nvSpPr>
          <p:cNvPr id="6" name="Slide Number Placeholder 5"/>
          <p:cNvSpPr>
            <a:spLocks noGrp="1"/>
          </p:cNvSpPr>
          <p:nvPr>
            <p:ph type="sldNum" sz="quarter" idx="12"/>
          </p:nvPr>
        </p:nvSpPr>
        <p:spPr/>
        <p:txBody>
          <a:bodyPr/>
          <a:lstStyle/>
          <a:p>
            <a:fld id="{33F5FA65-8BB2-4C3C-81BF-C1657FBB7884}" type="slidenum">
              <a:rPr lang="LID4096" smtClean="0"/>
              <a:t>‹#›</a:t>
            </a:fld>
            <a:endParaRPr lang="LID4096"/>
          </a:p>
        </p:txBody>
      </p:sp>
    </p:spTree>
    <p:extLst>
      <p:ext uri="{BB962C8B-B14F-4D97-AF65-F5344CB8AC3E}">
        <p14:creationId xmlns:p14="http://schemas.microsoft.com/office/powerpoint/2010/main" val="28683684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AC83D88-C8D4-4D59-8DFC-C02F47467E05}" type="datetimeFigureOut">
              <a:rPr lang="LID4096" smtClean="0"/>
              <a:t>10/19/2021</a:t>
            </a:fld>
            <a:endParaRPr lang="LID4096"/>
          </a:p>
        </p:txBody>
      </p:sp>
      <p:sp>
        <p:nvSpPr>
          <p:cNvPr id="5" name="Footer Placeholder 4"/>
          <p:cNvSpPr>
            <a:spLocks noGrp="1"/>
          </p:cNvSpPr>
          <p:nvPr>
            <p:ph type="ftr" sz="quarter" idx="11"/>
          </p:nvPr>
        </p:nvSpPr>
        <p:spPr/>
        <p:txBody>
          <a:bodyPr/>
          <a:lstStyle/>
          <a:p>
            <a:endParaRPr lang="LID4096"/>
          </a:p>
        </p:txBody>
      </p:sp>
      <p:sp>
        <p:nvSpPr>
          <p:cNvPr id="6" name="Slide Number Placeholder 5"/>
          <p:cNvSpPr>
            <a:spLocks noGrp="1"/>
          </p:cNvSpPr>
          <p:nvPr>
            <p:ph type="sldNum" sz="quarter" idx="12"/>
          </p:nvPr>
        </p:nvSpPr>
        <p:spPr/>
        <p:txBody>
          <a:bodyPr/>
          <a:lstStyle/>
          <a:p>
            <a:fld id="{33F5FA65-8BB2-4C3C-81BF-C1657FBB7884}" type="slidenum">
              <a:rPr lang="LID4096" smtClean="0"/>
              <a:t>‹#›</a:t>
            </a:fld>
            <a:endParaRPr lang="LID4096"/>
          </a:p>
        </p:txBody>
      </p:sp>
    </p:spTree>
    <p:extLst>
      <p:ext uri="{BB962C8B-B14F-4D97-AF65-F5344CB8AC3E}">
        <p14:creationId xmlns:p14="http://schemas.microsoft.com/office/powerpoint/2010/main" val="25644856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AC83D88-C8D4-4D59-8DFC-C02F47467E05}" type="datetimeFigureOut">
              <a:rPr lang="LID4096" smtClean="0"/>
              <a:t>10/19/2021</a:t>
            </a:fld>
            <a:endParaRPr lang="LID4096"/>
          </a:p>
        </p:txBody>
      </p:sp>
      <p:sp>
        <p:nvSpPr>
          <p:cNvPr id="5" name="Footer Placeholder 4"/>
          <p:cNvSpPr>
            <a:spLocks noGrp="1"/>
          </p:cNvSpPr>
          <p:nvPr>
            <p:ph type="ftr" sz="quarter" idx="11"/>
          </p:nvPr>
        </p:nvSpPr>
        <p:spPr/>
        <p:txBody>
          <a:bodyPr/>
          <a:lstStyle>
            <a:lvl1pPr>
              <a:defRPr sz="1800" b="1"/>
            </a:lvl1pPr>
          </a:lstStyle>
          <a:p>
            <a:r>
              <a:rPr lang="en-US" dirty="0"/>
              <a:t>EXPORT FACILITATION SCHEME 2021</a:t>
            </a:r>
            <a:endParaRPr lang="LID4096" dirty="0"/>
          </a:p>
        </p:txBody>
      </p:sp>
      <p:sp>
        <p:nvSpPr>
          <p:cNvPr id="6" name="Slide Number Placeholder 5"/>
          <p:cNvSpPr>
            <a:spLocks noGrp="1"/>
          </p:cNvSpPr>
          <p:nvPr>
            <p:ph type="sldNum" sz="quarter" idx="12"/>
          </p:nvPr>
        </p:nvSpPr>
        <p:spPr/>
        <p:txBody>
          <a:bodyPr/>
          <a:lstStyle/>
          <a:p>
            <a:fld id="{33F5FA65-8BB2-4C3C-81BF-C1657FBB7884}" type="slidenum">
              <a:rPr lang="LID4096" smtClean="0"/>
              <a:t>‹#›</a:t>
            </a:fld>
            <a:endParaRPr lang="LID4096"/>
          </a:p>
        </p:txBody>
      </p:sp>
    </p:spTree>
    <p:extLst>
      <p:ext uri="{BB962C8B-B14F-4D97-AF65-F5344CB8AC3E}">
        <p14:creationId xmlns:p14="http://schemas.microsoft.com/office/powerpoint/2010/main" val="24340184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AC83D88-C8D4-4D59-8DFC-C02F47467E05}" type="datetimeFigureOut">
              <a:rPr lang="LID4096" smtClean="0"/>
              <a:t>10/19/2021</a:t>
            </a:fld>
            <a:endParaRPr lang="LID4096"/>
          </a:p>
        </p:txBody>
      </p:sp>
      <p:sp>
        <p:nvSpPr>
          <p:cNvPr id="5" name="Footer Placeholder 4"/>
          <p:cNvSpPr>
            <a:spLocks noGrp="1"/>
          </p:cNvSpPr>
          <p:nvPr>
            <p:ph type="ftr" sz="quarter" idx="11"/>
          </p:nvPr>
        </p:nvSpPr>
        <p:spPr/>
        <p:txBody>
          <a:bodyPr/>
          <a:lstStyle/>
          <a:p>
            <a:endParaRPr lang="LID4096"/>
          </a:p>
        </p:txBody>
      </p:sp>
      <p:sp>
        <p:nvSpPr>
          <p:cNvPr id="6" name="Slide Number Placeholder 5"/>
          <p:cNvSpPr>
            <a:spLocks noGrp="1"/>
          </p:cNvSpPr>
          <p:nvPr>
            <p:ph type="sldNum" sz="quarter" idx="12"/>
          </p:nvPr>
        </p:nvSpPr>
        <p:spPr/>
        <p:txBody>
          <a:bodyPr/>
          <a:lstStyle/>
          <a:p>
            <a:fld id="{33F5FA65-8BB2-4C3C-81BF-C1657FBB7884}" type="slidenum">
              <a:rPr lang="LID4096" smtClean="0"/>
              <a:t>‹#›</a:t>
            </a:fld>
            <a:endParaRPr lang="LID4096"/>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635338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80" y="1845734"/>
            <a:ext cx="4937760" cy="402335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AC83D88-C8D4-4D59-8DFC-C02F47467E05}" type="datetimeFigureOut">
              <a:rPr lang="LID4096" smtClean="0"/>
              <a:t>10/19/2021</a:t>
            </a:fld>
            <a:endParaRPr lang="LID4096"/>
          </a:p>
        </p:txBody>
      </p:sp>
      <p:sp>
        <p:nvSpPr>
          <p:cNvPr id="6" name="Footer Placeholder 5"/>
          <p:cNvSpPr>
            <a:spLocks noGrp="1"/>
          </p:cNvSpPr>
          <p:nvPr>
            <p:ph type="ftr" sz="quarter" idx="11"/>
          </p:nvPr>
        </p:nvSpPr>
        <p:spPr/>
        <p:txBody>
          <a:bodyPr/>
          <a:lstStyle/>
          <a:p>
            <a:endParaRPr lang="LID4096"/>
          </a:p>
        </p:txBody>
      </p:sp>
      <p:sp>
        <p:nvSpPr>
          <p:cNvPr id="7" name="Slide Number Placeholder 6"/>
          <p:cNvSpPr>
            <a:spLocks noGrp="1"/>
          </p:cNvSpPr>
          <p:nvPr>
            <p:ph type="sldNum" sz="quarter" idx="12"/>
          </p:nvPr>
        </p:nvSpPr>
        <p:spPr/>
        <p:txBody>
          <a:bodyPr/>
          <a:lstStyle/>
          <a:p>
            <a:fld id="{33F5FA65-8BB2-4C3C-81BF-C1657FBB7884}" type="slidenum">
              <a:rPr lang="LID4096" smtClean="0"/>
              <a:t>‹#›</a:t>
            </a:fld>
            <a:endParaRPr lang="LID4096"/>
          </a:p>
        </p:txBody>
      </p:sp>
    </p:spTree>
    <p:extLst>
      <p:ext uri="{BB962C8B-B14F-4D97-AF65-F5344CB8AC3E}">
        <p14:creationId xmlns:p14="http://schemas.microsoft.com/office/powerpoint/2010/main" val="38109084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5"/>
            <a:ext cx="4937760" cy="3286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4"/>
            <a:ext cx="4937760" cy="3286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AC83D88-C8D4-4D59-8DFC-C02F47467E05}" type="datetimeFigureOut">
              <a:rPr lang="LID4096" smtClean="0"/>
              <a:t>10/19/2021</a:t>
            </a:fld>
            <a:endParaRPr lang="LID4096"/>
          </a:p>
        </p:txBody>
      </p:sp>
      <p:sp>
        <p:nvSpPr>
          <p:cNvPr id="8" name="Footer Placeholder 7"/>
          <p:cNvSpPr>
            <a:spLocks noGrp="1"/>
          </p:cNvSpPr>
          <p:nvPr>
            <p:ph type="ftr" sz="quarter" idx="11"/>
          </p:nvPr>
        </p:nvSpPr>
        <p:spPr/>
        <p:txBody>
          <a:bodyPr/>
          <a:lstStyle/>
          <a:p>
            <a:endParaRPr lang="LID4096"/>
          </a:p>
        </p:txBody>
      </p:sp>
      <p:sp>
        <p:nvSpPr>
          <p:cNvPr id="9" name="Slide Number Placeholder 8"/>
          <p:cNvSpPr>
            <a:spLocks noGrp="1"/>
          </p:cNvSpPr>
          <p:nvPr>
            <p:ph type="sldNum" sz="quarter" idx="12"/>
          </p:nvPr>
        </p:nvSpPr>
        <p:spPr/>
        <p:txBody>
          <a:bodyPr/>
          <a:lstStyle/>
          <a:p>
            <a:fld id="{33F5FA65-8BB2-4C3C-81BF-C1657FBB7884}" type="slidenum">
              <a:rPr lang="LID4096" smtClean="0"/>
              <a:t>‹#›</a:t>
            </a:fld>
            <a:endParaRPr lang="LID4096"/>
          </a:p>
        </p:txBody>
      </p:sp>
    </p:spTree>
    <p:extLst>
      <p:ext uri="{BB962C8B-B14F-4D97-AF65-F5344CB8AC3E}">
        <p14:creationId xmlns:p14="http://schemas.microsoft.com/office/powerpoint/2010/main" val="35067136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AC83D88-C8D4-4D59-8DFC-C02F47467E05}" type="datetimeFigureOut">
              <a:rPr lang="LID4096" smtClean="0"/>
              <a:t>10/19/2021</a:t>
            </a:fld>
            <a:endParaRPr lang="LID4096"/>
          </a:p>
        </p:txBody>
      </p:sp>
      <p:sp>
        <p:nvSpPr>
          <p:cNvPr id="4" name="Footer Placeholder 3"/>
          <p:cNvSpPr>
            <a:spLocks noGrp="1"/>
          </p:cNvSpPr>
          <p:nvPr>
            <p:ph type="ftr" sz="quarter" idx="11"/>
          </p:nvPr>
        </p:nvSpPr>
        <p:spPr/>
        <p:txBody>
          <a:bodyPr/>
          <a:lstStyle/>
          <a:p>
            <a:endParaRPr lang="LID4096"/>
          </a:p>
        </p:txBody>
      </p:sp>
      <p:sp>
        <p:nvSpPr>
          <p:cNvPr id="5" name="Slide Number Placeholder 4"/>
          <p:cNvSpPr>
            <a:spLocks noGrp="1"/>
          </p:cNvSpPr>
          <p:nvPr>
            <p:ph type="sldNum" sz="quarter" idx="12"/>
          </p:nvPr>
        </p:nvSpPr>
        <p:spPr/>
        <p:txBody>
          <a:bodyPr/>
          <a:lstStyle/>
          <a:p>
            <a:fld id="{33F5FA65-8BB2-4C3C-81BF-C1657FBB7884}" type="slidenum">
              <a:rPr lang="LID4096" smtClean="0"/>
              <a:t>‹#›</a:t>
            </a:fld>
            <a:endParaRPr lang="LID4096"/>
          </a:p>
        </p:txBody>
      </p:sp>
    </p:spTree>
    <p:extLst>
      <p:ext uri="{BB962C8B-B14F-4D97-AF65-F5344CB8AC3E}">
        <p14:creationId xmlns:p14="http://schemas.microsoft.com/office/powerpoint/2010/main" val="3835723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6AC83D88-C8D4-4D59-8DFC-C02F47467E05}" type="datetimeFigureOut">
              <a:rPr lang="LID4096" smtClean="0"/>
              <a:t>10/19/2021</a:t>
            </a:fld>
            <a:endParaRPr lang="LID4096"/>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LID4096"/>
          </a:p>
        </p:txBody>
      </p:sp>
      <p:sp>
        <p:nvSpPr>
          <p:cNvPr id="9" name="Slide Number Placeholder 8"/>
          <p:cNvSpPr>
            <a:spLocks noGrp="1"/>
          </p:cNvSpPr>
          <p:nvPr>
            <p:ph type="sldNum" sz="quarter" idx="12"/>
          </p:nvPr>
        </p:nvSpPr>
        <p:spPr/>
        <p:txBody>
          <a:bodyPr/>
          <a:lstStyle/>
          <a:p>
            <a:fld id="{33F5FA65-8BB2-4C3C-81BF-C1657FBB7884}" type="slidenum">
              <a:rPr lang="LID4096" smtClean="0"/>
              <a:t>‹#›</a:t>
            </a:fld>
            <a:endParaRPr lang="LID4096"/>
          </a:p>
        </p:txBody>
      </p:sp>
    </p:spTree>
    <p:extLst>
      <p:ext uri="{BB962C8B-B14F-4D97-AF65-F5344CB8AC3E}">
        <p14:creationId xmlns:p14="http://schemas.microsoft.com/office/powerpoint/2010/main" val="28418382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6AC83D88-C8D4-4D59-8DFC-C02F47467E05}" type="datetimeFigureOut">
              <a:rPr lang="LID4096" smtClean="0"/>
              <a:t>10/19/2021</a:t>
            </a:fld>
            <a:endParaRPr lang="LID4096"/>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LID4096"/>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33F5FA65-8BB2-4C3C-81BF-C1657FBB7884}" type="slidenum">
              <a:rPr lang="LID4096" smtClean="0"/>
              <a:t>‹#›</a:t>
            </a:fld>
            <a:endParaRPr lang="LID4096"/>
          </a:p>
        </p:txBody>
      </p:sp>
    </p:spTree>
    <p:extLst>
      <p:ext uri="{BB962C8B-B14F-4D97-AF65-F5344CB8AC3E}">
        <p14:creationId xmlns:p14="http://schemas.microsoft.com/office/powerpoint/2010/main" val="40029864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tIns="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AC83D88-C8D4-4D59-8DFC-C02F47467E05}" type="datetimeFigureOut">
              <a:rPr lang="LID4096" smtClean="0"/>
              <a:t>10/19/2021</a:t>
            </a:fld>
            <a:endParaRPr lang="LID4096"/>
          </a:p>
        </p:txBody>
      </p:sp>
      <p:sp>
        <p:nvSpPr>
          <p:cNvPr id="6" name="Footer Placeholder 5"/>
          <p:cNvSpPr>
            <a:spLocks noGrp="1"/>
          </p:cNvSpPr>
          <p:nvPr>
            <p:ph type="ftr" sz="quarter" idx="11"/>
          </p:nvPr>
        </p:nvSpPr>
        <p:spPr/>
        <p:txBody>
          <a:bodyPr/>
          <a:lstStyle/>
          <a:p>
            <a:endParaRPr lang="LID4096"/>
          </a:p>
        </p:txBody>
      </p:sp>
      <p:sp>
        <p:nvSpPr>
          <p:cNvPr id="7" name="Slide Number Placeholder 6"/>
          <p:cNvSpPr>
            <a:spLocks noGrp="1"/>
          </p:cNvSpPr>
          <p:nvPr>
            <p:ph type="sldNum" sz="quarter" idx="12"/>
          </p:nvPr>
        </p:nvSpPr>
        <p:spPr/>
        <p:txBody>
          <a:bodyPr/>
          <a:lstStyle/>
          <a:p>
            <a:fld id="{33F5FA65-8BB2-4C3C-81BF-C1657FBB7884}" type="slidenum">
              <a:rPr lang="LID4096" smtClean="0"/>
              <a:t>‹#›</a:t>
            </a:fld>
            <a:endParaRPr lang="LID4096"/>
          </a:p>
        </p:txBody>
      </p:sp>
    </p:spTree>
    <p:extLst>
      <p:ext uri="{BB962C8B-B14F-4D97-AF65-F5344CB8AC3E}">
        <p14:creationId xmlns:p14="http://schemas.microsoft.com/office/powerpoint/2010/main" val="9909265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6AC83D88-C8D4-4D59-8DFC-C02F47467E05}" type="datetimeFigureOut">
              <a:rPr lang="LID4096" smtClean="0"/>
              <a:t>10/19/2021</a:t>
            </a:fld>
            <a:endParaRPr lang="LID4096"/>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LID4096"/>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33F5FA65-8BB2-4C3C-81BF-C1657FBB7884}" type="slidenum">
              <a:rPr lang="LID4096" smtClean="0"/>
              <a:t>‹#›</a:t>
            </a:fld>
            <a:endParaRPr lang="LID4096"/>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7215457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C8AAD0-44F6-4671-9DDA-2AD5F1059B79}"/>
              </a:ext>
            </a:extLst>
          </p:cNvPr>
          <p:cNvSpPr>
            <a:spLocks noGrp="1"/>
          </p:cNvSpPr>
          <p:nvPr>
            <p:ph type="ctrTitle"/>
          </p:nvPr>
        </p:nvSpPr>
        <p:spPr>
          <a:xfrm>
            <a:off x="5137233" y="774505"/>
            <a:ext cx="6253317" cy="3580482"/>
          </a:xfrm>
        </p:spPr>
        <p:txBody>
          <a:bodyPr>
            <a:normAutofit/>
          </a:bodyPr>
          <a:lstStyle/>
          <a:p>
            <a:r>
              <a:rPr lang="en-US" b="1" dirty="0"/>
              <a:t>Export Facilitation Scheme 2021</a:t>
            </a:r>
            <a:endParaRPr lang="LID4096" b="1" dirty="0"/>
          </a:p>
        </p:txBody>
      </p:sp>
      <p:pic>
        <p:nvPicPr>
          <p:cNvPr id="6" name="Graphic 5" descr="Handshake">
            <a:extLst>
              <a:ext uri="{FF2B5EF4-FFF2-40B4-BE49-F238E27FC236}">
                <a16:creationId xmlns:a16="http://schemas.microsoft.com/office/drawing/2014/main" id="{07984E0A-3662-4BFA-9274-9B4EAA47EA5B}"/>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33999" y="1163529"/>
            <a:ext cx="4001315" cy="4001315"/>
          </a:xfrm>
          <a:prstGeom prst="rect">
            <a:avLst/>
          </a:prstGeom>
        </p:spPr>
      </p:pic>
      <p:sp>
        <p:nvSpPr>
          <p:cNvPr id="4" name="TextBox 3">
            <a:extLst>
              <a:ext uri="{FF2B5EF4-FFF2-40B4-BE49-F238E27FC236}">
                <a16:creationId xmlns:a16="http://schemas.microsoft.com/office/drawing/2014/main" id="{6D867826-1F09-4EB6-84B3-F0D4E09B4AE0}"/>
              </a:ext>
            </a:extLst>
          </p:cNvPr>
          <p:cNvSpPr txBox="1"/>
          <p:nvPr/>
        </p:nvSpPr>
        <p:spPr>
          <a:xfrm>
            <a:off x="5231219" y="4707644"/>
            <a:ext cx="5779146" cy="400110"/>
          </a:xfrm>
          <a:prstGeom prst="rect">
            <a:avLst/>
          </a:prstGeom>
          <a:noFill/>
        </p:spPr>
        <p:txBody>
          <a:bodyPr wrap="none" rtlCol="0">
            <a:spAutoFit/>
          </a:bodyPr>
          <a:lstStyle/>
          <a:p>
            <a:r>
              <a:rPr lang="en-US" sz="2000" b="1" dirty="0"/>
              <a:t>BY COLLECTORATE OF CUSTOMS, SAMBRIAL,SIALKOT</a:t>
            </a:r>
          </a:p>
        </p:txBody>
      </p:sp>
    </p:spTree>
    <p:extLst>
      <p:ext uri="{BB962C8B-B14F-4D97-AF65-F5344CB8AC3E}">
        <p14:creationId xmlns:p14="http://schemas.microsoft.com/office/powerpoint/2010/main" val="24653630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D6AB85-D4D9-4F76-8689-FBD7CF9879BC}"/>
              </a:ext>
            </a:extLst>
          </p:cNvPr>
          <p:cNvSpPr>
            <a:spLocks noGrp="1"/>
          </p:cNvSpPr>
          <p:nvPr>
            <p:ph type="title"/>
          </p:nvPr>
        </p:nvSpPr>
        <p:spPr>
          <a:xfrm>
            <a:off x="111761" y="110168"/>
            <a:ext cx="11938000" cy="462709"/>
          </a:xfrm>
          <a:ln>
            <a:solidFill>
              <a:schemeClr val="accent1">
                <a:lumMod val="50000"/>
              </a:schemeClr>
            </a:solidFill>
          </a:ln>
        </p:spPr>
        <p:txBody>
          <a:bodyPr>
            <a:normAutofit fontScale="90000"/>
          </a:bodyPr>
          <a:lstStyle/>
          <a:p>
            <a:pPr algn="ctr"/>
            <a:r>
              <a:rPr lang="en-US" b="1" dirty="0"/>
              <a:t>Security of Duty and Taxes Under EFS 2021</a:t>
            </a:r>
            <a:endParaRPr lang="LID4096" b="1" dirty="0"/>
          </a:p>
        </p:txBody>
      </p:sp>
      <p:graphicFrame>
        <p:nvGraphicFramePr>
          <p:cNvPr id="4" name="Table 4">
            <a:extLst>
              <a:ext uri="{FF2B5EF4-FFF2-40B4-BE49-F238E27FC236}">
                <a16:creationId xmlns:a16="http://schemas.microsoft.com/office/drawing/2014/main" id="{7ED842DD-CE25-4BB9-9E28-6BD06DBB44E2}"/>
              </a:ext>
            </a:extLst>
          </p:cNvPr>
          <p:cNvGraphicFramePr>
            <a:graphicFrameLocks noGrp="1"/>
          </p:cNvGraphicFramePr>
          <p:nvPr>
            <p:ph idx="1"/>
            <p:extLst>
              <p:ext uri="{D42A27DB-BD31-4B8C-83A1-F6EECF244321}">
                <p14:modId xmlns:p14="http://schemas.microsoft.com/office/powerpoint/2010/main" val="1742155328"/>
              </p:ext>
            </p:extLst>
          </p:nvPr>
        </p:nvGraphicFramePr>
        <p:xfrm>
          <a:off x="111760" y="572877"/>
          <a:ext cx="11938001" cy="6339840"/>
        </p:xfrm>
        <a:graphic>
          <a:graphicData uri="http://schemas.openxmlformats.org/drawingml/2006/table">
            <a:tbl>
              <a:tblPr firstRow="1" bandRow="1">
                <a:tableStyleId>{5C22544A-7EE6-4342-B048-85BDC9FD1C3A}</a:tableStyleId>
              </a:tblPr>
              <a:tblGrid>
                <a:gridCol w="1645920">
                  <a:extLst>
                    <a:ext uri="{9D8B030D-6E8A-4147-A177-3AD203B41FA5}">
                      <a16:colId xmlns:a16="http://schemas.microsoft.com/office/drawing/2014/main" val="3167823827"/>
                    </a:ext>
                  </a:extLst>
                </a:gridCol>
                <a:gridCol w="2184400">
                  <a:extLst>
                    <a:ext uri="{9D8B030D-6E8A-4147-A177-3AD203B41FA5}">
                      <a16:colId xmlns:a16="http://schemas.microsoft.com/office/drawing/2014/main" val="47295098"/>
                    </a:ext>
                  </a:extLst>
                </a:gridCol>
                <a:gridCol w="2103120">
                  <a:extLst>
                    <a:ext uri="{9D8B030D-6E8A-4147-A177-3AD203B41FA5}">
                      <a16:colId xmlns:a16="http://schemas.microsoft.com/office/drawing/2014/main" val="3363243341"/>
                    </a:ext>
                  </a:extLst>
                </a:gridCol>
                <a:gridCol w="2316480">
                  <a:extLst>
                    <a:ext uri="{9D8B030D-6E8A-4147-A177-3AD203B41FA5}">
                      <a16:colId xmlns:a16="http://schemas.microsoft.com/office/drawing/2014/main" val="3099635958"/>
                    </a:ext>
                  </a:extLst>
                </a:gridCol>
                <a:gridCol w="2237280">
                  <a:extLst>
                    <a:ext uri="{9D8B030D-6E8A-4147-A177-3AD203B41FA5}">
                      <a16:colId xmlns:a16="http://schemas.microsoft.com/office/drawing/2014/main" val="4088498370"/>
                    </a:ext>
                  </a:extLst>
                </a:gridCol>
                <a:gridCol w="1450801">
                  <a:extLst>
                    <a:ext uri="{9D8B030D-6E8A-4147-A177-3AD203B41FA5}">
                      <a16:colId xmlns:a16="http://schemas.microsoft.com/office/drawing/2014/main" val="4009567661"/>
                    </a:ext>
                  </a:extLst>
                </a:gridCol>
              </a:tblGrid>
              <a:tr h="445309">
                <a:tc gridSpan="5">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b="1" u="none" kern="1200" dirty="0">
                          <a:solidFill>
                            <a:schemeClr val="bg1"/>
                          </a:solidFill>
                          <a:effectLst/>
                          <a:latin typeface="+mn-lt"/>
                          <a:ea typeface="+mn-ea"/>
                          <a:cs typeface="+mn-cs"/>
                        </a:rPr>
                        <a:t>Performance Based </a:t>
                      </a:r>
                    </a:p>
                  </a:txBody>
                  <a:tcPr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b="0" u="none" kern="1200" dirty="0">
                        <a:solidFill>
                          <a:schemeClr val="bg1"/>
                        </a:solidFill>
                        <a:effectLst/>
                        <a:latin typeface="+mn-lt"/>
                        <a:ea typeface="+mn-ea"/>
                        <a:cs typeface="+mn-cs"/>
                      </a:endParaRPr>
                    </a:p>
                  </a:txBody>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b="0" u="none" kern="1200" dirty="0">
                        <a:solidFill>
                          <a:schemeClr val="bg1"/>
                        </a:solidFill>
                        <a:effectLst/>
                        <a:latin typeface="+mn-lt"/>
                        <a:ea typeface="+mn-ea"/>
                        <a:cs typeface="+mn-cs"/>
                      </a:endParaRPr>
                    </a:p>
                  </a:txBody>
                  <a:tcPr/>
                </a:tc>
                <a:tc hMerge="1">
                  <a:txBody>
                    <a:bodyPr/>
                    <a:lstStyle/>
                    <a:p>
                      <a:endParaRPr lang="LID4096"/>
                    </a:p>
                  </a:txBody>
                  <a:tcPr/>
                </a:tc>
                <a:tc hMerge="1">
                  <a:txBody>
                    <a:bodyPr/>
                    <a:lstStyle/>
                    <a:p>
                      <a:endParaRPr lang="LID4096"/>
                    </a:p>
                  </a:txBody>
                  <a:tcPr/>
                </a:tc>
                <a:tc rowSpan="2">
                  <a:txBody>
                    <a:bodyPr/>
                    <a:lstStyle/>
                    <a:p>
                      <a:pPr algn="ctr"/>
                      <a:r>
                        <a:rPr lang="en-US" sz="2400" b="0" u="none" dirty="0">
                          <a:solidFill>
                            <a:schemeClr val="bg1"/>
                          </a:solidFill>
                        </a:rPr>
                        <a:t>Contract Based</a:t>
                      </a:r>
                      <a:endParaRPr lang="LID4096" sz="2400" b="0" u="none" dirty="0">
                        <a:solidFill>
                          <a:schemeClr val="bg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71247247"/>
                  </a:ext>
                </a:extLst>
              </a:tr>
              <a:tr h="115780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u="none" kern="1200" dirty="0">
                          <a:solidFill>
                            <a:schemeClr val="tx1"/>
                          </a:solidFill>
                          <a:effectLst/>
                          <a:latin typeface="+mn-lt"/>
                          <a:ea typeface="+mn-ea"/>
                          <a:cs typeface="+mn-cs"/>
                        </a:rPr>
                        <a:t>Category A Manufacturers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u="none" kern="1200" dirty="0">
                          <a:solidFill>
                            <a:schemeClr val="tx1"/>
                          </a:solidFill>
                          <a:effectLst/>
                          <a:latin typeface="+mn-lt"/>
                          <a:ea typeface="+mn-ea"/>
                          <a:cs typeface="+mn-cs"/>
                        </a:rPr>
                        <a:t>Category B-1 Manufacturers with 3-year export history</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u="none" kern="1200" dirty="0">
                        <a:solidFill>
                          <a:schemeClr val="tx1"/>
                        </a:solidFill>
                        <a:effectLst/>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u="none" kern="1200" dirty="0">
                          <a:solidFill>
                            <a:schemeClr val="tx1"/>
                          </a:solidFill>
                          <a:effectLst/>
                          <a:latin typeface="+mn-lt"/>
                          <a:ea typeface="+mn-ea"/>
                          <a:cs typeface="+mn-cs"/>
                        </a:rPr>
                        <a:t>Category B-2 Manufacturers with less than 3-year export history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u="none" kern="1200" dirty="0">
                          <a:solidFill>
                            <a:schemeClr val="tx1"/>
                          </a:solidFill>
                          <a:effectLst/>
                          <a:latin typeface="+mn-lt"/>
                          <a:ea typeface="+mn-ea"/>
                          <a:cs typeface="+mn-cs"/>
                        </a:rPr>
                        <a:t>Category C-1</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b="1" u="none" dirty="0">
                          <a:solidFill>
                            <a:schemeClr val="tx1"/>
                          </a:solidFill>
                        </a:rPr>
                        <a:t>Indirect manufacturer/ </a:t>
                      </a:r>
                      <a:r>
                        <a:rPr lang="en-US" sz="1800" b="1" u="none" kern="1200" dirty="0">
                          <a:solidFill>
                            <a:schemeClr val="tx1"/>
                          </a:solidFill>
                          <a:effectLst/>
                          <a:latin typeface="+mn-lt"/>
                          <a:ea typeface="+mn-ea"/>
                          <a:cs typeface="+mn-cs"/>
                        </a:rPr>
                        <a:t>Commercial Exporters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u="none" kern="1200" dirty="0">
                          <a:solidFill>
                            <a:schemeClr val="tx1"/>
                          </a:solidFill>
                          <a:effectLst/>
                          <a:latin typeface="+mn-lt"/>
                          <a:ea typeface="+mn-ea"/>
                          <a:cs typeface="+mn-cs"/>
                        </a:rPr>
                        <a:t>Category C-2</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b="1" u="none" dirty="0">
                          <a:solidFill>
                            <a:schemeClr val="tx1"/>
                          </a:solidFill>
                        </a:rPr>
                        <a:t>Indirect manufacturer/ </a:t>
                      </a:r>
                      <a:r>
                        <a:rPr lang="en-US" sz="1800" b="1" u="none" kern="1200" dirty="0">
                          <a:solidFill>
                            <a:schemeClr val="tx1"/>
                          </a:solidFill>
                          <a:effectLst/>
                          <a:latin typeface="+mn-lt"/>
                          <a:ea typeface="+mn-ea"/>
                          <a:cs typeface="+mn-cs"/>
                        </a:rPr>
                        <a:t>Commercial Exp.</a:t>
                      </a:r>
                      <a:endParaRPr lang="LID4096" b="1" u="non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vMerge="1">
                  <a:txBody>
                    <a:bodyPr/>
                    <a:lstStyle/>
                    <a:p>
                      <a:endParaRPr lang="LID4096" b="0" u="sng" dirty="0">
                        <a:solidFill>
                          <a:schemeClr val="bg1"/>
                        </a:solidFill>
                      </a:endParaRPr>
                    </a:p>
                  </a:txBody>
                  <a:tcPr/>
                </a:tc>
                <a:extLst>
                  <a:ext uri="{0D108BD9-81ED-4DB2-BD59-A6C34878D82A}">
                    <a16:rowId xmlns:a16="http://schemas.microsoft.com/office/drawing/2014/main" val="3961817848"/>
                  </a:ext>
                </a:extLst>
              </a:tr>
              <a:tr h="623433">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u="none" kern="1200" dirty="0">
                          <a:solidFill>
                            <a:schemeClr val="tx1"/>
                          </a:solidFill>
                          <a:effectLst/>
                          <a:latin typeface="+mn-lt"/>
                          <a:ea typeface="+mn-ea"/>
                          <a:cs typeface="+mn-cs"/>
                        </a:rPr>
                        <a:t>(Above 60% exports)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u="none" kern="1200" dirty="0">
                          <a:solidFill>
                            <a:schemeClr val="tx1"/>
                          </a:solidFill>
                          <a:effectLst/>
                          <a:latin typeface="+mn-lt"/>
                          <a:ea typeface="+mn-ea"/>
                          <a:cs typeface="+mn-cs"/>
                        </a:rPr>
                        <a:t>(Below 60% exports) Not targeted before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u="none" kern="1200" dirty="0">
                        <a:solidFill>
                          <a:schemeClr val="tx1"/>
                        </a:solidFill>
                        <a:effectLst/>
                        <a:latin typeface="+mn-lt"/>
                        <a:ea typeface="+mn-ea"/>
                        <a:cs typeface="+mn-cs"/>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u="none" kern="1200" dirty="0">
                          <a:solidFill>
                            <a:schemeClr val="tx1"/>
                          </a:solidFill>
                          <a:effectLst/>
                          <a:latin typeface="+mn-lt"/>
                          <a:ea typeface="+mn-ea"/>
                          <a:cs typeface="+mn-cs"/>
                        </a:rPr>
                        <a:t>(3 yr. History)</a:t>
                      </a:r>
                      <a:endParaRPr lang="LID4096" b="1" u="none" dirty="0">
                        <a:solidFill>
                          <a:schemeClr val="tx1"/>
                        </a:solidFill>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lang="LID4096" b="1" u="non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u="none" kern="1200" dirty="0">
                          <a:solidFill>
                            <a:schemeClr val="tx1"/>
                          </a:solidFill>
                          <a:effectLst/>
                          <a:latin typeface="+mn-lt"/>
                          <a:ea typeface="+mn-ea"/>
                          <a:cs typeface="+mn-cs"/>
                        </a:rPr>
                        <a:t>(Less than 3 yr. history)</a:t>
                      </a:r>
                      <a:endParaRPr lang="LID4096" b="1" u="non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pPr algn="ctr"/>
                      <a:endParaRPr lang="LID4096" sz="2400" b="0" u="none" dirty="0">
                        <a:solidFill>
                          <a:schemeClr val="bg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extLst>
                  <a:ext uri="{0D108BD9-81ED-4DB2-BD59-A6C34878D82A}">
                    <a16:rowId xmlns:a16="http://schemas.microsoft.com/office/drawing/2014/main" val="4161395379"/>
                  </a:ext>
                </a:extLst>
              </a:tr>
              <a:tr h="3948409">
                <a:tc>
                  <a:txBody>
                    <a:bodyPr/>
                    <a:lstStyle/>
                    <a:p>
                      <a:pPr marL="285750" lvl="0" indent="-285750">
                        <a:buFont typeface="Arial" panose="020B0604020202020204" pitchFamily="34" charset="0"/>
                        <a:buChar char="•"/>
                      </a:pPr>
                      <a:r>
                        <a:rPr lang="en-US" sz="1800" kern="1200" dirty="0">
                          <a:solidFill>
                            <a:srgbClr val="FF0000"/>
                          </a:solidFill>
                          <a:effectLst/>
                          <a:latin typeface="+mn-lt"/>
                          <a:ea typeface="+mn-ea"/>
                          <a:cs typeface="+mn-cs"/>
                        </a:rPr>
                        <a:t>Indemnity bond and PDC</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111125" lvl="0" indent="-111125">
                        <a:buFont typeface="Arial" panose="020B0604020202020204" pitchFamily="34" charset="0"/>
                        <a:buChar char="•"/>
                      </a:pPr>
                      <a:r>
                        <a:rPr lang="en-US" sz="1800" u="sng" kern="1200" dirty="0">
                          <a:solidFill>
                            <a:srgbClr val="FF0000"/>
                          </a:solidFill>
                          <a:effectLst/>
                          <a:latin typeface="+mn-lt"/>
                          <a:ea typeface="+mn-ea"/>
                          <a:cs typeface="+mn-cs"/>
                        </a:rPr>
                        <a:t>Indemnity bond &amp; PDC </a:t>
                      </a:r>
                      <a:r>
                        <a:rPr lang="en-US" sz="1800" kern="1200" dirty="0">
                          <a:solidFill>
                            <a:schemeClr val="dk1"/>
                          </a:solidFill>
                          <a:effectLst/>
                          <a:latin typeface="+mn-lt"/>
                          <a:ea typeface="+mn-ea"/>
                          <a:cs typeface="+mn-cs"/>
                        </a:rPr>
                        <a:t>for manufacturer cum exporters with  </a:t>
                      </a:r>
                      <a:r>
                        <a:rPr lang="en-US" sz="1800" b="1" kern="1200" dirty="0">
                          <a:solidFill>
                            <a:schemeClr val="dk1"/>
                          </a:solidFill>
                          <a:effectLst/>
                          <a:latin typeface="+mn-lt"/>
                          <a:ea typeface="+mn-ea"/>
                          <a:cs typeface="+mn-cs"/>
                        </a:rPr>
                        <a:t>self-owned </a:t>
                      </a:r>
                      <a:r>
                        <a:rPr lang="en-US" sz="1800" kern="1200" dirty="0">
                          <a:solidFill>
                            <a:schemeClr val="dk1"/>
                          </a:solidFill>
                          <a:effectLst/>
                          <a:latin typeface="+mn-lt"/>
                          <a:ea typeface="+mn-ea"/>
                          <a:cs typeface="+mn-cs"/>
                        </a:rPr>
                        <a:t>manufacturing facility </a:t>
                      </a:r>
                    </a:p>
                    <a:p>
                      <a:pPr marL="111125" lvl="0" indent="-111125">
                        <a:buFont typeface="Arial" panose="020B0604020202020204" pitchFamily="34" charset="0"/>
                        <a:buChar char="•"/>
                      </a:pPr>
                      <a:endParaRPr lang="en-US" sz="1100" kern="1200" dirty="0">
                        <a:solidFill>
                          <a:schemeClr val="dk1"/>
                        </a:solidFill>
                        <a:effectLst/>
                        <a:latin typeface="+mn-lt"/>
                        <a:ea typeface="+mn-ea"/>
                        <a:cs typeface="+mn-cs"/>
                      </a:endParaRPr>
                    </a:p>
                    <a:p>
                      <a:pPr marL="111125" lvl="0" indent="-111125">
                        <a:buFont typeface="Arial" panose="020B0604020202020204" pitchFamily="34" charset="0"/>
                        <a:buChar char="•"/>
                      </a:pPr>
                      <a:r>
                        <a:rPr lang="en-US" sz="1800" u="sng" kern="1200" dirty="0">
                          <a:solidFill>
                            <a:srgbClr val="FF0000"/>
                          </a:solidFill>
                          <a:effectLst/>
                          <a:latin typeface="+mn-lt"/>
                          <a:ea typeface="+mn-ea"/>
                          <a:cs typeface="+mn-cs"/>
                        </a:rPr>
                        <a:t>Revolving Insurance Guarantee </a:t>
                      </a:r>
                      <a:r>
                        <a:rPr lang="en-US" sz="1800" kern="1200" dirty="0">
                          <a:solidFill>
                            <a:schemeClr val="dk1"/>
                          </a:solidFill>
                          <a:effectLst/>
                          <a:latin typeface="+mn-lt"/>
                          <a:ea typeface="+mn-ea"/>
                          <a:cs typeface="+mn-cs"/>
                        </a:rPr>
                        <a:t>for Manufacturer cum exporters with </a:t>
                      </a:r>
                      <a:r>
                        <a:rPr lang="en-US" sz="1800" b="0" kern="1200" dirty="0">
                          <a:solidFill>
                            <a:schemeClr val="dk1"/>
                          </a:solidFill>
                          <a:effectLst/>
                          <a:latin typeface="+mn-lt"/>
                          <a:ea typeface="+mn-ea"/>
                          <a:cs typeface="+mn-cs"/>
                        </a:rPr>
                        <a:t>a</a:t>
                      </a:r>
                      <a:r>
                        <a:rPr lang="en-US" sz="1800" b="1" kern="1200" dirty="0">
                          <a:solidFill>
                            <a:schemeClr val="dk1"/>
                          </a:solidFill>
                          <a:effectLst/>
                          <a:latin typeface="+mn-lt"/>
                          <a:ea typeface="+mn-ea"/>
                          <a:cs typeface="+mn-cs"/>
                        </a:rPr>
                        <a:t> rented  </a:t>
                      </a:r>
                      <a:r>
                        <a:rPr lang="en-US" sz="1800" b="0" kern="1200" dirty="0">
                          <a:solidFill>
                            <a:schemeClr val="dk1"/>
                          </a:solidFill>
                          <a:effectLst/>
                          <a:latin typeface="+mn-lt"/>
                          <a:ea typeface="+mn-ea"/>
                          <a:cs typeface="+mn-cs"/>
                        </a:rPr>
                        <a:t>facility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111125" lvl="0" indent="-111125">
                        <a:buFont typeface="Arial" panose="020B0604020202020204" pitchFamily="34" charset="0"/>
                        <a:buChar char="•"/>
                      </a:pPr>
                      <a:r>
                        <a:rPr lang="en-US" sz="1800" u="sng" kern="1200" dirty="0">
                          <a:solidFill>
                            <a:srgbClr val="FF0000"/>
                          </a:solidFill>
                          <a:effectLst/>
                          <a:latin typeface="+mn-lt"/>
                          <a:ea typeface="+mn-ea"/>
                          <a:cs typeface="+mn-cs"/>
                        </a:rPr>
                        <a:t>Revolving Insurance Guarantee </a:t>
                      </a:r>
                      <a:r>
                        <a:rPr lang="en-US" sz="1800" kern="1200" dirty="0">
                          <a:solidFill>
                            <a:schemeClr val="dk1"/>
                          </a:solidFill>
                          <a:effectLst/>
                          <a:latin typeface="+mn-lt"/>
                          <a:ea typeface="+mn-ea"/>
                          <a:cs typeface="+mn-cs"/>
                        </a:rPr>
                        <a:t>for manufacturers with </a:t>
                      </a:r>
                      <a:r>
                        <a:rPr lang="en-US" sz="1800" b="1" kern="1200" dirty="0">
                          <a:solidFill>
                            <a:schemeClr val="dk1"/>
                          </a:solidFill>
                          <a:effectLst/>
                          <a:latin typeface="+mn-lt"/>
                          <a:ea typeface="+mn-ea"/>
                          <a:cs typeface="+mn-cs"/>
                        </a:rPr>
                        <a:t>self-owned </a:t>
                      </a:r>
                      <a:r>
                        <a:rPr lang="en-US" sz="1800" kern="1200" dirty="0">
                          <a:solidFill>
                            <a:schemeClr val="dk1"/>
                          </a:solidFill>
                          <a:effectLst/>
                          <a:latin typeface="+mn-lt"/>
                          <a:ea typeface="+mn-ea"/>
                          <a:cs typeface="+mn-cs"/>
                        </a:rPr>
                        <a:t>manufacturing facility, </a:t>
                      </a:r>
                    </a:p>
                    <a:p>
                      <a:pPr marL="111125" lvl="0" indent="-111125">
                        <a:buFont typeface="Arial" panose="020B0604020202020204" pitchFamily="34" charset="0"/>
                        <a:buChar char="•"/>
                      </a:pPr>
                      <a:endParaRPr lang="en-US" sz="800" kern="1200" dirty="0">
                        <a:solidFill>
                          <a:schemeClr val="dk1"/>
                        </a:solidFill>
                        <a:effectLst/>
                        <a:latin typeface="+mn-lt"/>
                        <a:ea typeface="+mn-ea"/>
                        <a:cs typeface="+mn-cs"/>
                      </a:endParaRPr>
                    </a:p>
                    <a:p>
                      <a:pPr marL="111125" lvl="0" indent="-111125">
                        <a:buFont typeface="Arial" panose="020B0604020202020204" pitchFamily="34" charset="0"/>
                        <a:buChar char="•"/>
                      </a:pPr>
                      <a:r>
                        <a:rPr lang="en-US" sz="1800" u="sng" kern="1200" dirty="0">
                          <a:solidFill>
                            <a:srgbClr val="FF0000"/>
                          </a:solidFill>
                          <a:effectLst/>
                          <a:latin typeface="+mn-lt"/>
                          <a:ea typeface="+mn-ea"/>
                          <a:cs typeface="+mn-cs"/>
                        </a:rPr>
                        <a:t>Revolving Bank Guarantee </a:t>
                      </a:r>
                      <a:r>
                        <a:rPr lang="en-US" sz="1800" kern="1200" dirty="0">
                          <a:solidFill>
                            <a:schemeClr val="dk1"/>
                          </a:solidFill>
                          <a:effectLst/>
                          <a:latin typeface="+mn-lt"/>
                          <a:ea typeface="+mn-ea"/>
                          <a:cs typeface="+mn-cs"/>
                        </a:rPr>
                        <a:t>for Manufacturers with </a:t>
                      </a:r>
                      <a:r>
                        <a:rPr lang="en-US" sz="1800" b="1" kern="1200" dirty="0">
                          <a:solidFill>
                            <a:schemeClr val="dk1"/>
                          </a:solidFill>
                          <a:effectLst/>
                          <a:latin typeface="+mn-lt"/>
                          <a:ea typeface="+mn-ea"/>
                          <a:cs typeface="+mn-cs"/>
                        </a:rPr>
                        <a:t>rented </a:t>
                      </a:r>
                      <a:r>
                        <a:rPr lang="en-US" sz="1800" b="0" kern="1200" dirty="0">
                          <a:solidFill>
                            <a:schemeClr val="dk1"/>
                          </a:solidFill>
                          <a:effectLst/>
                          <a:latin typeface="+mn-lt"/>
                          <a:ea typeface="+mn-ea"/>
                          <a:cs typeface="+mn-cs"/>
                        </a:rPr>
                        <a:t>production facility </a:t>
                      </a:r>
                      <a:r>
                        <a:rPr lang="en-US" sz="1800" kern="1200" dirty="0">
                          <a:solidFill>
                            <a:schemeClr val="dk1"/>
                          </a:solidFill>
                          <a:effectLst/>
                          <a:latin typeface="+mn-lt"/>
                          <a:ea typeface="+mn-ea"/>
                          <a:cs typeface="+mn-cs"/>
                        </a:rPr>
                        <a:t>till three years benchmark</a:t>
                      </a:r>
                      <a:endParaRPr lang="en-US" sz="1800" b="1" kern="1200" dirty="0">
                        <a:solidFill>
                          <a:schemeClr val="dk1"/>
                        </a:solidFill>
                        <a:effectLst/>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111125" marR="0" lvl="0" indent="-111125"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u="sng" kern="1200" dirty="0">
                          <a:solidFill>
                            <a:srgbClr val="FF0000"/>
                          </a:solidFill>
                          <a:effectLst/>
                          <a:latin typeface="+mn-lt"/>
                          <a:ea typeface="+mn-ea"/>
                          <a:cs typeface="+mn-cs"/>
                        </a:rPr>
                        <a:t>Indemnity Bond and PDC </a:t>
                      </a:r>
                      <a:r>
                        <a:rPr lang="en-US" sz="1800" kern="1200" dirty="0">
                          <a:solidFill>
                            <a:schemeClr val="dk1"/>
                          </a:solidFill>
                          <a:effectLst/>
                          <a:latin typeface="+mn-lt"/>
                          <a:ea typeface="+mn-ea"/>
                          <a:cs typeface="+mn-cs"/>
                        </a:rPr>
                        <a:t>for manufacturers with </a:t>
                      </a:r>
                      <a:r>
                        <a:rPr lang="en-US" sz="1800" b="1" kern="1200" dirty="0">
                          <a:solidFill>
                            <a:schemeClr val="dk1"/>
                          </a:solidFill>
                          <a:effectLst/>
                          <a:latin typeface="+mn-lt"/>
                          <a:ea typeface="+mn-ea"/>
                          <a:cs typeface="+mn-cs"/>
                        </a:rPr>
                        <a:t>self-owned</a:t>
                      </a:r>
                      <a:r>
                        <a:rPr lang="en-US" sz="1800" kern="1200" dirty="0">
                          <a:solidFill>
                            <a:schemeClr val="dk1"/>
                          </a:solidFill>
                          <a:effectLst/>
                          <a:latin typeface="+mn-lt"/>
                          <a:ea typeface="+mn-ea"/>
                          <a:cs typeface="+mn-cs"/>
                        </a:rPr>
                        <a:t> manufacturing facility, </a:t>
                      </a:r>
                    </a:p>
                    <a:p>
                      <a:pPr marL="111125" marR="0" lvl="0" indent="-111125"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500" kern="1200" dirty="0">
                        <a:solidFill>
                          <a:schemeClr val="dk1"/>
                        </a:solidFill>
                        <a:effectLst/>
                        <a:latin typeface="+mn-lt"/>
                        <a:ea typeface="+mn-ea"/>
                        <a:cs typeface="+mn-cs"/>
                      </a:endParaRPr>
                    </a:p>
                    <a:p>
                      <a:pPr marL="111125" marR="0" lvl="0" indent="-111125"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b="0" u="sng" kern="1200" dirty="0">
                          <a:solidFill>
                            <a:srgbClr val="FF0000"/>
                          </a:solidFill>
                          <a:effectLst/>
                          <a:latin typeface="+mn-lt"/>
                          <a:ea typeface="+mn-ea"/>
                          <a:cs typeface="+mn-cs"/>
                        </a:rPr>
                        <a:t>Revolving Insurance Guarantee </a:t>
                      </a:r>
                      <a:r>
                        <a:rPr lang="en-US" sz="1800" kern="1200" dirty="0">
                          <a:solidFill>
                            <a:schemeClr val="dk1"/>
                          </a:solidFill>
                          <a:effectLst/>
                          <a:latin typeface="+mn-lt"/>
                          <a:ea typeface="+mn-ea"/>
                          <a:cs typeface="+mn-cs"/>
                        </a:rPr>
                        <a:t>for Manufacturers with </a:t>
                      </a:r>
                      <a:r>
                        <a:rPr lang="en-US" sz="1800" b="1" kern="1200" dirty="0">
                          <a:solidFill>
                            <a:schemeClr val="dk1"/>
                          </a:solidFill>
                          <a:effectLst/>
                          <a:latin typeface="+mn-lt"/>
                          <a:ea typeface="+mn-ea"/>
                          <a:cs typeface="+mn-cs"/>
                        </a:rPr>
                        <a:t>rented </a:t>
                      </a:r>
                      <a:r>
                        <a:rPr lang="en-US" sz="1800" b="0" kern="1200" dirty="0">
                          <a:solidFill>
                            <a:schemeClr val="dk1"/>
                          </a:solidFill>
                          <a:effectLst/>
                          <a:latin typeface="+mn-lt"/>
                          <a:ea typeface="+mn-ea"/>
                          <a:cs typeface="+mn-cs"/>
                        </a:rPr>
                        <a:t>production facility</a:t>
                      </a:r>
                      <a:r>
                        <a:rPr lang="en-US" sz="1800" b="1" kern="1200" dirty="0">
                          <a:solidFill>
                            <a:schemeClr val="dk1"/>
                          </a:solidFill>
                          <a:effectLst/>
                          <a:latin typeface="+mn-lt"/>
                          <a:ea typeface="+mn-ea"/>
                          <a:cs typeface="+mn-cs"/>
                        </a:rPr>
                        <a:t> </a:t>
                      </a:r>
                      <a:r>
                        <a:rPr lang="en-US" sz="1800" kern="1200" dirty="0">
                          <a:solidFill>
                            <a:schemeClr val="dk1"/>
                          </a:solidFill>
                          <a:effectLst/>
                          <a:latin typeface="+mn-lt"/>
                          <a:ea typeface="+mn-ea"/>
                          <a:cs typeface="+mn-cs"/>
                        </a:rPr>
                        <a:t>&amp; Commercial Exporters</a:t>
                      </a:r>
                      <a:endParaRPr lang="en-US" sz="1800" b="1" kern="1200" dirty="0">
                        <a:solidFill>
                          <a:schemeClr val="tx1"/>
                        </a:solidFill>
                        <a:effectLst/>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111125" lvl="0" indent="-111125" algn="just">
                        <a:buFont typeface="Arial" panose="020B0604020202020204" pitchFamily="34" charset="0"/>
                        <a:buChar char="•"/>
                      </a:pPr>
                      <a:r>
                        <a:rPr lang="en-US" sz="1800" u="sng" kern="1200" dirty="0">
                          <a:solidFill>
                            <a:srgbClr val="FF0000"/>
                          </a:solidFill>
                          <a:effectLst/>
                          <a:latin typeface="+mn-lt"/>
                          <a:ea typeface="+mn-ea"/>
                          <a:cs typeface="+mn-cs"/>
                        </a:rPr>
                        <a:t>Revolving Insurance Guarantee </a:t>
                      </a:r>
                      <a:r>
                        <a:rPr lang="en-US" sz="1800" kern="1200" dirty="0">
                          <a:solidFill>
                            <a:schemeClr val="dk1"/>
                          </a:solidFill>
                          <a:effectLst/>
                          <a:latin typeface="+mn-lt"/>
                          <a:ea typeface="+mn-ea"/>
                          <a:cs typeface="+mn-cs"/>
                        </a:rPr>
                        <a:t>for manufacturers with a </a:t>
                      </a:r>
                      <a:r>
                        <a:rPr lang="en-US" sz="1800" b="1" kern="1200" dirty="0">
                          <a:solidFill>
                            <a:schemeClr val="dk1"/>
                          </a:solidFill>
                          <a:effectLst/>
                          <a:latin typeface="+mn-lt"/>
                          <a:ea typeface="+mn-ea"/>
                          <a:cs typeface="+mn-cs"/>
                        </a:rPr>
                        <a:t>self-owned </a:t>
                      </a:r>
                      <a:r>
                        <a:rPr lang="en-US" sz="1800" b="0" kern="1200" dirty="0">
                          <a:solidFill>
                            <a:schemeClr val="dk1"/>
                          </a:solidFill>
                          <a:effectLst/>
                          <a:latin typeface="+mn-lt"/>
                          <a:ea typeface="+mn-ea"/>
                          <a:cs typeface="+mn-cs"/>
                        </a:rPr>
                        <a:t>facility</a:t>
                      </a:r>
                      <a:r>
                        <a:rPr lang="en-US" sz="1800" b="1" kern="1200" dirty="0">
                          <a:solidFill>
                            <a:schemeClr val="dk1"/>
                          </a:solidFill>
                          <a:effectLst/>
                          <a:latin typeface="+mn-lt"/>
                          <a:ea typeface="+mn-ea"/>
                          <a:cs typeface="+mn-cs"/>
                        </a:rPr>
                        <a:t> </a:t>
                      </a:r>
                    </a:p>
                    <a:p>
                      <a:pPr marL="111125" lvl="0" indent="-111125" algn="just">
                        <a:buFont typeface="Arial" panose="020B0604020202020204" pitchFamily="34" charset="0"/>
                        <a:buChar char="•"/>
                      </a:pPr>
                      <a:endParaRPr lang="en-US" sz="500" kern="1200" dirty="0">
                        <a:solidFill>
                          <a:schemeClr val="dk1"/>
                        </a:solidFill>
                        <a:effectLst/>
                        <a:latin typeface="+mn-lt"/>
                        <a:ea typeface="+mn-ea"/>
                        <a:cs typeface="+mn-cs"/>
                      </a:endParaRPr>
                    </a:p>
                    <a:p>
                      <a:pPr marL="111125" lvl="0" indent="-111125" algn="just">
                        <a:buFont typeface="Arial" panose="020B0604020202020204" pitchFamily="34" charset="0"/>
                        <a:buChar char="•"/>
                      </a:pPr>
                      <a:r>
                        <a:rPr lang="en-US" sz="1800" u="sng" kern="1200" dirty="0">
                          <a:solidFill>
                            <a:srgbClr val="FF0000"/>
                          </a:solidFill>
                          <a:effectLst/>
                          <a:latin typeface="+mn-lt"/>
                          <a:ea typeface="+mn-ea"/>
                          <a:cs typeface="+mn-cs"/>
                        </a:rPr>
                        <a:t>Revolving Bank Guarantee </a:t>
                      </a:r>
                      <a:r>
                        <a:rPr lang="en-US" sz="1800" kern="1200" dirty="0">
                          <a:solidFill>
                            <a:schemeClr val="dk1"/>
                          </a:solidFill>
                          <a:effectLst/>
                          <a:latin typeface="+mn-lt"/>
                          <a:ea typeface="+mn-ea"/>
                          <a:cs typeface="+mn-cs"/>
                        </a:rPr>
                        <a:t>for Manufacturers with </a:t>
                      </a:r>
                      <a:r>
                        <a:rPr lang="en-US" sz="1800" b="1" u="none" kern="1200" dirty="0">
                          <a:solidFill>
                            <a:schemeClr val="dk1"/>
                          </a:solidFill>
                          <a:effectLst/>
                          <a:latin typeface="+mn-lt"/>
                          <a:ea typeface="+mn-ea"/>
                          <a:cs typeface="+mn-cs"/>
                        </a:rPr>
                        <a:t>rented </a:t>
                      </a:r>
                      <a:r>
                        <a:rPr lang="en-US" sz="1800" b="0" u="none" kern="1200" dirty="0">
                          <a:solidFill>
                            <a:schemeClr val="dk1"/>
                          </a:solidFill>
                          <a:effectLst/>
                          <a:latin typeface="+mn-lt"/>
                          <a:ea typeface="+mn-ea"/>
                          <a:cs typeface="+mn-cs"/>
                        </a:rPr>
                        <a:t>production</a:t>
                      </a:r>
                      <a:r>
                        <a:rPr lang="en-US" sz="1800" b="1" u="sng" kern="1200" dirty="0">
                          <a:solidFill>
                            <a:schemeClr val="dk1"/>
                          </a:solidFill>
                          <a:effectLst/>
                          <a:latin typeface="+mn-lt"/>
                          <a:ea typeface="+mn-ea"/>
                          <a:cs typeface="+mn-cs"/>
                        </a:rPr>
                        <a:t> </a:t>
                      </a:r>
                      <a:r>
                        <a:rPr lang="en-US" sz="1800" kern="1200" dirty="0">
                          <a:solidFill>
                            <a:schemeClr val="dk1"/>
                          </a:solidFill>
                          <a:effectLst/>
                          <a:latin typeface="+mn-lt"/>
                          <a:ea typeface="+mn-ea"/>
                          <a:cs typeface="+mn-cs"/>
                        </a:rPr>
                        <a:t>facility or commercial exporters till three years benchmark</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173038" lvl="0" indent="-173038">
                        <a:buFont typeface="Arial" panose="020B0604020202020204" pitchFamily="34" charset="0"/>
                        <a:buChar char="•"/>
                      </a:pPr>
                      <a:r>
                        <a:rPr lang="en-US" sz="1800" kern="1200" dirty="0">
                          <a:solidFill>
                            <a:schemeClr val="tx1"/>
                          </a:solidFill>
                          <a:effectLst/>
                          <a:latin typeface="+mn-lt"/>
                          <a:ea typeface="+mn-ea"/>
                          <a:cs typeface="+mn-cs"/>
                        </a:rPr>
                        <a:t>Security according to category of the exporter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112746192"/>
                  </a:ext>
                </a:extLst>
              </a:tr>
            </a:tbl>
          </a:graphicData>
        </a:graphic>
      </p:graphicFrame>
    </p:spTree>
    <p:extLst>
      <p:ext uri="{BB962C8B-B14F-4D97-AF65-F5344CB8AC3E}">
        <p14:creationId xmlns:p14="http://schemas.microsoft.com/office/powerpoint/2010/main" val="15471434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D6AB85-D4D9-4F76-8689-FBD7CF9879BC}"/>
              </a:ext>
            </a:extLst>
          </p:cNvPr>
          <p:cNvSpPr>
            <a:spLocks noGrp="1"/>
          </p:cNvSpPr>
          <p:nvPr>
            <p:ph type="title"/>
          </p:nvPr>
        </p:nvSpPr>
        <p:spPr>
          <a:xfrm>
            <a:off x="365761" y="99152"/>
            <a:ext cx="11623040" cy="571408"/>
          </a:xfrm>
          <a:ln>
            <a:solidFill>
              <a:schemeClr val="accent1">
                <a:lumMod val="50000"/>
              </a:schemeClr>
            </a:solidFill>
          </a:ln>
        </p:spPr>
        <p:txBody>
          <a:bodyPr>
            <a:normAutofit fontScale="90000"/>
          </a:bodyPr>
          <a:lstStyle/>
          <a:p>
            <a:pPr algn="ctr"/>
            <a:r>
              <a:rPr lang="en-US" b="1" dirty="0"/>
              <a:t>Input- Output Ratios</a:t>
            </a:r>
            <a:endParaRPr lang="LID4096" b="1" dirty="0"/>
          </a:p>
        </p:txBody>
      </p:sp>
      <p:graphicFrame>
        <p:nvGraphicFramePr>
          <p:cNvPr id="4" name="Table 4">
            <a:extLst>
              <a:ext uri="{FF2B5EF4-FFF2-40B4-BE49-F238E27FC236}">
                <a16:creationId xmlns:a16="http://schemas.microsoft.com/office/drawing/2014/main" id="{7ED842DD-CE25-4BB9-9E28-6BD06DBB44E2}"/>
              </a:ext>
            </a:extLst>
          </p:cNvPr>
          <p:cNvGraphicFramePr>
            <a:graphicFrameLocks noGrp="1"/>
          </p:cNvGraphicFramePr>
          <p:nvPr>
            <p:ph idx="1"/>
            <p:extLst>
              <p:ext uri="{D42A27DB-BD31-4B8C-83A1-F6EECF244321}">
                <p14:modId xmlns:p14="http://schemas.microsoft.com/office/powerpoint/2010/main" val="1560551394"/>
              </p:ext>
            </p:extLst>
          </p:nvPr>
        </p:nvGraphicFramePr>
        <p:xfrm>
          <a:off x="365760" y="686690"/>
          <a:ext cx="11623041" cy="5669280"/>
        </p:xfrm>
        <a:graphic>
          <a:graphicData uri="http://schemas.openxmlformats.org/drawingml/2006/table">
            <a:tbl>
              <a:tblPr firstRow="1" bandRow="1">
                <a:tableStyleId>{5C22544A-7EE6-4342-B048-85BDC9FD1C3A}</a:tableStyleId>
              </a:tblPr>
              <a:tblGrid>
                <a:gridCol w="2092960">
                  <a:extLst>
                    <a:ext uri="{9D8B030D-6E8A-4147-A177-3AD203B41FA5}">
                      <a16:colId xmlns:a16="http://schemas.microsoft.com/office/drawing/2014/main" val="3167823827"/>
                    </a:ext>
                  </a:extLst>
                </a:gridCol>
                <a:gridCol w="2062480">
                  <a:extLst>
                    <a:ext uri="{9D8B030D-6E8A-4147-A177-3AD203B41FA5}">
                      <a16:colId xmlns:a16="http://schemas.microsoft.com/office/drawing/2014/main" val="47295098"/>
                    </a:ext>
                  </a:extLst>
                </a:gridCol>
                <a:gridCol w="2164080">
                  <a:extLst>
                    <a:ext uri="{9D8B030D-6E8A-4147-A177-3AD203B41FA5}">
                      <a16:colId xmlns:a16="http://schemas.microsoft.com/office/drawing/2014/main" val="3363243341"/>
                    </a:ext>
                  </a:extLst>
                </a:gridCol>
                <a:gridCol w="5303521">
                  <a:extLst>
                    <a:ext uri="{9D8B030D-6E8A-4147-A177-3AD203B41FA5}">
                      <a16:colId xmlns:a16="http://schemas.microsoft.com/office/drawing/2014/main" val="1260763393"/>
                    </a:ext>
                  </a:extLst>
                </a:gridCol>
              </a:tblGrid>
              <a:tr h="622922">
                <a:tc>
                  <a:txBody>
                    <a:bodyPr/>
                    <a:lstStyle/>
                    <a:p>
                      <a:pPr algn="ctr"/>
                      <a:r>
                        <a:rPr lang="en-US" dirty="0"/>
                        <a:t>Manufacturing Bond</a:t>
                      </a:r>
                      <a:endParaRPr lang="LID4096" dirty="0"/>
                    </a:p>
                  </a:txBody>
                  <a:tcPr>
                    <a:solidFill>
                      <a:srgbClr val="F46A0C"/>
                    </a:solidFill>
                  </a:tcPr>
                </a:tc>
                <a:tc>
                  <a:txBody>
                    <a:bodyPr/>
                    <a:lstStyle/>
                    <a:p>
                      <a:pPr algn="ctr"/>
                      <a:r>
                        <a:rPr lang="en-US" dirty="0"/>
                        <a:t>DTRE</a:t>
                      </a:r>
                      <a:endParaRPr lang="LID4096" dirty="0"/>
                    </a:p>
                  </a:txBody>
                  <a:tcPr>
                    <a:solidFill>
                      <a:schemeClr val="accent2">
                        <a:lumMod val="75000"/>
                      </a:schemeClr>
                    </a:solidFill>
                  </a:tcPr>
                </a:tc>
                <a:tc>
                  <a:txBody>
                    <a:bodyPr/>
                    <a:lstStyle/>
                    <a:p>
                      <a:pPr algn="ctr"/>
                      <a:r>
                        <a:rPr lang="en-US" dirty="0"/>
                        <a:t>EOU</a:t>
                      </a:r>
                      <a:endParaRPr lang="LID4096" dirty="0"/>
                    </a:p>
                  </a:txBody>
                  <a:tcPr>
                    <a:solidFill>
                      <a:srgbClr val="7030A0"/>
                    </a:solidFill>
                  </a:tcPr>
                </a:tc>
                <a:tc>
                  <a:txBody>
                    <a:bodyPr/>
                    <a:lstStyle/>
                    <a:p>
                      <a:pPr algn="ctr"/>
                      <a:r>
                        <a:rPr lang="en-US" dirty="0"/>
                        <a:t>EFS 2021</a:t>
                      </a:r>
                      <a:endParaRPr lang="LID4096" dirty="0"/>
                    </a:p>
                  </a:txBody>
                  <a:tcPr>
                    <a:solidFill>
                      <a:srgbClr val="00B050"/>
                    </a:solidFill>
                  </a:tcPr>
                </a:tc>
                <a:extLst>
                  <a:ext uri="{0D108BD9-81ED-4DB2-BD59-A6C34878D82A}">
                    <a16:rowId xmlns:a16="http://schemas.microsoft.com/office/drawing/2014/main" val="3961817848"/>
                  </a:ext>
                </a:extLst>
              </a:tr>
              <a:tr h="4910089">
                <a:tc>
                  <a:txBody>
                    <a:bodyPr/>
                    <a:lstStyle/>
                    <a:p>
                      <a:pPr marL="0" indent="0">
                        <a:buFont typeface="Arial" panose="020B0604020202020204" pitchFamily="34" charset="0"/>
                        <a:buNone/>
                      </a:pPr>
                      <a:r>
                        <a:rPr lang="en-US" sz="1800" kern="1200" dirty="0">
                          <a:solidFill>
                            <a:schemeClr val="dk1"/>
                          </a:solidFill>
                          <a:effectLst/>
                          <a:latin typeface="+mn-lt"/>
                          <a:ea typeface="+mn-ea"/>
                          <a:cs typeface="+mn-cs"/>
                        </a:rPr>
                        <a:t>Analysis certificate issued by Collector</a:t>
                      </a:r>
                    </a:p>
                    <a:p>
                      <a:pPr marL="0" indent="0">
                        <a:buFont typeface="Arial" panose="020B0604020202020204" pitchFamily="34" charset="0"/>
                        <a:buNone/>
                      </a:pPr>
                      <a:r>
                        <a:rPr lang="en-US" sz="1800" kern="1200" dirty="0">
                          <a:solidFill>
                            <a:schemeClr val="dk1"/>
                          </a:solidFill>
                          <a:effectLst/>
                          <a:latin typeface="+mn-lt"/>
                          <a:ea typeface="+mn-ea"/>
                          <a:cs typeface="+mn-cs"/>
                        </a:rPr>
                        <a:t>After getting input from IOCO or EDB</a:t>
                      </a:r>
                    </a:p>
                    <a:p>
                      <a:pPr marL="0" indent="0">
                        <a:buFont typeface="Arial" panose="020B0604020202020204" pitchFamily="34" charset="0"/>
                        <a:buNone/>
                      </a:pPr>
                      <a:r>
                        <a:rPr lang="en-US" sz="1800" kern="1200" dirty="0">
                          <a:solidFill>
                            <a:schemeClr val="dk1"/>
                          </a:solidFill>
                          <a:effectLst/>
                          <a:latin typeface="+mn-lt"/>
                          <a:ea typeface="+mn-ea"/>
                          <a:cs typeface="+mn-cs"/>
                        </a:rPr>
                        <a:t>Provisional Analysis certificate</a:t>
                      </a:r>
                    </a:p>
                    <a:p>
                      <a:pPr marL="0" indent="0">
                        <a:buFont typeface="Arial" panose="020B0604020202020204" pitchFamily="34" charset="0"/>
                        <a:buNone/>
                      </a:pPr>
                      <a:r>
                        <a:rPr lang="en-US" sz="1800" kern="1200" dirty="0">
                          <a:solidFill>
                            <a:schemeClr val="dk1"/>
                          </a:solidFill>
                          <a:effectLst/>
                          <a:latin typeface="+mn-lt"/>
                          <a:ea typeface="+mn-ea"/>
                          <a:cs typeface="+mn-cs"/>
                        </a:rPr>
                        <a:t>Sample of finished good to be retained by the Collectorate</a:t>
                      </a:r>
                    </a:p>
                    <a:p>
                      <a:pPr marL="0" indent="0">
                        <a:buFont typeface="Arial" panose="020B0604020202020204" pitchFamily="34" charset="0"/>
                        <a:buNone/>
                      </a:pPr>
                      <a:r>
                        <a:rPr lang="en-US" sz="1800" kern="1200" dirty="0">
                          <a:solidFill>
                            <a:schemeClr val="dk1"/>
                          </a:solidFill>
                          <a:effectLst/>
                          <a:latin typeface="+mn-lt"/>
                          <a:ea typeface="+mn-ea"/>
                          <a:cs typeface="+mn-cs"/>
                        </a:rPr>
                        <a:t>Redetermination request by unit if improved efficiency above 1% or reduced efficiency by 3%.</a:t>
                      </a:r>
                    </a:p>
                  </a:txBody>
                  <a:tcPr>
                    <a:solidFill>
                      <a:srgbClr val="FFC000"/>
                    </a:solidFill>
                  </a:tcPr>
                </a:tc>
                <a:tc>
                  <a:txBody>
                    <a:bodyPr/>
                    <a:lstStyle/>
                    <a:p>
                      <a:r>
                        <a:rPr lang="en-US" sz="1800" dirty="0"/>
                        <a:t>Tags and printed materials without quantitative restriction</a:t>
                      </a:r>
                    </a:p>
                    <a:p>
                      <a:r>
                        <a:rPr lang="en-US" sz="1800" dirty="0"/>
                        <a:t>Referral of application in 7 days to IOCO/EDB</a:t>
                      </a:r>
                    </a:p>
                    <a:p>
                      <a:r>
                        <a:rPr lang="en-US" sz="1800" dirty="0"/>
                        <a:t>IOCO/EDB to determine input-output ratio and wastages within 30 days</a:t>
                      </a:r>
                    </a:p>
                    <a:p>
                      <a:r>
                        <a:rPr lang="en-US" sz="1800" dirty="0"/>
                        <a:t>Provisional approval of DTRE if delayed beyond 33 days</a:t>
                      </a:r>
                    </a:p>
                  </a:txBody>
                  <a:tcPr>
                    <a:solidFill>
                      <a:schemeClr val="accent2">
                        <a:lumMod val="40000"/>
                        <a:lumOff val="60000"/>
                      </a:schemeClr>
                    </a:solidFill>
                  </a:tcPr>
                </a:tc>
                <a:tc>
                  <a:txBody>
                    <a:bodyPr/>
                    <a:lstStyle/>
                    <a:p>
                      <a:pPr lvl="0"/>
                      <a:r>
                        <a:rPr lang="en-US" sz="1800" kern="1200" dirty="0">
                          <a:solidFill>
                            <a:schemeClr val="dk1"/>
                          </a:solidFill>
                          <a:effectLst/>
                          <a:latin typeface="+mn-lt"/>
                          <a:ea typeface="+mn-ea"/>
                          <a:cs typeface="+mn-cs"/>
                        </a:rPr>
                        <a:t>The licensee shall apply to the Collector, within seven days of import of input goods, for issuance of any analysis certificate showing the input and output ratio of input/ output goods along with wastages.</a:t>
                      </a:r>
                    </a:p>
                    <a:p>
                      <a:pPr lvl="0"/>
                      <a:r>
                        <a:rPr lang="en-US" sz="1800" kern="1200" dirty="0">
                          <a:solidFill>
                            <a:schemeClr val="dk1"/>
                          </a:solidFill>
                          <a:effectLst/>
                          <a:latin typeface="+mn-lt"/>
                          <a:ea typeface="+mn-ea"/>
                          <a:cs typeface="+mn-cs"/>
                        </a:rPr>
                        <a:t>The Collector, shall after verification, or after getting inputs from the IOCO or EDB issue an analysis certificate within thirty days</a:t>
                      </a:r>
                    </a:p>
                  </a:txBody>
                  <a:tcPr>
                    <a:solidFill>
                      <a:srgbClr val="C396C4"/>
                    </a:solidFill>
                  </a:tcPr>
                </a:tc>
                <a:tc>
                  <a:txBody>
                    <a:bodyPr/>
                    <a:lstStyle/>
                    <a:p>
                      <a:pPr marL="285750" lvl="0" indent="-285750">
                        <a:buFont typeface="Arial" panose="020B0604020202020204" pitchFamily="34" charset="0"/>
                        <a:buChar char="•"/>
                      </a:pPr>
                      <a:r>
                        <a:rPr lang="en-US" sz="1800" kern="1200" dirty="0">
                          <a:solidFill>
                            <a:schemeClr val="dk1"/>
                          </a:solidFill>
                          <a:effectLst/>
                          <a:latin typeface="+mn-lt"/>
                          <a:ea typeface="+mn-ea"/>
                          <a:cs typeface="+mn-cs"/>
                        </a:rPr>
                        <a:t>Online Application submitted to Collector. </a:t>
                      </a:r>
                    </a:p>
                    <a:p>
                      <a:pPr marL="285750" lvl="0" indent="-285750">
                        <a:buFont typeface="Arial" panose="020B0604020202020204" pitchFamily="34" charset="0"/>
                        <a:buChar char="•"/>
                      </a:pPr>
                      <a:r>
                        <a:rPr lang="en-US" sz="1800" kern="1200" dirty="0">
                          <a:solidFill>
                            <a:schemeClr val="dk1"/>
                          </a:solidFill>
                          <a:effectLst/>
                          <a:latin typeface="+mn-lt"/>
                          <a:ea typeface="+mn-ea"/>
                          <a:cs typeface="+mn-cs"/>
                        </a:rPr>
                        <a:t>Collector to refer the case to IOCO to determine </a:t>
                      </a:r>
                    </a:p>
                    <a:p>
                      <a:pPr marL="285750" lvl="0" indent="-285750">
                        <a:buFont typeface="Wingdings" panose="05000000000000000000" pitchFamily="2" charset="2"/>
                        <a:buChar char="v"/>
                      </a:pPr>
                      <a:r>
                        <a:rPr lang="en-US" sz="1800" kern="1200" dirty="0">
                          <a:solidFill>
                            <a:schemeClr val="dk1"/>
                          </a:solidFill>
                          <a:effectLst/>
                          <a:latin typeface="+mn-lt"/>
                          <a:ea typeface="+mn-ea"/>
                          <a:cs typeface="+mn-cs"/>
                        </a:rPr>
                        <a:t>        Input/output ratios and wastages</a:t>
                      </a:r>
                    </a:p>
                    <a:p>
                      <a:pPr marL="285750" lvl="0" indent="-285750">
                        <a:buFont typeface="Wingdings" panose="05000000000000000000" pitchFamily="2" charset="2"/>
                        <a:buChar char="v"/>
                      </a:pPr>
                      <a:r>
                        <a:rPr lang="en-US" sz="1800" kern="1200" dirty="0">
                          <a:solidFill>
                            <a:schemeClr val="dk1"/>
                          </a:solidFill>
                          <a:effectLst/>
                          <a:latin typeface="+mn-lt"/>
                          <a:ea typeface="+mn-ea"/>
                          <a:cs typeface="+mn-cs"/>
                        </a:rPr>
                        <a:t>        Total Production capacity</a:t>
                      </a:r>
                    </a:p>
                    <a:p>
                      <a:pPr marL="285750" lvl="0" indent="-285750">
                        <a:buFont typeface="Wingdings" panose="05000000000000000000" pitchFamily="2" charset="2"/>
                        <a:buChar char="v"/>
                      </a:pPr>
                      <a:r>
                        <a:rPr lang="en-US" sz="1800" kern="1200" dirty="0">
                          <a:solidFill>
                            <a:schemeClr val="dk1"/>
                          </a:solidFill>
                          <a:effectLst/>
                          <a:latin typeface="+mn-lt"/>
                          <a:ea typeface="+mn-ea"/>
                          <a:cs typeface="+mn-cs"/>
                        </a:rPr>
                        <a:t>        Structured report with pictures of premises,    </a:t>
                      </a:r>
                    </a:p>
                    <a:p>
                      <a:pPr marL="0" lvl="0" indent="0">
                        <a:buFont typeface="Wingdings" panose="05000000000000000000" pitchFamily="2" charset="2"/>
                        <a:buNone/>
                      </a:pPr>
                      <a:r>
                        <a:rPr lang="en-US" sz="1800" kern="1200" dirty="0">
                          <a:solidFill>
                            <a:schemeClr val="dk1"/>
                          </a:solidFill>
                          <a:effectLst/>
                          <a:latin typeface="+mn-lt"/>
                          <a:ea typeface="+mn-ea"/>
                          <a:cs typeface="+mn-cs"/>
                        </a:rPr>
                        <a:t>              management and finished goods by IOCO</a:t>
                      </a:r>
                    </a:p>
                    <a:p>
                      <a:pPr marL="285750" lvl="0" indent="-285750">
                        <a:buFont typeface="Wingdings" panose="05000000000000000000" pitchFamily="2" charset="2"/>
                        <a:buChar char="v"/>
                      </a:pPr>
                      <a:r>
                        <a:rPr lang="en-US" sz="1800" kern="1200" dirty="0">
                          <a:solidFill>
                            <a:schemeClr val="dk1"/>
                          </a:solidFill>
                          <a:effectLst/>
                          <a:latin typeface="+mn-lt"/>
                          <a:ea typeface="+mn-ea"/>
                          <a:cs typeface="+mn-cs"/>
                        </a:rPr>
                        <a:t>         IOCO will complete the exercise in 30 days </a:t>
                      </a:r>
                    </a:p>
                    <a:p>
                      <a:pPr marL="285750" lvl="0" indent="-285750">
                        <a:buFont typeface="Arial" panose="020B0604020202020204" pitchFamily="34" charset="0"/>
                        <a:buChar char="•"/>
                      </a:pPr>
                      <a:r>
                        <a:rPr lang="en-US" sz="1800" kern="1200" dirty="0">
                          <a:solidFill>
                            <a:schemeClr val="dk1"/>
                          </a:solidFill>
                          <a:effectLst/>
                          <a:latin typeface="+mn-lt"/>
                          <a:ea typeface="+mn-ea"/>
                          <a:cs typeface="+mn-cs"/>
                        </a:rPr>
                        <a:t>Sectoral database of input/output &amp; wastages by IOCO no fresh determination required if IOR already exist</a:t>
                      </a:r>
                    </a:p>
                    <a:p>
                      <a:pPr marL="285750" lvl="0" indent="-285750">
                        <a:buFont typeface="Arial" panose="020B0604020202020204" pitchFamily="34" charset="0"/>
                        <a:buChar char="•"/>
                      </a:pPr>
                      <a:r>
                        <a:rPr lang="en-US" sz="1800" kern="1200" dirty="0">
                          <a:solidFill>
                            <a:schemeClr val="dk1"/>
                          </a:solidFill>
                          <a:effectLst/>
                          <a:latin typeface="+mn-lt"/>
                          <a:ea typeface="+mn-ea"/>
                          <a:cs typeface="+mn-cs"/>
                        </a:rPr>
                        <a:t>IOCO to upload quantities if ratios already exist in database for the sector</a:t>
                      </a:r>
                    </a:p>
                    <a:p>
                      <a:pPr marL="285750" lvl="0" indent="-285750">
                        <a:buFont typeface="Arial" panose="020B0604020202020204" pitchFamily="34" charset="0"/>
                        <a:buChar char="•"/>
                      </a:pPr>
                      <a:r>
                        <a:rPr lang="en-US" sz="1800" b="1" kern="1200" dirty="0">
                          <a:solidFill>
                            <a:schemeClr val="dk1"/>
                          </a:solidFill>
                          <a:effectLst/>
                          <a:latin typeface="+mn-lt"/>
                          <a:ea typeface="+mn-ea"/>
                          <a:cs typeface="+mn-cs"/>
                        </a:rPr>
                        <a:t>Automatic allocation of import authorization up to 100% of demanded value if IOCO cannot determine ratio in prescribed time</a:t>
                      </a:r>
                    </a:p>
                    <a:p>
                      <a:pPr marL="285750" lvl="0" indent="-285750">
                        <a:buFont typeface="Arial" panose="020B0604020202020204" pitchFamily="34" charset="0"/>
                        <a:buChar char="•"/>
                      </a:pPr>
                      <a:r>
                        <a:rPr lang="en-US" sz="1800" b="1" kern="1200" dirty="0">
                          <a:solidFill>
                            <a:schemeClr val="dk1"/>
                          </a:solidFill>
                          <a:effectLst/>
                          <a:latin typeface="+mn-lt"/>
                          <a:ea typeface="+mn-ea"/>
                          <a:cs typeface="+mn-cs"/>
                        </a:rPr>
                        <a:t>Option to file review before DG IOCO</a:t>
                      </a:r>
                    </a:p>
                  </a:txBody>
                  <a:tcPr>
                    <a:solidFill>
                      <a:schemeClr val="accent5">
                        <a:lumMod val="20000"/>
                        <a:lumOff val="80000"/>
                      </a:schemeClr>
                    </a:solidFill>
                  </a:tcPr>
                </a:tc>
                <a:extLst>
                  <a:ext uri="{0D108BD9-81ED-4DB2-BD59-A6C34878D82A}">
                    <a16:rowId xmlns:a16="http://schemas.microsoft.com/office/drawing/2014/main" val="1112746192"/>
                  </a:ext>
                </a:extLst>
              </a:tr>
            </a:tbl>
          </a:graphicData>
        </a:graphic>
      </p:graphicFrame>
    </p:spTree>
    <p:extLst>
      <p:ext uri="{BB962C8B-B14F-4D97-AF65-F5344CB8AC3E}">
        <p14:creationId xmlns:p14="http://schemas.microsoft.com/office/powerpoint/2010/main" val="2775409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D6AB85-D4D9-4F76-8689-FBD7CF9879BC}"/>
              </a:ext>
            </a:extLst>
          </p:cNvPr>
          <p:cNvSpPr>
            <a:spLocks noGrp="1"/>
          </p:cNvSpPr>
          <p:nvPr>
            <p:ph type="title"/>
          </p:nvPr>
        </p:nvSpPr>
        <p:spPr>
          <a:xfrm>
            <a:off x="838200" y="91439"/>
            <a:ext cx="10515600" cy="579122"/>
          </a:xfrm>
          <a:ln>
            <a:solidFill>
              <a:schemeClr val="accent1">
                <a:lumMod val="50000"/>
              </a:schemeClr>
            </a:solidFill>
          </a:ln>
        </p:spPr>
        <p:txBody>
          <a:bodyPr>
            <a:normAutofit fontScale="90000"/>
          </a:bodyPr>
          <a:lstStyle/>
          <a:p>
            <a:pPr algn="ctr"/>
            <a:r>
              <a:rPr lang="en-US" b="1" dirty="0"/>
              <a:t>Input Goods Allowed</a:t>
            </a:r>
            <a:endParaRPr lang="LID4096" b="1" dirty="0"/>
          </a:p>
        </p:txBody>
      </p:sp>
      <p:graphicFrame>
        <p:nvGraphicFramePr>
          <p:cNvPr id="4" name="Table 4">
            <a:extLst>
              <a:ext uri="{FF2B5EF4-FFF2-40B4-BE49-F238E27FC236}">
                <a16:creationId xmlns:a16="http://schemas.microsoft.com/office/drawing/2014/main" id="{7ED842DD-CE25-4BB9-9E28-6BD06DBB44E2}"/>
              </a:ext>
            </a:extLst>
          </p:cNvPr>
          <p:cNvGraphicFramePr>
            <a:graphicFrameLocks noGrp="1"/>
          </p:cNvGraphicFramePr>
          <p:nvPr>
            <p:ph idx="1"/>
            <p:extLst>
              <p:ext uri="{D42A27DB-BD31-4B8C-83A1-F6EECF244321}">
                <p14:modId xmlns:p14="http://schemas.microsoft.com/office/powerpoint/2010/main" val="517859096"/>
              </p:ext>
            </p:extLst>
          </p:nvPr>
        </p:nvGraphicFramePr>
        <p:xfrm>
          <a:off x="365760" y="670561"/>
          <a:ext cx="11623041" cy="5669280"/>
        </p:xfrm>
        <a:graphic>
          <a:graphicData uri="http://schemas.openxmlformats.org/drawingml/2006/table">
            <a:tbl>
              <a:tblPr firstRow="1" bandRow="1">
                <a:tableStyleId>{5C22544A-7EE6-4342-B048-85BDC9FD1C3A}</a:tableStyleId>
              </a:tblPr>
              <a:tblGrid>
                <a:gridCol w="2641600">
                  <a:extLst>
                    <a:ext uri="{9D8B030D-6E8A-4147-A177-3AD203B41FA5}">
                      <a16:colId xmlns:a16="http://schemas.microsoft.com/office/drawing/2014/main" val="3167823827"/>
                    </a:ext>
                  </a:extLst>
                </a:gridCol>
                <a:gridCol w="2580640">
                  <a:extLst>
                    <a:ext uri="{9D8B030D-6E8A-4147-A177-3AD203B41FA5}">
                      <a16:colId xmlns:a16="http://schemas.microsoft.com/office/drawing/2014/main" val="47295098"/>
                    </a:ext>
                  </a:extLst>
                </a:gridCol>
                <a:gridCol w="3434080">
                  <a:extLst>
                    <a:ext uri="{9D8B030D-6E8A-4147-A177-3AD203B41FA5}">
                      <a16:colId xmlns:a16="http://schemas.microsoft.com/office/drawing/2014/main" val="3363243341"/>
                    </a:ext>
                  </a:extLst>
                </a:gridCol>
                <a:gridCol w="2966721">
                  <a:extLst>
                    <a:ext uri="{9D8B030D-6E8A-4147-A177-3AD203B41FA5}">
                      <a16:colId xmlns:a16="http://schemas.microsoft.com/office/drawing/2014/main" val="1260763393"/>
                    </a:ext>
                  </a:extLst>
                </a:gridCol>
              </a:tblGrid>
              <a:tr h="348622">
                <a:tc>
                  <a:txBody>
                    <a:bodyPr/>
                    <a:lstStyle/>
                    <a:p>
                      <a:pPr algn="ctr"/>
                      <a:r>
                        <a:rPr lang="en-US" dirty="0"/>
                        <a:t>Manufacturing Bond</a:t>
                      </a:r>
                      <a:endParaRPr lang="LID4096" dirty="0"/>
                    </a:p>
                  </a:txBody>
                  <a:tcPr>
                    <a:solidFill>
                      <a:srgbClr val="F46A0C"/>
                    </a:solidFill>
                  </a:tcPr>
                </a:tc>
                <a:tc>
                  <a:txBody>
                    <a:bodyPr/>
                    <a:lstStyle/>
                    <a:p>
                      <a:pPr algn="ctr"/>
                      <a:r>
                        <a:rPr lang="en-US" dirty="0"/>
                        <a:t>DTRE</a:t>
                      </a:r>
                      <a:endParaRPr lang="LID4096" dirty="0"/>
                    </a:p>
                  </a:txBody>
                  <a:tcPr>
                    <a:solidFill>
                      <a:schemeClr val="tx2">
                        <a:lumMod val="75000"/>
                      </a:schemeClr>
                    </a:solidFill>
                  </a:tcPr>
                </a:tc>
                <a:tc>
                  <a:txBody>
                    <a:bodyPr/>
                    <a:lstStyle/>
                    <a:p>
                      <a:pPr algn="ctr"/>
                      <a:r>
                        <a:rPr lang="en-US" dirty="0"/>
                        <a:t>EOU</a:t>
                      </a:r>
                      <a:endParaRPr lang="LID4096" dirty="0"/>
                    </a:p>
                  </a:txBody>
                  <a:tcPr>
                    <a:solidFill>
                      <a:srgbClr val="7030A0"/>
                    </a:solidFill>
                  </a:tcPr>
                </a:tc>
                <a:tc>
                  <a:txBody>
                    <a:bodyPr/>
                    <a:lstStyle/>
                    <a:p>
                      <a:pPr algn="ctr"/>
                      <a:r>
                        <a:rPr lang="en-US" dirty="0"/>
                        <a:t>EFS 2021</a:t>
                      </a:r>
                      <a:endParaRPr lang="LID4096" dirty="0"/>
                    </a:p>
                  </a:txBody>
                  <a:tcPr>
                    <a:solidFill>
                      <a:schemeClr val="accent5"/>
                    </a:solidFill>
                  </a:tcPr>
                </a:tc>
                <a:extLst>
                  <a:ext uri="{0D108BD9-81ED-4DB2-BD59-A6C34878D82A}">
                    <a16:rowId xmlns:a16="http://schemas.microsoft.com/office/drawing/2014/main" val="3961817848"/>
                  </a:ext>
                </a:extLst>
              </a:tr>
              <a:tr h="5280017">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800" kern="1200" dirty="0">
                          <a:solidFill>
                            <a:schemeClr val="dk1"/>
                          </a:solidFill>
                          <a:effectLst/>
                          <a:latin typeface="+mn-lt"/>
                          <a:ea typeface="+mn-ea"/>
                          <a:cs typeface="+mn-cs"/>
                        </a:rPr>
                        <a:t>input goods" means all goods, required for the  manufacture of goods meant for export, such as raw materials, accessories, </a:t>
                      </a:r>
                    </a:p>
                    <a:p>
                      <a:pPr marL="173038" marR="0" lvl="0" indent="-173038"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kern="1200" dirty="0">
                          <a:solidFill>
                            <a:schemeClr val="dk1"/>
                          </a:solidFill>
                          <a:effectLst/>
                          <a:latin typeface="+mn-lt"/>
                          <a:ea typeface="+mn-ea"/>
                          <a:cs typeface="+mn-cs"/>
                        </a:rPr>
                        <a:t>Sub-components</a:t>
                      </a:r>
                    </a:p>
                    <a:p>
                      <a:pPr marL="173038" marR="0" lvl="0" indent="-173038"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kern="1200" dirty="0">
                          <a:solidFill>
                            <a:schemeClr val="dk1"/>
                          </a:solidFill>
                          <a:effectLst/>
                          <a:latin typeface="+mn-lt"/>
                          <a:ea typeface="+mn-ea"/>
                          <a:cs typeface="+mn-cs"/>
                        </a:rPr>
                        <a:t>components, </a:t>
                      </a:r>
                    </a:p>
                    <a:p>
                      <a:pPr marL="173038" marR="0" lvl="0" indent="-173038"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kern="1200" dirty="0">
                          <a:solidFill>
                            <a:schemeClr val="dk1"/>
                          </a:solidFill>
                          <a:effectLst/>
                          <a:latin typeface="+mn-lt"/>
                          <a:ea typeface="+mn-ea"/>
                          <a:cs typeface="+mn-cs"/>
                        </a:rPr>
                        <a:t>sub-assemblies,</a:t>
                      </a:r>
                    </a:p>
                    <a:p>
                      <a:pPr marL="173038" marR="0" lvl="0" indent="-173038"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kern="1200" dirty="0">
                          <a:solidFill>
                            <a:schemeClr val="dk1"/>
                          </a:solidFill>
                          <a:effectLst/>
                          <a:latin typeface="+mn-lt"/>
                          <a:ea typeface="+mn-ea"/>
                          <a:cs typeface="+mn-cs"/>
                        </a:rPr>
                        <a:t>assemblies and includes </a:t>
                      </a:r>
                    </a:p>
                    <a:p>
                      <a:pPr marL="173038" marR="0" lvl="0" indent="-173038"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kern="1200" dirty="0">
                          <a:solidFill>
                            <a:schemeClr val="dk1"/>
                          </a:solidFill>
                          <a:effectLst/>
                          <a:latin typeface="+mn-lt"/>
                          <a:ea typeface="+mn-ea"/>
                          <a:cs typeface="+mn-cs"/>
                        </a:rPr>
                        <a:t>Coal, diesel, gas and furnace oil </a:t>
                      </a:r>
                    </a:p>
                    <a:p>
                      <a:pPr marL="173038" marR="0" lvl="0" indent="-173038"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kern="1200" dirty="0">
                          <a:solidFill>
                            <a:schemeClr val="dk1"/>
                          </a:solidFill>
                          <a:effectLst/>
                          <a:latin typeface="+mn-lt"/>
                          <a:ea typeface="+mn-ea"/>
                          <a:cs typeface="+mn-cs"/>
                        </a:rPr>
                        <a:t>unrecorded media for development of software </a:t>
                      </a:r>
                    </a:p>
                    <a:p>
                      <a:pPr marL="173038" marR="0" lvl="0" indent="-173038"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kern="1200" dirty="0">
                          <a:solidFill>
                            <a:schemeClr val="dk1"/>
                          </a:solidFill>
                          <a:effectLst/>
                          <a:latin typeface="+mn-lt"/>
                          <a:ea typeface="+mn-ea"/>
                          <a:cs typeface="+mn-cs"/>
                        </a:rPr>
                        <a:t>recorded software used as tools for development of software</a:t>
                      </a:r>
                    </a:p>
                  </a:txBody>
                  <a:tcPr>
                    <a:solidFill>
                      <a:srgbClr val="FFC000"/>
                    </a:solidFill>
                  </a:tcPr>
                </a:tc>
                <a:tc>
                  <a:txBody>
                    <a:bodyPr/>
                    <a:lstStyle/>
                    <a:p>
                      <a:pPr lvl="0"/>
                      <a:r>
                        <a:rPr lang="en-US" sz="1800" kern="1200" dirty="0">
                          <a:solidFill>
                            <a:schemeClr val="dk1"/>
                          </a:solidFill>
                          <a:effectLst/>
                          <a:latin typeface="+mn-lt"/>
                          <a:ea typeface="+mn-ea"/>
                          <a:cs typeface="+mn-cs"/>
                        </a:rPr>
                        <a:t>“input goods” means goods and includes services eligible for acquisition and also includes,–</a:t>
                      </a:r>
                    </a:p>
                    <a:p>
                      <a:r>
                        <a:rPr lang="en-US" sz="1800" kern="1200" dirty="0">
                          <a:solidFill>
                            <a:schemeClr val="dk1"/>
                          </a:solidFill>
                          <a:effectLst/>
                          <a:latin typeface="+mn-lt"/>
                          <a:ea typeface="+mn-ea"/>
                          <a:cs typeface="+mn-cs"/>
                        </a:rPr>
                        <a:t> </a:t>
                      </a:r>
                    </a:p>
                    <a:p>
                      <a:pPr lvl="0"/>
                      <a:r>
                        <a:rPr lang="en-US" sz="1800" kern="1200" dirty="0">
                          <a:solidFill>
                            <a:schemeClr val="dk1"/>
                          </a:solidFill>
                          <a:effectLst/>
                          <a:latin typeface="+mn-lt"/>
                          <a:ea typeface="+mn-ea"/>
                          <a:cs typeface="+mn-cs"/>
                        </a:rPr>
                        <a:t>(a) trims and accessories;</a:t>
                      </a:r>
                    </a:p>
                    <a:p>
                      <a:pPr lvl="0"/>
                      <a:r>
                        <a:rPr lang="en-US" sz="1800" kern="1200" dirty="0">
                          <a:solidFill>
                            <a:schemeClr val="dk1"/>
                          </a:solidFill>
                          <a:effectLst/>
                          <a:latin typeface="+mn-lt"/>
                          <a:ea typeface="+mn-ea"/>
                          <a:cs typeface="+mn-cs"/>
                        </a:rPr>
                        <a:t>(b) </a:t>
                      </a:r>
                      <a:r>
                        <a:rPr lang="en-US" sz="1800" b="1" kern="1200" dirty="0">
                          <a:solidFill>
                            <a:schemeClr val="dk1"/>
                          </a:solidFill>
                          <a:effectLst/>
                          <a:latin typeface="+mn-lt"/>
                          <a:ea typeface="+mn-ea"/>
                          <a:cs typeface="+mn-cs"/>
                        </a:rPr>
                        <a:t>electricity and gas </a:t>
                      </a:r>
                      <a:r>
                        <a:rPr lang="en-US" sz="1800" kern="1200" dirty="0">
                          <a:solidFill>
                            <a:schemeClr val="dk1"/>
                          </a:solidFill>
                          <a:effectLst/>
                          <a:latin typeface="+mn-lt"/>
                          <a:ea typeface="+mn-ea"/>
                          <a:cs typeface="+mn-cs"/>
                        </a:rPr>
                        <a:t>on which sales tax has been paid; and</a:t>
                      </a:r>
                    </a:p>
                    <a:p>
                      <a:r>
                        <a:rPr lang="en-US" sz="1800" kern="1200" dirty="0">
                          <a:solidFill>
                            <a:schemeClr val="dk1"/>
                          </a:solidFill>
                          <a:effectLst/>
                          <a:latin typeface="+mn-lt"/>
                          <a:ea typeface="+mn-ea"/>
                          <a:cs typeface="+mn-cs"/>
                        </a:rPr>
                        <a:t>(c ) gas, furnace or diesel oil, coal, coke of coal and carbon blocks  for the generation of electricity used or consumed in the manufacture of output goods for export</a:t>
                      </a:r>
                    </a:p>
                  </a:txBody>
                  <a:tcPr>
                    <a:solidFill>
                      <a:schemeClr val="accent2">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effectLst/>
                          <a:latin typeface="+mn-lt"/>
                          <a:ea typeface="+mn-ea"/>
                          <a:cs typeface="+mn-cs"/>
                        </a:rPr>
                        <a:t>“input goods” means all goods  whether imported or procured locally by an Export Oriented Unit from the tariff area such as </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kern="1200" dirty="0">
                          <a:solidFill>
                            <a:schemeClr val="dk1"/>
                          </a:solidFill>
                          <a:effectLst/>
                          <a:latin typeface="+mn-lt"/>
                          <a:ea typeface="+mn-ea"/>
                          <a:cs typeface="+mn-cs"/>
                        </a:rPr>
                        <a:t>raw materials,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kern="1200" dirty="0">
                          <a:solidFill>
                            <a:schemeClr val="dk1"/>
                          </a:solidFill>
                          <a:effectLst/>
                          <a:latin typeface="+mn-lt"/>
                          <a:ea typeface="+mn-ea"/>
                          <a:cs typeface="+mn-cs"/>
                        </a:rPr>
                        <a:t>accessories, </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kern="1200" dirty="0">
                          <a:solidFill>
                            <a:schemeClr val="dk1"/>
                          </a:solidFill>
                          <a:effectLst/>
                          <a:latin typeface="+mn-lt"/>
                          <a:ea typeface="+mn-ea"/>
                          <a:cs typeface="+mn-cs"/>
                        </a:rPr>
                        <a:t>sub-components, components, </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kern="1200" dirty="0">
                          <a:solidFill>
                            <a:schemeClr val="dk1"/>
                          </a:solidFill>
                          <a:effectLst/>
                          <a:latin typeface="+mn-lt"/>
                          <a:ea typeface="+mn-ea"/>
                          <a:cs typeface="+mn-cs"/>
                        </a:rPr>
                        <a:t>assemblies, </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kern="1200" dirty="0">
                          <a:solidFill>
                            <a:schemeClr val="dk1"/>
                          </a:solidFill>
                          <a:effectLst/>
                          <a:latin typeface="+mn-lt"/>
                          <a:ea typeface="+mn-ea"/>
                          <a:cs typeface="+mn-cs"/>
                        </a:rPr>
                        <a:t>sub-assemblies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b="0" i="0" u="none" strike="noStrike" dirty="0">
                          <a:solidFill>
                            <a:srgbClr val="000000"/>
                          </a:solidFill>
                          <a:effectLst/>
                          <a:latin typeface="+mn-lt"/>
                        </a:rPr>
                        <a:t>Plant, machinery, equipment and apparatus, including capital goods to be used solely within the limits of an Export Oriented Unit </a:t>
                      </a:r>
                      <a:r>
                        <a:rPr lang="en-US" sz="1800" kern="1200" dirty="0">
                          <a:solidFill>
                            <a:schemeClr val="dk1"/>
                          </a:solidFill>
                          <a:effectLst/>
                          <a:latin typeface="+mn-lt"/>
                          <a:ea typeface="+mn-ea"/>
                          <a:cs typeface="+mn-cs"/>
                        </a:rPr>
                        <a:t> </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kern="1200" dirty="0">
                          <a:solidFill>
                            <a:schemeClr val="dk1"/>
                          </a:solidFill>
                          <a:effectLst/>
                          <a:latin typeface="+mn-lt"/>
                          <a:ea typeface="+mn-ea"/>
                          <a:cs typeface="+mn-cs"/>
                        </a:rPr>
                        <a:t>coal, diesel, gas, furnace oil, coke of coal and carbon blocks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effectLst/>
                          <a:latin typeface="+mn-lt"/>
                          <a:ea typeface="+mn-ea"/>
                          <a:cs typeface="+mn-cs"/>
                        </a:rPr>
                        <a:t>      used in the manufacture of out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effectLst/>
                          <a:latin typeface="+mn-lt"/>
                          <a:ea typeface="+mn-ea"/>
                          <a:cs typeface="+mn-cs"/>
                        </a:rPr>
                        <a:t>      put goods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kern="1200" dirty="0">
                        <a:solidFill>
                          <a:schemeClr val="dk1"/>
                        </a:solidFill>
                        <a:effectLst/>
                        <a:latin typeface="+mn-lt"/>
                        <a:ea typeface="+mn-ea"/>
                        <a:cs typeface="+mn-cs"/>
                      </a:endParaRPr>
                    </a:p>
                  </a:txBody>
                  <a:tcPr>
                    <a:solidFill>
                      <a:srgbClr val="C396C4"/>
                    </a:solidFill>
                  </a:tcPr>
                </a:tc>
                <a:tc>
                  <a:txBody>
                    <a:bodyPr/>
                    <a:lstStyle/>
                    <a:p>
                      <a:pPr marL="285750" lvl="0" indent="-285750">
                        <a:buFont typeface="Arial" panose="020B0604020202020204" pitchFamily="34" charset="0"/>
                        <a:buChar char="•"/>
                      </a:pPr>
                      <a:r>
                        <a:rPr lang="en-US" sz="1800" kern="1200" dirty="0">
                          <a:solidFill>
                            <a:schemeClr val="dk1"/>
                          </a:solidFill>
                          <a:effectLst/>
                          <a:latin typeface="+mn-lt"/>
                          <a:ea typeface="+mn-ea"/>
                          <a:cs typeface="+mn-cs"/>
                        </a:rPr>
                        <a:t>Input goods means  all goods  whether imported or procured locally </a:t>
                      </a:r>
                    </a:p>
                    <a:p>
                      <a:pPr marL="285750" lvl="0" indent="-285750">
                        <a:buFont typeface="Arial" panose="020B0604020202020204" pitchFamily="34" charset="0"/>
                        <a:buChar char="•"/>
                      </a:pPr>
                      <a:endParaRPr lang="en-US" sz="1800" kern="1200" dirty="0">
                        <a:solidFill>
                          <a:schemeClr val="dk1"/>
                        </a:solidFill>
                        <a:effectLst/>
                        <a:latin typeface="+mn-lt"/>
                        <a:ea typeface="+mn-ea"/>
                        <a:cs typeface="+mn-cs"/>
                      </a:endParaRPr>
                    </a:p>
                    <a:p>
                      <a:pPr marL="285750" lvl="0" indent="-285750">
                        <a:buFont typeface="Arial" panose="020B0604020202020204" pitchFamily="34" charset="0"/>
                        <a:buChar char="•"/>
                      </a:pPr>
                      <a:r>
                        <a:rPr lang="en-US" dirty="0"/>
                        <a:t>(including energy sources such as coal, coke of coal, carbon blocks, diesel, furnace oil or gas etc. for in house energy production or use in the manufacturing process and also includes Engineering Goods as classified under chapter 72 to 96 or as approved by EDB:</a:t>
                      </a:r>
                      <a:endParaRPr lang="en-US" sz="1800" b="1" kern="1200" dirty="0">
                        <a:solidFill>
                          <a:schemeClr val="dk1"/>
                        </a:solidFill>
                        <a:effectLst/>
                        <a:latin typeface="+mn-lt"/>
                        <a:ea typeface="+mn-ea"/>
                        <a:cs typeface="+mn-cs"/>
                      </a:endParaRPr>
                    </a:p>
                  </a:txBody>
                  <a:tcPr>
                    <a:solidFill>
                      <a:schemeClr val="accent5">
                        <a:lumMod val="40000"/>
                        <a:lumOff val="60000"/>
                      </a:schemeClr>
                    </a:solidFill>
                  </a:tcPr>
                </a:tc>
                <a:extLst>
                  <a:ext uri="{0D108BD9-81ED-4DB2-BD59-A6C34878D82A}">
                    <a16:rowId xmlns:a16="http://schemas.microsoft.com/office/drawing/2014/main" val="1112746192"/>
                  </a:ext>
                </a:extLst>
              </a:tr>
            </a:tbl>
          </a:graphicData>
        </a:graphic>
      </p:graphicFrame>
    </p:spTree>
    <p:extLst>
      <p:ext uri="{BB962C8B-B14F-4D97-AF65-F5344CB8AC3E}">
        <p14:creationId xmlns:p14="http://schemas.microsoft.com/office/powerpoint/2010/main" val="112725591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D6AB85-D4D9-4F76-8689-FBD7CF9879BC}"/>
              </a:ext>
            </a:extLst>
          </p:cNvPr>
          <p:cNvSpPr>
            <a:spLocks noGrp="1"/>
          </p:cNvSpPr>
          <p:nvPr>
            <p:ph type="title"/>
          </p:nvPr>
        </p:nvSpPr>
        <p:spPr>
          <a:xfrm>
            <a:off x="193039" y="193040"/>
            <a:ext cx="11795763" cy="614108"/>
          </a:xfrm>
          <a:ln>
            <a:solidFill>
              <a:schemeClr val="accent1">
                <a:lumMod val="50000"/>
              </a:schemeClr>
            </a:solidFill>
          </a:ln>
        </p:spPr>
        <p:txBody>
          <a:bodyPr>
            <a:normAutofit fontScale="90000"/>
          </a:bodyPr>
          <a:lstStyle/>
          <a:p>
            <a:pPr algn="ctr"/>
            <a:r>
              <a:rPr lang="en-US" b="1" dirty="0"/>
              <a:t>Domestic Purchase of Input Goods </a:t>
            </a:r>
            <a:endParaRPr lang="LID4096" b="1" dirty="0"/>
          </a:p>
        </p:txBody>
      </p:sp>
      <p:graphicFrame>
        <p:nvGraphicFramePr>
          <p:cNvPr id="4" name="Table 4">
            <a:extLst>
              <a:ext uri="{FF2B5EF4-FFF2-40B4-BE49-F238E27FC236}">
                <a16:creationId xmlns:a16="http://schemas.microsoft.com/office/drawing/2014/main" id="{7ED842DD-CE25-4BB9-9E28-6BD06DBB44E2}"/>
              </a:ext>
            </a:extLst>
          </p:cNvPr>
          <p:cNvGraphicFramePr>
            <a:graphicFrameLocks noGrp="1"/>
          </p:cNvGraphicFramePr>
          <p:nvPr>
            <p:ph idx="1"/>
            <p:extLst>
              <p:ext uri="{D42A27DB-BD31-4B8C-83A1-F6EECF244321}">
                <p14:modId xmlns:p14="http://schemas.microsoft.com/office/powerpoint/2010/main" val="3572260896"/>
              </p:ext>
            </p:extLst>
          </p:nvPr>
        </p:nvGraphicFramePr>
        <p:xfrm>
          <a:off x="182880" y="920761"/>
          <a:ext cx="11805922" cy="2281011"/>
        </p:xfrm>
        <a:graphic>
          <a:graphicData uri="http://schemas.openxmlformats.org/drawingml/2006/table">
            <a:tbl>
              <a:tblPr firstRow="1" bandRow="1">
                <a:tableStyleId>{5C22544A-7EE6-4342-B048-85BDC9FD1C3A}</a:tableStyleId>
              </a:tblPr>
              <a:tblGrid>
                <a:gridCol w="2094932">
                  <a:extLst>
                    <a:ext uri="{9D8B030D-6E8A-4147-A177-3AD203B41FA5}">
                      <a16:colId xmlns:a16="http://schemas.microsoft.com/office/drawing/2014/main" val="3167823827"/>
                    </a:ext>
                  </a:extLst>
                </a:gridCol>
                <a:gridCol w="3249228">
                  <a:extLst>
                    <a:ext uri="{9D8B030D-6E8A-4147-A177-3AD203B41FA5}">
                      <a16:colId xmlns:a16="http://schemas.microsoft.com/office/drawing/2014/main" val="47295098"/>
                    </a:ext>
                  </a:extLst>
                </a:gridCol>
                <a:gridCol w="3007360">
                  <a:extLst>
                    <a:ext uri="{9D8B030D-6E8A-4147-A177-3AD203B41FA5}">
                      <a16:colId xmlns:a16="http://schemas.microsoft.com/office/drawing/2014/main" val="3363243341"/>
                    </a:ext>
                  </a:extLst>
                </a:gridCol>
                <a:gridCol w="3454402">
                  <a:extLst>
                    <a:ext uri="{9D8B030D-6E8A-4147-A177-3AD203B41FA5}">
                      <a16:colId xmlns:a16="http://schemas.microsoft.com/office/drawing/2014/main" val="1260763393"/>
                    </a:ext>
                  </a:extLst>
                </a:gridCol>
              </a:tblGrid>
              <a:tr h="598469">
                <a:tc>
                  <a:txBody>
                    <a:bodyPr/>
                    <a:lstStyle/>
                    <a:p>
                      <a:pPr algn="ctr"/>
                      <a:r>
                        <a:rPr lang="en-US" dirty="0"/>
                        <a:t>Manufacturing Bond</a:t>
                      </a:r>
                      <a:endParaRPr lang="LID4096"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46A0C"/>
                    </a:solidFill>
                  </a:tcPr>
                </a:tc>
                <a:tc>
                  <a:txBody>
                    <a:bodyPr/>
                    <a:lstStyle/>
                    <a:p>
                      <a:pPr algn="ctr"/>
                      <a:r>
                        <a:rPr lang="en-US" dirty="0"/>
                        <a:t>DTRE</a:t>
                      </a:r>
                      <a:endParaRPr lang="LID4096"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75000"/>
                      </a:schemeClr>
                    </a:solidFill>
                  </a:tcPr>
                </a:tc>
                <a:tc>
                  <a:txBody>
                    <a:bodyPr/>
                    <a:lstStyle/>
                    <a:p>
                      <a:pPr algn="ctr"/>
                      <a:r>
                        <a:rPr lang="en-US" dirty="0"/>
                        <a:t>EOU</a:t>
                      </a:r>
                      <a:endParaRPr lang="LID4096"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tc>
                  <a:txBody>
                    <a:bodyPr/>
                    <a:lstStyle/>
                    <a:p>
                      <a:pPr algn="ctr"/>
                      <a:r>
                        <a:rPr lang="en-US" dirty="0"/>
                        <a:t>EFS 2021</a:t>
                      </a:r>
                      <a:endParaRPr lang="LID4096"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extLst>
                  <a:ext uri="{0D108BD9-81ED-4DB2-BD59-A6C34878D82A}">
                    <a16:rowId xmlns:a16="http://schemas.microsoft.com/office/drawing/2014/main" val="3961817848"/>
                  </a:ext>
                </a:extLst>
              </a:tr>
              <a:tr h="1640931">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800" kern="1200" dirty="0">
                          <a:solidFill>
                            <a:schemeClr val="dk1"/>
                          </a:solidFill>
                          <a:effectLst/>
                          <a:latin typeface="+mn-lt"/>
                          <a:ea typeface="+mn-ea"/>
                          <a:cs typeface="+mn-cs"/>
                        </a:rPr>
                        <a:t>Not allowed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effectLst/>
                          <a:latin typeface="+mn-lt"/>
                          <a:ea typeface="+mn-ea"/>
                          <a:cs typeface="+mn-cs"/>
                        </a:rPr>
                        <a:t>Zero rated domestic procurement of input goods allowed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algn="just" fontAlgn="t"/>
                      <a:r>
                        <a:rPr lang="en-US" sz="1800" b="0" i="0" u="none" strike="noStrike" dirty="0">
                          <a:effectLst/>
                          <a:latin typeface="+mn-lt"/>
                        </a:rPr>
                        <a:t>Not allowed</a:t>
                      </a:r>
                    </a:p>
                  </a:txBody>
                  <a:tcPr marL="6350" marR="6350" marT="635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396C4"/>
                    </a:solidFill>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800" kern="1200" dirty="0">
                          <a:solidFill>
                            <a:schemeClr val="dk1"/>
                          </a:solidFill>
                          <a:effectLst/>
                          <a:latin typeface="+mn-lt"/>
                          <a:ea typeface="+mn-ea"/>
                          <a:cs typeface="+mn-cs"/>
                        </a:rPr>
                        <a:t>Zero rated domestic procurement of input goods allowed</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800" kern="1200" dirty="0">
                        <a:solidFill>
                          <a:schemeClr val="dk1"/>
                        </a:solidFill>
                        <a:effectLst/>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extLst>
                  <a:ext uri="{0D108BD9-81ED-4DB2-BD59-A6C34878D82A}">
                    <a16:rowId xmlns:a16="http://schemas.microsoft.com/office/drawing/2014/main" val="1112746192"/>
                  </a:ext>
                </a:extLst>
              </a:tr>
            </a:tbl>
          </a:graphicData>
        </a:graphic>
      </p:graphicFrame>
      <p:graphicFrame>
        <p:nvGraphicFramePr>
          <p:cNvPr id="5" name="Table 4">
            <a:extLst>
              <a:ext uri="{FF2B5EF4-FFF2-40B4-BE49-F238E27FC236}">
                <a16:creationId xmlns:a16="http://schemas.microsoft.com/office/drawing/2014/main" id="{04CA8ACC-E8C3-455A-8ABA-5F4A895857A6}"/>
              </a:ext>
            </a:extLst>
          </p:cNvPr>
          <p:cNvGraphicFramePr>
            <a:graphicFrameLocks/>
          </p:cNvGraphicFramePr>
          <p:nvPr>
            <p:extLst>
              <p:ext uri="{D42A27DB-BD31-4B8C-83A1-F6EECF244321}">
                <p14:modId xmlns:p14="http://schemas.microsoft.com/office/powerpoint/2010/main" val="242085134"/>
              </p:ext>
            </p:extLst>
          </p:nvPr>
        </p:nvGraphicFramePr>
        <p:xfrm>
          <a:off x="193039" y="4149869"/>
          <a:ext cx="11805922" cy="2395104"/>
        </p:xfrm>
        <a:graphic>
          <a:graphicData uri="http://schemas.openxmlformats.org/drawingml/2006/table">
            <a:tbl>
              <a:tblPr firstRow="1" bandRow="1">
                <a:tableStyleId>{5C22544A-7EE6-4342-B048-85BDC9FD1C3A}</a:tableStyleId>
              </a:tblPr>
              <a:tblGrid>
                <a:gridCol w="2094932">
                  <a:extLst>
                    <a:ext uri="{9D8B030D-6E8A-4147-A177-3AD203B41FA5}">
                      <a16:colId xmlns:a16="http://schemas.microsoft.com/office/drawing/2014/main" val="3167823827"/>
                    </a:ext>
                  </a:extLst>
                </a:gridCol>
                <a:gridCol w="3249228">
                  <a:extLst>
                    <a:ext uri="{9D8B030D-6E8A-4147-A177-3AD203B41FA5}">
                      <a16:colId xmlns:a16="http://schemas.microsoft.com/office/drawing/2014/main" val="47295098"/>
                    </a:ext>
                  </a:extLst>
                </a:gridCol>
                <a:gridCol w="3007360">
                  <a:extLst>
                    <a:ext uri="{9D8B030D-6E8A-4147-A177-3AD203B41FA5}">
                      <a16:colId xmlns:a16="http://schemas.microsoft.com/office/drawing/2014/main" val="3363243341"/>
                    </a:ext>
                  </a:extLst>
                </a:gridCol>
                <a:gridCol w="3454402">
                  <a:extLst>
                    <a:ext uri="{9D8B030D-6E8A-4147-A177-3AD203B41FA5}">
                      <a16:colId xmlns:a16="http://schemas.microsoft.com/office/drawing/2014/main" val="1260763393"/>
                    </a:ext>
                  </a:extLst>
                </a:gridCol>
              </a:tblGrid>
              <a:tr h="337934">
                <a:tc>
                  <a:txBody>
                    <a:bodyPr/>
                    <a:lstStyle/>
                    <a:p>
                      <a:pPr algn="ctr"/>
                      <a:r>
                        <a:rPr lang="en-US" dirty="0"/>
                        <a:t>Manufacturing Bond</a:t>
                      </a:r>
                      <a:endParaRPr lang="LID4096"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46A0C"/>
                    </a:solidFill>
                  </a:tcPr>
                </a:tc>
                <a:tc>
                  <a:txBody>
                    <a:bodyPr/>
                    <a:lstStyle/>
                    <a:p>
                      <a:pPr algn="ctr"/>
                      <a:r>
                        <a:rPr lang="en-US" dirty="0"/>
                        <a:t>DTRE</a:t>
                      </a:r>
                      <a:endParaRPr lang="LID4096"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75000"/>
                      </a:schemeClr>
                    </a:solidFill>
                  </a:tcPr>
                </a:tc>
                <a:tc>
                  <a:txBody>
                    <a:bodyPr/>
                    <a:lstStyle/>
                    <a:p>
                      <a:pPr algn="ctr"/>
                      <a:r>
                        <a:rPr lang="en-US" dirty="0"/>
                        <a:t>EOU</a:t>
                      </a:r>
                      <a:endParaRPr lang="LID4096"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tc>
                  <a:txBody>
                    <a:bodyPr/>
                    <a:lstStyle/>
                    <a:p>
                      <a:pPr algn="ctr"/>
                      <a:r>
                        <a:rPr lang="en-US" dirty="0"/>
                        <a:t>EFS 2021</a:t>
                      </a:r>
                      <a:endParaRPr lang="LID4096"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extLst>
                  <a:ext uri="{0D108BD9-81ED-4DB2-BD59-A6C34878D82A}">
                    <a16:rowId xmlns:a16="http://schemas.microsoft.com/office/drawing/2014/main" val="3961817848"/>
                  </a:ext>
                </a:extLst>
              </a:tr>
              <a:tr h="1755024">
                <a:tc>
                  <a:txBody>
                    <a:bodyPr/>
                    <a:lstStyle/>
                    <a:p>
                      <a:pPr algn="l" fontAlgn="t"/>
                      <a:r>
                        <a:rPr lang="en-US" sz="1800" b="0" i="0" u="none" strike="noStrike" dirty="0">
                          <a:effectLst/>
                          <a:latin typeface="+mn-lt"/>
                        </a:rPr>
                        <a:t>Allowed </a:t>
                      </a:r>
                      <a:r>
                        <a:rPr lang="en-US" sz="1800" b="0" i="0" u="none" strike="noStrike" dirty="0" err="1">
                          <a:effectLst/>
                          <a:latin typeface="+mn-lt"/>
                        </a:rPr>
                        <a:t>upto</a:t>
                      </a:r>
                      <a:r>
                        <a:rPr lang="en-US" sz="1800" b="0" i="0" u="none" strike="noStrike" dirty="0">
                          <a:effectLst/>
                          <a:latin typeface="+mn-lt"/>
                        </a:rPr>
                        <a:t> 40%</a:t>
                      </a:r>
                    </a:p>
                  </a:txBody>
                  <a:tcPr marL="6350" marR="6350" marT="635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algn="l" fontAlgn="t"/>
                      <a:r>
                        <a:rPr lang="en-US" sz="1800" b="0" i="0" u="none" strike="noStrike" dirty="0">
                          <a:effectLst/>
                          <a:latin typeface="+mn-lt"/>
                        </a:rPr>
                        <a:t>Not Allowed </a:t>
                      </a:r>
                    </a:p>
                    <a:p>
                      <a:pPr algn="l" fontAlgn="t"/>
                      <a:r>
                        <a:rPr lang="en-US" sz="1800" b="0" i="0" u="none" strike="noStrike" dirty="0">
                          <a:effectLst/>
                          <a:latin typeface="+mn-lt"/>
                        </a:rPr>
                        <a:t>Transfer Permissible to other DTRE users only</a:t>
                      </a:r>
                    </a:p>
                  </a:txBody>
                  <a:tcPr marL="6350" marR="6350" marT="635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l" fontAlgn="t"/>
                      <a:r>
                        <a:rPr lang="en-US" sz="1800" b="0" i="0" u="none" strike="noStrike" dirty="0">
                          <a:effectLst/>
                          <a:latin typeface="+mn-lt"/>
                        </a:rPr>
                        <a:t> Allowed </a:t>
                      </a:r>
                      <a:r>
                        <a:rPr lang="en-US" sz="1800" b="0" i="0" u="none" strike="noStrike" dirty="0" err="1">
                          <a:effectLst/>
                          <a:latin typeface="+mn-lt"/>
                        </a:rPr>
                        <a:t>upto</a:t>
                      </a:r>
                      <a:r>
                        <a:rPr lang="en-US" sz="1800" b="0" i="0" u="none" strike="noStrike" dirty="0">
                          <a:effectLst/>
                          <a:latin typeface="+mn-lt"/>
                        </a:rPr>
                        <a:t> 20% </a:t>
                      </a:r>
                    </a:p>
                  </a:txBody>
                  <a:tcPr marL="6350" marR="6350" marT="635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396C4"/>
                    </a:solidFill>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800" kern="1200" dirty="0">
                          <a:solidFill>
                            <a:schemeClr val="dk1"/>
                          </a:solidFill>
                          <a:effectLst/>
                          <a:latin typeface="+mn-lt"/>
                          <a:ea typeface="+mn-ea"/>
                          <a:cs typeface="+mn-cs"/>
                        </a:rPr>
                        <a:t>Domestic sale of 20% output goods allowed against Duty and payment. </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800" kern="1200" dirty="0">
                          <a:solidFill>
                            <a:schemeClr val="dk1"/>
                          </a:solidFill>
                          <a:effectLst/>
                          <a:latin typeface="+mn-lt"/>
                          <a:ea typeface="+mn-ea"/>
                          <a:cs typeface="+mn-cs"/>
                        </a:rPr>
                        <a:t>No lower limit, but quantity exceeding 20% subject to surcharge also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extLst>
                  <a:ext uri="{0D108BD9-81ED-4DB2-BD59-A6C34878D82A}">
                    <a16:rowId xmlns:a16="http://schemas.microsoft.com/office/drawing/2014/main" val="1112746192"/>
                  </a:ext>
                </a:extLst>
              </a:tr>
            </a:tbl>
          </a:graphicData>
        </a:graphic>
      </p:graphicFrame>
      <p:sp>
        <p:nvSpPr>
          <p:cNvPr id="6" name="Title 1">
            <a:extLst>
              <a:ext uri="{FF2B5EF4-FFF2-40B4-BE49-F238E27FC236}">
                <a16:creationId xmlns:a16="http://schemas.microsoft.com/office/drawing/2014/main" id="{76AFB723-36FF-4402-AB02-B92F5A8B60B2}"/>
              </a:ext>
            </a:extLst>
          </p:cNvPr>
          <p:cNvSpPr txBox="1">
            <a:spLocks/>
          </p:cNvSpPr>
          <p:nvPr/>
        </p:nvSpPr>
        <p:spPr>
          <a:xfrm>
            <a:off x="193039" y="3428999"/>
            <a:ext cx="11795763" cy="625577"/>
          </a:xfrm>
          <a:prstGeom prst="rect">
            <a:avLst/>
          </a:prstGeom>
          <a:ln>
            <a:solidFill>
              <a:schemeClr val="accent1">
                <a:lumMod val="50000"/>
              </a:schemeClr>
            </a:solidFill>
          </a:ln>
        </p:spPr>
        <p:txBody>
          <a:bodyPr vert="horz" lIns="91440" tIns="45720" rIns="91440" bIns="45720" rtlCol="0" anchor="ctr">
            <a:normAutofit fontScale="92500"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b="1" dirty="0"/>
              <a:t>Domestic Sale  of Output Goods </a:t>
            </a:r>
            <a:endParaRPr lang="LID4096" b="1" dirty="0"/>
          </a:p>
        </p:txBody>
      </p:sp>
    </p:spTree>
    <p:extLst>
      <p:ext uri="{BB962C8B-B14F-4D97-AF65-F5344CB8AC3E}">
        <p14:creationId xmlns:p14="http://schemas.microsoft.com/office/powerpoint/2010/main" val="20826322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BE709C-8B1D-4803-91F3-9A632C5F3485}"/>
              </a:ext>
            </a:extLst>
          </p:cNvPr>
          <p:cNvSpPr>
            <a:spLocks noGrp="1"/>
          </p:cNvSpPr>
          <p:nvPr>
            <p:ph type="title"/>
          </p:nvPr>
        </p:nvSpPr>
        <p:spPr>
          <a:xfrm>
            <a:off x="965198" y="162241"/>
            <a:ext cx="10622282" cy="901815"/>
          </a:xfrm>
          <a:ln>
            <a:solidFill>
              <a:schemeClr val="accent1">
                <a:lumMod val="50000"/>
              </a:schemeClr>
            </a:solidFill>
          </a:ln>
        </p:spPr>
        <p:txBody>
          <a:bodyPr>
            <a:normAutofit/>
          </a:bodyPr>
          <a:lstStyle/>
          <a:p>
            <a:pPr algn="ctr"/>
            <a:r>
              <a:rPr lang="en-US" sz="4000" b="1" dirty="0"/>
              <a:t>Utilization Period</a:t>
            </a:r>
            <a:endParaRPr lang="LID4096" sz="4000" b="1" dirty="0"/>
          </a:p>
        </p:txBody>
      </p:sp>
      <p:graphicFrame>
        <p:nvGraphicFramePr>
          <p:cNvPr id="4" name="Content Placeholder 3">
            <a:extLst>
              <a:ext uri="{FF2B5EF4-FFF2-40B4-BE49-F238E27FC236}">
                <a16:creationId xmlns:a16="http://schemas.microsoft.com/office/drawing/2014/main" id="{BEACF67D-5C15-41FE-913F-7D8136F0ECAF}"/>
              </a:ext>
            </a:extLst>
          </p:cNvPr>
          <p:cNvGraphicFramePr>
            <a:graphicFrameLocks noGrp="1"/>
          </p:cNvGraphicFramePr>
          <p:nvPr>
            <p:ph idx="1"/>
            <p:extLst>
              <p:ext uri="{D42A27DB-BD31-4B8C-83A1-F6EECF244321}">
                <p14:modId xmlns:p14="http://schemas.microsoft.com/office/powerpoint/2010/main" val="2854390153"/>
              </p:ext>
            </p:extLst>
          </p:nvPr>
        </p:nvGraphicFramePr>
        <p:xfrm>
          <a:off x="965198" y="2773681"/>
          <a:ext cx="10622281" cy="3671316"/>
        </p:xfrm>
        <a:graphic>
          <a:graphicData uri="http://schemas.openxmlformats.org/drawingml/2006/table">
            <a:tbl>
              <a:tblPr firstRow="1" firstCol="1" bandRow="1">
                <a:tableStyleId>{5940675A-B579-460E-94D1-54222C63F5DA}</a:tableStyleId>
              </a:tblPr>
              <a:tblGrid>
                <a:gridCol w="5953819">
                  <a:extLst>
                    <a:ext uri="{9D8B030D-6E8A-4147-A177-3AD203B41FA5}">
                      <a16:colId xmlns:a16="http://schemas.microsoft.com/office/drawing/2014/main" val="780707203"/>
                    </a:ext>
                  </a:extLst>
                </a:gridCol>
                <a:gridCol w="4668462">
                  <a:extLst>
                    <a:ext uri="{9D8B030D-6E8A-4147-A177-3AD203B41FA5}">
                      <a16:colId xmlns:a16="http://schemas.microsoft.com/office/drawing/2014/main" val="229189475"/>
                    </a:ext>
                  </a:extLst>
                </a:gridCol>
              </a:tblGrid>
              <a:tr h="297556">
                <a:tc gridSpan="2">
                  <a:txBody>
                    <a:bodyPr/>
                    <a:lstStyle/>
                    <a:p>
                      <a:pPr marL="0" marR="25400" algn="ctr">
                        <a:lnSpc>
                          <a:spcPct val="107000"/>
                        </a:lnSpc>
                        <a:spcBef>
                          <a:spcPts val="5"/>
                        </a:spcBef>
                        <a:spcAft>
                          <a:spcPts val="0"/>
                        </a:spcAft>
                        <a:tabLst>
                          <a:tab pos="1214755" algn="l"/>
                        </a:tabLst>
                      </a:pPr>
                      <a:r>
                        <a:rPr lang="en-US" sz="2000" b="1" dirty="0">
                          <a:solidFill>
                            <a:schemeClr val="bg1">
                              <a:lumMod val="95000"/>
                            </a:schemeClr>
                          </a:solidFill>
                          <a:effectLst/>
                          <a:latin typeface="Calibri" panose="020F0502020204030204" pitchFamily="34" charset="0"/>
                          <a:ea typeface="Calibri" panose="020F0502020204030204" pitchFamily="34" charset="0"/>
                          <a:cs typeface="Times New Roman" panose="02020603050405020304" pitchFamily="18" charset="0"/>
                        </a:rPr>
                        <a:t>EFS 2021</a:t>
                      </a:r>
                    </a:p>
                  </a:txBody>
                  <a:tcPr marL="68580" marR="68580" marT="0" marB="0">
                    <a:solidFill>
                      <a:schemeClr val="accent5">
                        <a:lumMod val="75000"/>
                      </a:schemeClr>
                    </a:solidFill>
                  </a:tcPr>
                </a:tc>
                <a:tc hMerge="1">
                  <a:txBody>
                    <a:bodyPr/>
                    <a:lstStyle/>
                    <a:p>
                      <a:pPr marL="0" marR="25400" algn="ctr">
                        <a:lnSpc>
                          <a:spcPct val="107000"/>
                        </a:lnSpc>
                        <a:spcBef>
                          <a:spcPts val="5"/>
                        </a:spcBef>
                        <a:spcAft>
                          <a:spcPts val="0"/>
                        </a:spcAft>
                        <a:tabLst>
                          <a:tab pos="1214755" algn="l"/>
                        </a:tabLst>
                      </a:pPr>
                      <a:endParaRPr lang="en-US"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60000"/>
                        <a:lumOff val="40000"/>
                      </a:schemeClr>
                    </a:solidFill>
                  </a:tcPr>
                </a:tc>
                <a:extLst>
                  <a:ext uri="{0D108BD9-81ED-4DB2-BD59-A6C34878D82A}">
                    <a16:rowId xmlns:a16="http://schemas.microsoft.com/office/drawing/2014/main" val="1765296697"/>
                  </a:ext>
                </a:extLst>
              </a:tr>
              <a:tr h="297556">
                <a:tc>
                  <a:txBody>
                    <a:bodyPr/>
                    <a:lstStyle/>
                    <a:p>
                      <a:pPr marL="0" marR="25400" algn="ctr">
                        <a:lnSpc>
                          <a:spcPct val="107000"/>
                        </a:lnSpc>
                        <a:spcBef>
                          <a:spcPts val="5"/>
                        </a:spcBef>
                        <a:spcAft>
                          <a:spcPts val="0"/>
                        </a:spcAft>
                        <a:tabLst>
                          <a:tab pos="1214755" algn="l"/>
                        </a:tabLst>
                      </a:pPr>
                      <a:r>
                        <a:rPr lang="en-US" sz="2000" b="1" dirty="0">
                          <a:solidFill>
                            <a:schemeClr val="bg1">
                              <a:lumMod val="95000"/>
                            </a:schemeClr>
                          </a:solidFill>
                          <a:effectLst/>
                        </a:rPr>
                        <a:t>Category </a:t>
                      </a:r>
                      <a:endParaRPr lang="en-US" sz="2000" b="1" dirty="0">
                        <a:solidFill>
                          <a:schemeClr val="bg1">
                            <a:lumMod val="9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5">
                        <a:lumMod val="75000"/>
                      </a:schemeClr>
                    </a:solidFill>
                  </a:tcPr>
                </a:tc>
                <a:tc>
                  <a:txBody>
                    <a:bodyPr/>
                    <a:lstStyle/>
                    <a:p>
                      <a:pPr marL="0" marR="25400" algn="ctr">
                        <a:lnSpc>
                          <a:spcPct val="107000"/>
                        </a:lnSpc>
                        <a:spcBef>
                          <a:spcPts val="5"/>
                        </a:spcBef>
                        <a:spcAft>
                          <a:spcPts val="0"/>
                        </a:spcAft>
                        <a:tabLst>
                          <a:tab pos="1214755" algn="l"/>
                        </a:tabLst>
                      </a:pPr>
                      <a:r>
                        <a:rPr lang="en-US" sz="2000" b="1" dirty="0">
                          <a:solidFill>
                            <a:schemeClr val="bg1">
                              <a:lumMod val="95000"/>
                            </a:schemeClr>
                          </a:solidFill>
                          <a:effectLst/>
                        </a:rPr>
                        <a:t>Utilization Period</a:t>
                      </a:r>
                      <a:endParaRPr lang="en-US" sz="2000" b="1" dirty="0">
                        <a:solidFill>
                          <a:schemeClr val="bg1">
                            <a:lumMod val="9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5">
                        <a:lumMod val="75000"/>
                      </a:schemeClr>
                    </a:solidFill>
                  </a:tcPr>
                </a:tc>
                <a:extLst>
                  <a:ext uri="{0D108BD9-81ED-4DB2-BD59-A6C34878D82A}">
                    <a16:rowId xmlns:a16="http://schemas.microsoft.com/office/drawing/2014/main" val="526083707"/>
                  </a:ext>
                </a:extLst>
              </a:tr>
              <a:tr h="582017">
                <a:tc>
                  <a:txBody>
                    <a:bodyPr/>
                    <a:lstStyle/>
                    <a:p>
                      <a:pPr marL="0" marR="25400" algn="ctr">
                        <a:lnSpc>
                          <a:spcPct val="100000"/>
                        </a:lnSpc>
                        <a:spcBef>
                          <a:spcPts val="5"/>
                        </a:spcBef>
                        <a:spcAft>
                          <a:spcPts val="0"/>
                        </a:spcAft>
                        <a:tabLst>
                          <a:tab pos="1214755" algn="l"/>
                        </a:tabLst>
                      </a:pPr>
                      <a:r>
                        <a:rPr lang="en-US" sz="2000" dirty="0">
                          <a:effectLst/>
                        </a:rPr>
                        <a:t>Category A </a:t>
                      </a:r>
                    </a:p>
                    <a:p>
                      <a:pPr marL="0" marR="25400" algn="ctr">
                        <a:lnSpc>
                          <a:spcPct val="100000"/>
                        </a:lnSpc>
                        <a:spcBef>
                          <a:spcPts val="5"/>
                        </a:spcBef>
                        <a:spcAft>
                          <a:spcPts val="0"/>
                        </a:spcAft>
                        <a:tabLst>
                          <a:tab pos="1214755" algn="l"/>
                        </a:tabLst>
                      </a:pPr>
                      <a:r>
                        <a:rPr lang="en-US" sz="2000" dirty="0">
                          <a:effectLst/>
                        </a:rPr>
                        <a:t>(Above 60% exports)</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4">
                        <a:lumMod val="20000"/>
                        <a:lumOff val="80000"/>
                      </a:schemeClr>
                    </a:solidFill>
                  </a:tcPr>
                </a:tc>
                <a:tc>
                  <a:txBody>
                    <a:bodyPr/>
                    <a:lstStyle/>
                    <a:p>
                      <a:pPr marL="0" marR="25400" algn="ctr">
                        <a:lnSpc>
                          <a:spcPct val="100000"/>
                        </a:lnSpc>
                        <a:spcBef>
                          <a:spcPts val="5"/>
                        </a:spcBef>
                        <a:spcAft>
                          <a:spcPts val="0"/>
                        </a:spcAft>
                        <a:tabLst>
                          <a:tab pos="1214755" algn="l"/>
                        </a:tabLst>
                      </a:pPr>
                      <a:r>
                        <a:rPr lang="en-US" sz="2000" dirty="0">
                          <a:effectLst/>
                        </a:rPr>
                        <a:t>Five years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4">
                        <a:lumMod val="20000"/>
                        <a:lumOff val="80000"/>
                      </a:schemeClr>
                    </a:solidFill>
                  </a:tcPr>
                </a:tc>
                <a:extLst>
                  <a:ext uri="{0D108BD9-81ED-4DB2-BD59-A6C34878D82A}">
                    <a16:rowId xmlns:a16="http://schemas.microsoft.com/office/drawing/2014/main" val="2845958209"/>
                  </a:ext>
                </a:extLst>
              </a:tr>
              <a:tr h="582017">
                <a:tc>
                  <a:txBody>
                    <a:bodyPr/>
                    <a:lstStyle/>
                    <a:p>
                      <a:pPr marL="0" marR="25400" algn="ctr">
                        <a:lnSpc>
                          <a:spcPct val="100000"/>
                        </a:lnSpc>
                        <a:spcBef>
                          <a:spcPts val="5"/>
                        </a:spcBef>
                        <a:spcAft>
                          <a:spcPts val="0"/>
                        </a:spcAft>
                        <a:tabLst>
                          <a:tab pos="1214755" algn="l"/>
                        </a:tabLst>
                      </a:pPr>
                      <a:r>
                        <a:rPr lang="en-US" sz="2000" dirty="0">
                          <a:effectLst/>
                        </a:rPr>
                        <a:t>Category B1 </a:t>
                      </a:r>
                    </a:p>
                    <a:p>
                      <a:pPr marL="0" marR="25400" algn="ctr">
                        <a:lnSpc>
                          <a:spcPct val="100000"/>
                        </a:lnSpc>
                        <a:spcBef>
                          <a:spcPts val="5"/>
                        </a:spcBef>
                        <a:spcAft>
                          <a:spcPts val="0"/>
                        </a:spcAft>
                        <a:tabLst>
                          <a:tab pos="1214755" algn="l"/>
                        </a:tabLst>
                      </a:pPr>
                      <a:r>
                        <a:rPr lang="en-US" sz="2000" dirty="0">
                          <a:effectLst/>
                        </a:rPr>
                        <a:t>(Below 60% exports, 3 yr. History)</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4">
                        <a:lumMod val="20000"/>
                        <a:lumOff val="80000"/>
                      </a:schemeClr>
                    </a:solidFill>
                  </a:tcPr>
                </a:tc>
                <a:tc>
                  <a:txBody>
                    <a:bodyPr/>
                    <a:lstStyle/>
                    <a:p>
                      <a:pPr marL="0" marR="25400" algn="ctr">
                        <a:lnSpc>
                          <a:spcPct val="100000"/>
                        </a:lnSpc>
                        <a:spcBef>
                          <a:spcPts val="5"/>
                        </a:spcBef>
                        <a:spcAft>
                          <a:spcPts val="0"/>
                        </a:spcAft>
                        <a:tabLst>
                          <a:tab pos="1214755" algn="l"/>
                        </a:tabLst>
                      </a:pPr>
                      <a:r>
                        <a:rPr lang="en-US" sz="2000" dirty="0">
                          <a:effectLst/>
                        </a:rPr>
                        <a:t>Four Years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4">
                        <a:lumMod val="20000"/>
                        <a:lumOff val="80000"/>
                      </a:schemeClr>
                    </a:solidFill>
                  </a:tcPr>
                </a:tc>
                <a:extLst>
                  <a:ext uri="{0D108BD9-81ED-4DB2-BD59-A6C34878D82A}">
                    <a16:rowId xmlns:a16="http://schemas.microsoft.com/office/drawing/2014/main" val="2672775759"/>
                  </a:ext>
                </a:extLst>
              </a:tr>
              <a:tr h="582017">
                <a:tc>
                  <a:txBody>
                    <a:bodyPr/>
                    <a:lstStyle/>
                    <a:p>
                      <a:pPr marL="0" marR="25400" algn="ctr">
                        <a:lnSpc>
                          <a:spcPct val="100000"/>
                        </a:lnSpc>
                        <a:spcBef>
                          <a:spcPts val="5"/>
                        </a:spcBef>
                        <a:spcAft>
                          <a:spcPts val="0"/>
                        </a:spcAft>
                        <a:tabLst>
                          <a:tab pos="1214755" algn="l"/>
                        </a:tabLst>
                      </a:pPr>
                      <a:r>
                        <a:rPr lang="en-US" sz="2000" dirty="0">
                          <a:effectLst/>
                        </a:rPr>
                        <a:t>Category B2</a:t>
                      </a:r>
                    </a:p>
                    <a:p>
                      <a:pPr marL="0" marR="25400" lvl="0" indent="0" algn="ctr" defTabSz="914400" rtl="0" eaLnBrk="1" fontAlgn="auto" latinLnBrk="0" hangingPunct="1">
                        <a:lnSpc>
                          <a:spcPct val="100000"/>
                        </a:lnSpc>
                        <a:spcBef>
                          <a:spcPts val="5"/>
                        </a:spcBef>
                        <a:spcAft>
                          <a:spcPts val="0"/>
                        </a:spcAft>
                        <a:buClrTx/>
                        <a:buSzTx/>
                        <a:buFontTx/>
                        <a:buNone/>
                        <a:tabLst>
                          <a:tab pos="1214755" algn="l"/>
                        </a:tabLst>
                        <a:defRPr/>
                      </a:pPr>
                      <a:r>
                        <a:rPr lang="en-US" sz="2000" dirty="0">
                          <a:effectLst/>
                        </a:rPr>
                        <a:t>(Below 60% exports, less than 3 yr. History)</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4">
                        <a:lumMod val="20000"/>
                        <a:lumOff val="80000"/>
                      </a:schemeClr>
                    </a:solidFill>
                  </a:tcPr>
                </a:tc>
                <a:tc>
                  <a:txBody>
                    <a:bodyPr/>
                    <a:lstStyle/>
                    <a:p>
                      <a:pPr marL="0" marR="25400" algn="ctr">
                        <a:lnSpc>
                          <a:spcPct val="100000"/>
                        </a:lnSpc>
                        <a:spcBef>
                          <a:spcPts val="5"/>
                        </a:spcBef>
                        <a:spcAft>
                          <a:spcPts val="0"/>
                        </a:spcAft>
                        <a:tabLst>
                          <a:tab pos="1214755" algn="l"/>
                        </a:tabLst>
                      </a:pPr>
                      <a:r>
                        <a:rPr lang="en-US" sz="2000" dirty="0">
                          <a:effectLst/>
                        </a:rPr>
                        <a:t>Two years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4">
                        <a:lumMod val="20000"/>
                        <a:lumOff val="80000"/>
                      </a:schemeClr>
                    </a:solidFill>
                  </a:tcPr>
                </a:tc>
                <a:extLst>
                  <a:ext uri="{0D108BD9-81ED-4DB2-BD59-A6C34878D82A}">
                    <a16:rowId xmlns:a16="http://schemas.microsoft.com/office/drawing/2014/main" val="155814416"/>
                  </a:ext>
                </a:extLst>
              </a:tr>
              <a:tr h="582017">
                <a:tc>
                  <a:txBody>
                    <a:bodyPr/>
                    <a:lstStyle/>
                    <a:p>
                      <a:pPr marL="0" marR="25400" algn="ctr">
                        <a:lnSpc>
                          <a:spcPct val="100000"/>
                        </a:lnSpc>
                        <a:spcBef>
                          <a:spcPts val="5"/>
                        </a:spcBef>
                        <a:spcAft>
                          <a:spcPts val="0"/>
                        </a:spcAft>
                        <a:tabLst>
                          <a:tab pos="1214755" algn="l"/>
                        </a:tabLst>
                      </a:pPr>
                      <a:r>
                        <a:rPr lang="en-US" sz="2000" dirty="0">
                          <a:effectLst/>
                        </a:rPr>
                        <a:t>Category C1 </a:t>
                      </a:r>
                    </a:p>
                    <a:p>
                      <a:pPr marL="0" marR="25400" algn="ctr">
                        <a:lnSpc>
                          <a:spcPct val="100000"/>
                        </a:lnSpc>
                        <a:spcBef>
                          <a:spcPts val="5"/>
                        </a:spcBef>
                        <a:spcAft>
                          <a:spcPts val="0"/>
                        </a:spcAft>
                        <a:tabLst>
                          <a:tab pos="1214755" algn="l"/>
                        </a:tabLst>
                      </a:pPr>
                      <a:r>
                        <a:rPr lang="en-US" sz="2000" dirty="0">
                          <a:effectLst/>
                        </a:rPr>
                        <a:t>Indirect/commercial exporter (3 yr. History)</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4">
                        <a:lumMod val="20000"/>
                        <a:lumOff val="80000"/>
                      </a:schemeClr>
                    </a:solidFill>
                  </a:tcPr>
                </a:tc>
                <a:tc>
                  <a:txBody>
                    <a:bodyPr/>
                    <a:lstStyle/>
                    <a:p>
                      <a:pPr marL="0" marR="25400" algn="ctr">
                        <a:lnSpc>
                          <a:spcPct val="100000"/>
                        </a:lnSpc>
                        <a:spcBef>
                          <a:spcPts val="5"/>
                        </a:spcBef>
                        <a:spcAft>
                          <a:spcPts val="0"/>
                        </a:spcAft>
                        <a:tabLst>
                          <a:tab pos="1214755" algn="l"/>
                        </a:tabLst>
                      </a:pPr>
                      <a:r>
                        <a:rPr lang="en-US" sz="2000" dirty="0">
                          <a:effectLst/>
                        </a:rPr>
                        <a:t>Four years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4">
                        <a:lumMod val="20000"/>
                        <a:lumOff val="80000"/>
                      </a:schemeClr>
                    </a:solidFill>
                  </a:tcPr>
                </a:tc>
                <a:extLst>
                  <a:ext uri="{0D108BD9-81ED-4DB2-BD59-A6C34878D82A}">
                    <a16:rowId xmlns:a16="http://schemas.microsoft.com/office/drawing/2014/main" val="2120474725"/>
                  </a:ext>
                </a:extLst>
              </a:tr>
              <a:tr h="582017">
                <a:tc>
                  <a:txBody>
                    <a:bodyPr/>
                    <a:lstStyle/>
                    <a:p>
                      <a:pPr marL="0" marR="25400" algn="ctr">
                        <a:lnSpc>
                          <a:spcPct val="100000"/>
                        </a:lnSpc>
                        <a:spcBef>
                          <a:spcPts val="5"/>
                        </a:spcBef>
                        <a:spcAft>
                          <a:spcPts val="0"/>
                        </a:spcAft>
                        <a:tabLst>
                          <a:tab pos="1214755" algn="l"/>
                        </a:tabLst>
                      </a:pPr>
                      <a:r>
                        <a:rPr lang="en-US" sz="2000" dirty="0">
                          <a:effectLst/>
                        </a:rPr>
                        <a:t>Category C2</a:t>
                      </a:r>
                    </a:p>
                    <a:p>
                      <a:pPr marL="0" marR="25400" lvl="0" indent="0" algn="ctr" defTabSz="914400" rtl="0" eaLnBrk="1" fontAlgn="auto" latinLnBrk="0" hangingPunct="1">
                        <a:lnSpc>
                          <a:spcPct val="100000"/>
                        </a:lnSpc>
                        <a:spcBef>
                          <a:spcPts val="5"/>
                        </a:spcBef>
                        <a:spcAft>
                          <a:spcPts val="0"/>
                        </a:spcAft>
                        <a:buClrTx/>
                        <a:buSzTx/>
                        <a:buFontTx/>
                        <a:buNone/>
                        <a:tabLst>
                          <a:tab pos="1214755" algn="l"/>
                        </a:tabLst>
                        <a:defRPr/>
                      </a:pPr>
                      <a:r>
                        <a:rPr lang="en-US" sz="2000" dirty="0">
                          <a:effectLst/>
                        </a:rPr>
                        <a:t>Indirect/commercial exporter (less than 3 yr. History)</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4">
                        <a:lumMod val="20000"/>
                        <a:lumOff val="80000"/>
                      </a:schemeClr>
                    </a:solidFill>
                  </a:tcPr>
                </a:tc>
                <a:tc>
                  <a:txBody>
                    <a:bodyPr/>
                    <a:lstStyle/>
                    <a:p>
                      <a:pPr marL="0" marR="25400" algn="ctr">
                        <a:lnSpc>
                          <a:spcPct val="100000"/>
                        </a:lnSpc>
                        <a:spcBef>
                          <a:spcPts val="5"/>
                        </a:spcBef>
                        <a:spcAft>
                          <a:spcPts val="0"/>
                        </a:spcAft>
                        <a:tabLst>
                          <a:tab pos="1214755" algn="l"/>
                        </a:tabLst>
                      </a:pPr>
                      <a:r>
                        <a:rPr lang="en-US" sz="2000" dirty="0">
                          <a:effectLst/>
                        </a:rPr>
                        <a:t>Two years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4">
                        <a:lumMod val="20000"/>
                        <a:lumOff val="80000"/>
                      </a:schemeClr>
                    </a:solidFill>
                  </a:tcPr>
                </a:tc>
                <a:extLst>
                  <a:ext uri="{0D108BD9-81ED-4DB2-BD59-A6C34878D82A}">
                    <a16:rowId xmlns:a16="http://schemas.microsoft.com/office/drawing/2014/main" val="720778695"/>
                  </a:ext>
                </a:extLst>
              </a:tr>
            </a:tbl>
          </a:graphicData>
        </a:graphic>
      </p:graphicFrame>
      <p:graphicFrame>
        <p:nvGraphicFramePr>
          <p:cNvPr id="3" name="Table 2">
            <a:extLst>
              <a:ext uri="{FF2B5EF4-FFF2-40B4-BE49-F238E27FC236}">
                <a16:creationId xmlns:a16="http://schemas.microsoft.com/office/drawing/2014/main" id="{34B1F821-79B7-47C3-A428-4C6DE5EEB5C3}"/>
              </a:ext>
            </a:extLst>
          </p:cNvPr>
          <p:cNvGraphicFramePr>
            <a:graphicFrameLocks noGrp="1"/>
          </p:cNvGraphicFramePr>
          <p:nvPr>
            <p:extLst>
              <p:ext uri="{D42A27DB-BD31-4B8C-83A1-F6EECF244321}">
                <p14:modId xmlns:p14="http://schemas.microsoft.com/office/powerpoint/2010/main" val="720892989"/>
              </p:ext>
            </p:extLst>
          </p:nvPr>
        </p:nvGraphicFramePr>
        <p:xfrm>
          <a:off x="965199" y="1157381"/>
          <a:ext cx="10622281" cy="1338169"/>
        </p:xfrm>
        <a:graphic>
          <a:graphicData uri="http://schemas.openxmlformats.org/drawingml/2006/table">
            <a:tbl>
              <a:tblPr>
                <a:tableStyleId>{5C22544A-7EE6-4342-B048-85BDC9FD1C3A}</a:tableStyleId>
              </a:tblPr>
              <a:tblGrid>
                <a:gridCol w="2632583">
                  <a:extLst>
                    <a:ext uri="{9D8B030D-6E8A-4147-A177-3AD203B41FA5}">
                      <a16:colId xmlns:a16="http://schemas.microsoft.com/office/drawing/2014/main" val="962153813"/>
                    </a:ext>
                  </a:extLst>
                </a:gridCol>
                <a:gridCol w="2693661">
                  <a:extLst>
                    <a:ext uri="{9D8B030D-6E8A-4147-A177-3AD203B41FA5}">
                      <a16:colId xmlns:a16="http://schemas.microsoft.com/office/drawing/2014/main" val="339439090"/>
                    </a:ext>
                  </a:extLst>
                </a:gridCol>
                <a:gridCol w="5296037">
                  <a:extLst>
                    <a:ext uri="{9D8B030D-6E8A-4147-A177-3AD203B41FA5}">
                      <a16:colId xmlns:a16="http://schemas.microsoft.com/office/drawing/2014/main" val="1651831016"/>
                    </a:ext>
                  </a:extLst>
                </a:gridCol>
              </a:tblGrid>
              <a:tr h="508859">
                <a:tc>
                  <a:txBody>
                    <a:bodyPr/>
                    <a:lstStyle/>
                    <a:p>
                      <a:pPr algn="ctr" fontAlgn="ctr"/>
                      <a:r>
                        <a:rPr lang="en-US" sz="2000" b="1" u="none" strike="noStrike" dirty="0">
                          <a:effectLst/>
                        </a:rPr>
                        <a:t>Manufacturing Bonds</a:t>
                      </a:r>
                      <a:endParaRPr lang="en-US" sz="2000" b="1" i="0" u="none" strike="noStrike" dirty="0">
                        <a:effectLst/>
                        <a:latin typeface="Arial" panose="020B060402020202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46A0C"/>
                    </a:solidFill>
                  </a:tcPr>
                </a:tc>
                <a:tc>
                  <a:txBody>
                    <a:bodyPr/>
                    <a:lstStyle/>
                    <a:p>
                      <a:pPr algn="ctr" fontAlgn="ctr"/>
                      <a:r>
                        <a:rPr lang="en-US" sz="2000" b="1" u="none" strike="noStrike" dirty="0">
                          <a:solidFill>
                            <a:schemeClr val="bg1">
                              <a:lumMod val="95000"/>
                            </a:schemeClr>
                          </a:solidFill>
                          <a:effectLst/>
                        </a:rPr>
                        <a:t>DTRE</a:t>
                      </a:r>
                      <a:endParaRPr lang="en-US" sz="2000" b="1" i="0" u="none" strike="noStrike" dirty="0">
                        <a:solidFill>
                          <a:schemeClr val="bg1">
                            <a:lumMod val="95000"/>
                          </a:schemeClr>
                        </a:solidFill>
                        <a:effectLst/>
                        <a:latin typeface="Arial" panose="020B060402020202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75000"/>
                      </a:schemeClr>
                    </a:solidFill>
                  </a:tcPr>
                </a:tc>
                <a:tc>
                  <a:txBody>
                    <a:bodyPr/>
                    <a:lstStyle/>
                    <a:p>
                      <a:pPr algn="ctr" fontAlgn="ctr"/>
                      <a:r>
                        <a:rPr lang="en-US" sz="2000" b="1" u="none" strike="noStrike" dirty="0">
                          <a:solidFill>
                            <a:schemeClr val="bg1">
                              <a:lumMod val="95000"/>
                            </a:schemeClr>
                          </a:solidFill>
                          <a:effectLst/>
                        </a:rPr>
                        <a:t>Export Oriented Units</a:t>
                      </a:r>
                      <a:endParaRPr lang="en-US" sz="2000" b="1" i="0" u="none" strike="noStrike" dirty="0">
                        <a:solidFill>
                          <a:schemeClr val="bg1">
                            <a:lumMod val="95000"/>
                          </a:schemeClr>
                        </a:solidFill>
                        <a:effectLst/>
                        <a:latin typeface="Arial" panose="020B060402020202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extLst>
                  <a:ext uri="{0D108BD9-81ED-4DB2-BD59-A6C34878D82A}">
                    <a16:rowId xmlns:a16="http://schemas.microsoft.com/office/drawing/2014/main" val="3682806135"/>
                  </a:ext>
                </a:extLst>
              </a:tr>
              <a:tr h="683437">
                <a:tc>
                  <a:txBody>
                    <a:bodyPr/>
                    <a:lstStyle/>
                    <a:p>
                      <a:pPr marL="60325" indent="0" algn="just" fontAlgn="t"/>
                      <a:r>
                        <a:rPr lang="en-US" sz="1800" u="none" strike="noStrike" dirty="0">
                          <a:effectLst/>
                        </a:rPr>
                        <a:t>2 Years (extendable </a:t>
                      </a:r>
                      <a:r>
                        <a:rPr lang="en-US" sz="1800" u="none" strike="noStrike" dirty="0" err="1">
                          <a:effectLst/>
                        </a:rPr>
                        <a:t>upto</a:t>
                      </a:r>
                      <a:r>
                        <a:rPr lang="en-US" sz="1800" u="none" strike="noStrike" dirty="0">
                          <a:effectLst/>
                        </a:rPr>
                        <a:t> further one year</a:t>
                      </a:r>
                      <a:endParaRPr lang="en-US" sz="1800" b="0" i="0" u="none" strike="noStrike" dirty="0">
                        <a:effectLst/>
                        <a:latin typeface="Arial" panose="020B060402020202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marL="111125" indent="0" algn="just" fontAlgn="t"/>
                      <a:r>
                        <a:rPr lang="en-US" sz="1800" u="none" strike="noStrike" dirty="0">
                          <a:effectLst/>
                        </a:rPr>
                        <a:t>1 Year further extendable by Chief Collector </a:t>
                      </a:r>
                      <a:endParaRPr lang="en-US" sz="1800" b="0" i="0" u="none" strike="noStrike" dirty="0">
                        <a:effectLst/>
                        <a:latin typeface="Arial" panose="020B060402020202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marL="111125" indent="0" algn="just" fontAlgn="t"/>
                      <a:r>
                        <a:rPr lang="en-US" sz="1800" u="none" strike="noStrike" dirty="0">
                          <a:effectLst/>
                        </a:rPr>
                        <a:t>2 Years utilization period for raw materials which </a:t>
                      </a:r>
                    </a:p>
                    <a:p>
                      <a:pPr marL="111125" indent="0" algn="just" fontAlgn="t"/>
                      <a:r>
                        <a:rPr lang="en-US" sz="1800" u="none" strike="noStrike" dirty="0">
                          <a:effectLst/>
                        </a:rPr>
                        <a:t>can be further extended by Chief Collector. </a:t>
                      </a:r>
                    </a:p>
                    <a:p>
                      <a:pPr marL="111125" indent="0" algn="just" fontAlgn="t"/>
                      <a:r>
                        <a:rPr lang="en-US" sz="1800" u="none" strike="noStrike" dirty="0">
                          <a:effectLst/>
                        </a:rPr>
                        <a:t>5 years retention period for machinery.</a:t>
                      </a:r>
                      <a:endParaRPr lang="en-US" sz="1800" b="0" i="0" u="none" strike="noStrike" dirty="0">
                        <a:effectLst/>
                        <a:latin typeface="Arial" panose="020B060402020202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396C4"/>
                    </a:solidFill>
                  </a:tcPr>
                </a:tc>
                <a:extLst>
                  <a:ext uri="{0D108BD9-81ED-4DB2-BD59-A6C34878D82A}">
                    <a16:rowId xmlns:a16="http://schemas.microsoft.com/office/drawing/2014/main" val="119953003"/>
                  </a:ext>
                </a:extLst>
              </a:tr>
            </a:tbl>
          </a:graphicData>
        </a:graphic>
      </p:graphicFrame>
    </p:spTree>
    <p:extLst>
      <p:ext uri="{BB962C8B-B14F-4D97-AF65-F5344CB8AC3E}">
        <p14:creationId xmlns:p14="http://schemas.microsoft.com/office/powerpoint/2010/main" val="392349374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D6AB85-D4D9-4F76-8689-FBD7CF9879BC}"/>
              </a:ext>
            </a:extLst>
          </p:cNvPr>
          <p:cNvSpPr>
            <a:spLocks noGrp="1"/>
          </p:cNvSpPr>
          <p:nvPr>
            <p:ph type="title"/>
          </p:nvPr>
        </p:nvSpPr>
        <p:spPr>
          <a:xfrm>
            <a:off x="193039" y="81157"/>
            <a:ext cx="11805922" cy="782443"/>
          </a:xfrm>
          <a:ln>
            <a:solidFill>
              <a:schemeClr val="accent1">
                <a:lumMod val="50000"/>
              </a:schemeClr>
            </a:solidFill>
          </a:ln>
        </p:spPr>
        <p:txBody>
          <a:bodyPr/>
          <a:lstStyle/>
          <a:p>
            <a:pPr algn="ctr"/>
            <a:r>
              <a:rPr lang="en-US" b="1" dirty="0"/>
              <a:t>Facilities</a:t>
            </a:r>
            <a:endParaRPr lang="LID4096" b="1" dirty="0"/>
          </a:p>
        </p:txBody>
      </p:sp>
      <p:graphicFrame>
        <p:nvGraphicFramePr>
          <p:cNvPr id="4" name="Table 4">
            <a:extLst>
              <a:ext uri="{FF2B5EF4-FFF2-40B4-BE49-F238E27FC236}">
                <a16:creationId xmlns:a16="http://schemas.microsoft.com/office/drawing/2014/main" id="{7ED842DD-CE25-4BB9-9E28-6BD06DBB44E2}"/>
              </a:ext>
            </a:extLst>
          </p:cNvPr>
          <p:cNvGraphicFramePr>
            <a:graphicFrameLocks noGrp="1"/>
          </p:cNvGraphicFramePr>
          <p:nvPr>
            <p:ph idx="1"/>
            <p:extLst>
              <p:ext uri="{D42A27DB-BD31-4B8C-83A1-F6EECF244321}">
                <p14:modId xmlns:p14="http://schemas.microsoft.com/office/powerpoint/2010/main" val="2854538301"/>
              </p:ext>
            </p:extLst>
          </p:nvPr>
        </p:nvGraphicFramePr>
        <p:xfrm>
          <a:off x="193039" y="1189822"/>
          <a:ext cx="11805922" cy="5177927"/>
        </p:xfrm>
        <a:graphic>
          <a:graphicData uri="http://schemas.openxmlformats.org/drawingml/2006/table">
            <a:tbl>
              <a:tblPr firstRow="1" bandRow="1">
                <a:tableStyleId>{5940675A-B579-460E-94D1-54222C63F5DA}</a:tableStyleId>
              </a:tblPr>
              <a:tblGrid>
                <a:gridCol w="11805922">
                  <a:extLst>
                    <a:ext uri="{9D8B030D-6E8A-4147-A177-3AD203B41FA5}">
                      <a16:colId xmlns:a16="http://schemas.microsoft.com/office/drawing/2014/main" val="3167823827"/>
                    </a:ext>
                  </a:extLst>
                </a:gridCol>
              </a:tblGrid>
              <a:tr h="5177927">
                <a:tc>
                  <a:txBody>
                    <a:bodyPr/>
                    <a:lstStyle/>
                    <a:p>
                      <a:pPr marL="342900" lvl="0" indent="-342900">
                        <a:lnSpc>
                          <a:spcPct val="150000"/>
                        </a:lnSpc>
                        <a:buFont typeface="+mj-lt"/>
                        <a:buAutoNum type="arabicPeriod"/>
                      </a:pPr>
                      <a:r>
                        <a:rPr lang="en-US" sz="2000" b="1" kern="1200" dirty="0">
                          <a:solidFill>
                            <a:schemeClr val="dk1"/>
                          </a:solidFill>
                          <a:effectLst/>
                        </a:rPr>
                        <a:t>Advanced import authorization for maximum period of 5 years</a:t>
                      </a:r>
                    </a:p>
                    <a:p>
                      <a:pPr marL="342900" lvl="0" indent="-342900">
                        <a:lnSpc>
                          <a:spcPct val="150000"/>
                        </a:lnSpc>
                        <a:buFont typeface="+mj-lt"/>
                        <a:buAutoNum type="arabicPeriod"/>
                      </a:pPr>
                      <a:r>
                        <a:rPr lang="en-US" sz="2000" b="1" kern="1200" dirty="0">
                          <a:solidFill>
                            <a:schemeClr val="dk1"/>
                          </a:solidFill>
                          <a:effectLst/>
                        </a:rPr>
                        <a:t>Duty and taxes free </a:t>
                      </a:r>
                      <a:r>
                        <a:rPr lang="en-US" sz="2000" kern="1200" dirty="0">
                          <a:solidFill>
                            <a:schemeClr val="dk1"/>
                          </a:solidFill>
                          <a:effectLst/>
                        </a:rPr>
                        <a:t>import of Raw Materials</a:t>
                      </a:r>
                    </a:p>
                    <a:p>
                      <a:pPr marL="342900" lvl="0" indent="-342900">
                        <a:lnSpc>
                          <a:spcPct val="150000"/>
                        </a:lnSpc>
                        <a:buFont typeface="+mj-lt"/>
                        <a:buAutoNum type="arabicPeriod"/>
                      </a:pPr>
                      <a:r>
                        <a:rPr lang="en-US" sz="2000" kern="1200" dirty="0">
                          <a:solidFill>
                            <a:schemeClr val="dk1"/>
                          </a:solidFill>
                          <a:effectLst/>
                        </a:rPr>
                        <a:t>Option to procure raw material without payment of Sales tax </a:t>
                      </a:r>
                      <a:r>
                        <a:rPr lang="en-US" sz="2000" b="1" kern="1200" dirty="0">
                          <a:solidFill>
                            <a:schemeClr val="dk1"/>
                          </a:solidFill>
                          <a:effectLst/>
                        </a:rPr>
                        <a:t>(zero rating) </a:t>
                      </a:r>
                      <a:r>
                        <a:rPr lang="en-US" sz="2000" kern="1200" dirty="0">
                          <a:solidFill>
                            <a:schemeClr val="dk1"/>
                          </a:solidFill>
                          <a:effectLst/>
                        </a:rPr>
                        <a:t>from domestic market</a:t>
                      </a:r>
                    </a:p>
                    <a:p>
                      <a:pPr marL="342900" lvl="0" indent="-342900">
                        <a:lnSpc>
                          <a:spcPct val="150000"/>
                        </a:lnSpc>
                        <a:buFont typeface="+mj-lt"/>
                        <a:buAutoNum type="arabicPeriod"/>
                      </a:pPr>
                      <a:r>
                        <a:rPr lang="en-US" sz="2000" kern="1200" dirty="0">
                          <a:solidFill>
                            <a:schemeClr val="dk1"/>
                          </a:solidFill>
                          <a:effectLst/>
                        </a:rPr>
                        <a:t>Option to import </a:t>
                      </a:r>
                      <a:r>
                        <a:rPr lang="en-US" sz="2000" b="1" kern="1200" dirty="0">
                          <a:solidFill>
                            <a:schemeClr val="dk1"/>
                          </a:solidFill>
                          <a:effectLst/>
                        </a:rPr>
                        <a:t>plant machinery</a:t>
                      </a:r>
                      <a:r>
                        <a:rPr lang="en-US" sz="2000" kern="1200" dirty="0">
                          <a:solidFill>
                            <a:schemeClr val="dk1"/>
                          </a:solidFill>
                          <a:effectLst/>
                        </a:rPr>
                        <a:t> and other capital goods</a:t>
                      </a:r>
                    </a:p>
                    <a:p>
                      <a:pPr marL="342900" lvl="0" indent="-342900">
                        <a:lnSpc>
                          <a:spcPct val="150000"/>
                        </a:lnSpc>
                        <a:buFont typeface="+mj-lt"/>
                        <a:buAutoNum type="arabicPeriod"/>
                      </a:pPr>
                      <a:r>
                        <a:rPr lang="en-US" sz="2000" b="0" kern="1200" dirty="0">
                          <a:solidFill>
                            <a:schemeClr val="dk1"/>
                          </a:solidFill>
                          <a:effectLst/>
                        </a:rPr>
                        <a:t>Option to import/acquire  </a:t>
                      </a:r>
                      <a:r>
                        <a:rPr lang="en-US" sz="2000" b="1" kern="1200" dirty="0">
                          <a:solidFill>
                            <a:schemeClr val="dk1"/>
                          </a:solidFill>
                          <a:effectLst/>
                        </a:rPr>
                        <a:t>raw materials for production of power</a:t>
                      </a:r>
                    </a:p>
                    <a:p>
                      <a:pPr marL="342900" lvl="0" indent="-342900">
                        <a:lnSpc>
                          <a:spcPct val="150000"/>
                        </a:lnSpc>
                        <a:buFont typeface="+mj-lt"/>
                        <a:buAutoNum type="arabicPeriod"/>
                      </a:pPr>
                      <a:r>
                        <a:rPr lang="en-US" sz="2000" b="1" kern="1200" dirty="0">
                          <a:solidFill>
                            <a:schemeClr val="dk1"/>
                          </a:solidFill>
                          <a:effectLst/>
                        </a:rPr>
                        <a:t>Annual reconciliation </a:t>
                      </a:r>
                      <a:r>
                        <a:rPr lang="en-US" sz="2000" b="0" kern="1200" dirty="0">
                          <a:solidFill>
                            <a:schemeClr val="dk1"/>
                          </a:solidFill>
                          <a:effectLst/>
                        </a:rPr>
                        <a:t>statement submitted online in WeBOC, to trigger next year’s authorization automatically</a:t>
                      </a:r>
                    </a:p>
                    <a:p>
                      <a:pPr marL="342900" lvl="0" indent="-342900">
                        <a:lnSpc>
                          <a:spcPct val="150000"/>
                        </a:lnSpc>
                        <a:buFont typeface="+mj-lt"/>
                        <a:buAutoNum type="arabicPeriod"/>
                      </a:pPr>
                      <a:r>
                        <a:rPr lang="en-US" sz="2000" kern="1200" dirty="0">
                          <a:solidFill>
                            <a:schemeClr val="dk1"/>
                          </a:solidFill>
                          <a:effectLst/>
                        </a:rPr>
                        <a:t>Option for </a:t>
                      </a:r>
                      <a:r>
                        <a:rPr lang="en-US" sz="2000" b="1" kern="1200" dirty="0">
                          <a:solidFill>
                            <a:schemeClr val="dk1"/>
                          </a:solidFill>
                          <a:effectLst/>
                        </a:rPr>
                        <a:t>Increment in authorized value </a:t>
                      </a:r>
                      <a:r>
                        <a:rPr lang="en-US" sz="2000" kern="1200" dirty="0">
                          <a:solidFill>
                            <a:schemeClr val="dk1"/>
                          </a:solidFill>
                          <a:effectLst/>
                        </a:rPr>
                        <a:t>and quantity</a:t>
                      </a:r>
                    </a:p>
                    <a:p>
                      <a:pPr marL="342900" lvl="0" indent="-342900">
                        <a:lnSpc>
                          <a:spcPct val="150000"/>
                        </a:lnSpc>
                        <a:buFont typeface="+mj-lt"/>
                        <a:buAutoNum type="arabicPeriod"/>
                      </a:pPr>
                      <a:r>
                        <a:rPr lang="en-US" sz="2000" b="1" kern="1200" dirty="0">
                          <a:solidFill>
                            <a:schemeClr val="dk1"/>
                          </a:solidFill>
                          <a:effectLst/>
                        </a:rPr>
                        <a:t>Option to get authorization against performance and contract simultaneously</a:t>
                      </a:r>
                    </a:p>
                    <a:p>
                      <a:pPr marL="342900" lvl="0" indent="-342900">
                        <a:lnSpc>
                          <a:spcPct val="150000"/>
                        </a:lnSpc>
                        <a:buFont typeface="+mj-lt"/>
                        <a:buAutoNum type="arabicPeriod"/>
                      </a:pPr>
                      <a:r>
                        <a:rPr lang="en-US" sz="2000" kern="1200" dirty="0">
                          <a:solidFill>
                            <a:schemeClr val="dk1"/>
                          </a:solidFill>
                          <a:effectLst/>
                        </a:rPr>
                        <a:t>Option to </a:t>
                      </a:r>
                      <a:r>
                        <a:rPr lang="en-US" sz="2000" b="1" kern="1200" dirty="0">
                          <a:solidFill>
                            <a:schemeClr val="dk1"/>
                          </a:solidFill>
                          <a:effectLst/>
                        </a:rPr>
                        <a:t>transfer raw material to vendor </a:t>
                      </a:r>
                      <a:r>
                        <a:rPr lang="en-US" sz="2000" kern="1200" dirty="0">
                          <a:solidFill>
                            <a:schemeClr val="dk1"/>
                          </a:solidFill>
                          <a:effectLst/>
                        </a:rPr>
                        <a:t>for manufacturing </a:t>
                      </a:r>
                    </a:p>
                    <a:p>
                      <a:pPr marL="342900" lvl="0" indent="-342900">
                        <a:lnSpc>
                          <a:spcPct val="150000"/>
                        </a:lnSpc>
                        <a:buFont typeface="+mj-lt"/>
                        <a:buAutoNum type="arabicPeriod"/>
                      </a:pPr>
                      <a:r>
                        <a:rPr lang="en-US" sz="2000" kern="1200" dirty="0">
                          <a:solidFill>
                            <a:schemeClr val="dk1"/>
                          </a:solidFill>
                          <a:effectLst/>
                          <a:latin typeface="+mn-lt"/>
                          <a:ea typeface="+mn-ea"/>
                          <a:cs typeface="+mn-cs"/>
                        </a:rPr>
                        <a:t>Option to associate </a:t>
                      </a:r>
                      <a:r>
                        <a:rPr lang="en-US" sz="2000" b="1" kern="1200" dirty="0">
                          <a:solidFill>
                            <a:schemeClr val="dk1"/>
                          </a:solidFill>
                          <a:effectLst/>
                          <a:latin typeface="+mn-lt"/>
                          <a:ea typeface="+mn-ea"/>
                          <a:cs typeface="+mn-cs"/>
                        </a:rPr>
                        <a:t>indirect exporter</a:t>
                      </a:r>
                    </a:p>
                  </a:txBody>
                  <a:tcPr>
                    <a:solidFill>
                      <a:schemeClr val="accent1">
                        <a:lumMod val="20000"/>
                        <a:lumOff val="80000"/>
                      </a:schemeClr>
                    </a:solidFill>
                  </a:tcPr>
                </a:tc>
                <a:extLst>
                  <a:ext uri="{0D108BD9-81ED-4DB2-BD59-A6C34878D82A}">
                    <a16:rowId xmlns:a16="http://schemas.microsoft.com/office/drawing/2014/main" val="1112746192"/>
                  </a:ext>
                </a:extLst>
              </a:tr>
            </a:tbl>
          </a:graphicData>
        </a:graphic>
      </p:graphicFrame>
    </p:spTree>
    <p:extLst>
      <p:ext uri="{BB962C8B-B14F-4D97-AF65-F5344CB8AC3E}">
        <p14:creationId xmlns:p14="http://schemas.microsoft.com/office/powerpoint/2010/main" val="24885433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D6AB85-D4D9-4F76-8689-FBD7CF9879BC}"/>
              </a:ext>
            </a:extLst>
          </p:cNvPr>
          <p:cNvSpPr>
            <a:spLocks noGrp="1"/>
          </p:cNvSpPr>
          <p:nvPr>
            <p:ph type="title"/>
          </p:nvPr>
        </p:nvSpPr>
        <p:spPr>
          <a:xfrm>
            <a:off x="193039" y="102190"/>
            <a:ext cx="11805921" cy="945515"/>
          </a:xfrm>
          <a:ln>
            <a:solidFill>
              <a:schemeClr val="accent1">
                <a:lumMod val="50000"/>
              </a:schemeClr>
            </a:solidFill>
          </a:ln>
        </p:spPr>
        <p:txBody>
          <a:bodyPr/>
          <a:lstStyle/>
          <a:p>
            <a:pPr algn="ctr"/>
            <a:r>
              <a:rPr lang="en-US" b="1" dirty="0"/>
              <a:t>Facilities (Cont.)</a:t>
            </a:r>
            <a:endParaRPr lang="LID4096" b="1" dirty="0"/>
          </a:p>
        </p:txBody>
      </p:sp>
      <p:graphicFrame>
        <p:nvGraphicFramePr>
          <p:cNvPr id="4" name="Table 4">
            <a:extLst>
              <a:ext uri="{FF2B5EF4-FFF2-40B4-BE49-F238E27FC236}">
                <a16:creationId xmlns:a16="http://schemas.microsoft.com/office/drawing/2014/main" id="{7ED842DD-CE25-4BB9-9E28-6BD06DBB44E2}"/>
              </a:ext>
            </a:extLst>
          </p:cNvPr>
          <p:cNvGraphicFramePr>
            <a:graphicFrameLocks noGrp="1"/>
          </p:cNvGraphicFramePr>
          <p:nvPr>
            <p:ph idx="1"/>
            <p:extLst>
              <p:ext uri="{D42A27DB-BD31-4B8C-83A1-F6EECF244321}">
                <p14:modId xmlns:p14="http://schemas.microsoft.com/office/powerpoint/2010/main" val="2292015409"/>
              </p:ext>
            </p:extLst>
          </p:nvPr>
        </p:nvGraphicFramePr>
        <p:xfrm>
          <a:off x="193039" y="1211855"/>
          <a:ext cx="11805922" cy="5292877"/>
        </p:xfrm>
        <a:graphic>
          <a:graphicData uri="http://schemas.openxmlformats.org/drawingml/2006/table">
            <a:tbl>
              <a:tblPr firstRow="1" bandRow="1">
                <a:tableStyleId>{5940675A-B579-460E-94D1-54222C63F5DA}</a:tableStyleId>
              </a:tblPr>
              <a:tblGrid>
                <a:gridCol w="11805922">
                  <a:extLst>
                    <a:ext uri="{9D8B030D-6E8A-4147-A177-3AD203B41FA5}">
                      <a16:colId xmlns:a16="http://schemas.microsoft.com/office/drawing/2014/main" val="3167823827"/>
                    </a:ext>
                  </a:extLst>
                </a:gridCol>
              </a:tblGrid>
              <a:tr h="5292877">
                <a:tc>
                  <a:txBody>
                    <a:bodyPr/>
                    <a:lstStyle/>
                    <a:p>
                      <a:pPr marL="457200" marR="0" lvl="0" indent="-457200" algn="l" defTabSz="914400" rtl="0" eaLnBrk="1" fontAlgn="auto" latinLnBrk="0" hangingPunct="1">
                        <a:lnSpc>
                          <a:spcPct val="150000"/>
                        </a:lnSpc>
                        <a:spcBef>
                          <a:spcPts val="0"/>
                        </a:spcBef>
                        <a:spcAft>
                          <a:spcPts val="0"/>
                        </a:spcAft>
                        <a:buClrTx/>
                        <a:buSzTx/>
                        <a:buFont typeface="+mj-lt"/>
                        <a:buAutoNum type="arabicPeriod" startAt="11"/>
                        <a:tabLst/>
                        <a:defRPr/>
                      </a:pPr>
                      <a:r>
                        <a:rPr lang="en-US" sz="2000" kern="1200" dirty="0">
                          <a:solidFill>
                            <a:schemeClr val="dk1"/>
                          </a:solidFill>
                          <a:effectLst/>
                        </a:rPr>
                        <a:t>Option to </a:t>
                      </a:r>
                      <a:r>
                        <a:rPr lang="en-US" sz="2000" b="1" kern="1200" dirty="0">
                          <a:solidFill>
                            <a:schemeClr val="dk1"/>
                          </a:solidFill>
                          <a:effectLst/>
                        </a:rPr>
                        <a:t>transfer surplus raw material to other manufacturers cum exporter</a:t>
                      </a:r>
                      <a:r>
                        <a:rPr lang="en-US" sz="2000" kern="1200" dirty="0">
                          <a:solidFill>
                            <a:schemeClr val="dk1"/>
                          </a:solidFill>
                          <a:effectLst/>
                        </a:rPr>
                        <a:t>, indirect exporter or common Export house due to change in contract or any other incidence rendering use of raw material by manufacturer not possible.</a:t>
                      </a:r>
                    </a:p>
                    <a:p>
                      <a:pPr marL="457200" marR="0" lvl="0" indent="-457200" algn="l" defTabSz="914400" rtl="0" eaLnBrk="1" fontAlgn="auto" latinLnBrk="0" hangingPunct="1">
                        <a:lnSpc>
                          <a:spcPct val="150000"/>
                        </a:lnSpc>
                        <a:spcBef>
                          <a:spcPts val="0"/>
                        </a:spcBef>
                        <a:spcAft>
                          <a:spcPts val="0"/>
                        </a:spcAft>
                        <a:buClrTx/>
                        <a:buSzTx/>
                        <a:buFont typeface="+mj-lt"/>
                        <a:buAutoNum type="arabicPeriod" startAt="11"/>
                        <a:tabLst/>
                        <a:defRPr/>
                      </a:pPr>
                      <a:r>
                        <a:rPr lang="en-US" sz="2000" b="0" kern="1200" dirty="0">
                          <a:solidFill>
                            <a:schemeClr val="dk1"/>
                          </a:solidFill>
                          <a:effectLst/>
                        </a:rPr>
                        <a:t>Option to sell </a:t>
                      </a:r>
                      <a:r>
                        <a:rPr lang="en-US" sz="2000" b="1" kern="1200" dirty="0">
                          <a:solidFill>
                            <a:schemeClr val="dk1"/>
                          </a:solidFill>
                          <a:effectLst/>
                        </a:rPr>
                        <a:t>unused raw materials to Common export house</a:t>
                      </a:r>
                    </a:p>
                    <a:p>
                      <a:pPr marL="457200" lvl="0" indent="-457200">
                        <a:lnSpc>
                          <a:spcPct val="150000"/>
                        </a:lnSpc>
                        <a:buFont typeface="+mj-lt"/>
                        <a:buAutoNum type="arabicPeriod" startAt="11"/>
                      </a:pPr>
                      <a:r>
                        <a:rPr lang="en-US" sz="2000" kern="1200" dirty="0">
                          <a:solidFill>
                            <a:schemeClr val="dk1"/>
                          </a:solidFill>
                          <a:effectLst/>
                        </a:rPr>
                        <a:t>Option to dispose </a:t>
                      </a:r>
                      <a:r>
                        <a:rPr lang="en-US" sz="2000" b="1" kern="1200" dirty="0">
                          <a:solidFill>
                            <a:schemeClr val="dk1"/>
                          </a:solidFill>
                          <a:effectLst/>
                        </a:rPr>
                        <a:t>wastage on payment sales taxes  </a:t>
                      </a:r>
                      <a:r>
                        <a:rPr lang="en-US" sz="2000" kern="1200" dirty="0">
                          <a:solidFill>
                            <a:schemeClr val="dk1"/>
                          </a:solidFill>
                          <a:effectLst/>
                        </a:rPr>
                        <a:t>only</a:t>
                      </a:r>
                    </a:p>
                    <a:p>
                      <a:pPr marL="457200" marR="0" lvl="0" indent="-457200" algn="l" defTabSz="914400" rtl="0" eaLnBrk="1" fontAlgn="auto" latinLnBrk="0" hangingPunct="1">
                        <a:lnSpc>
                          <a:spcPct val="150000"/>
                        </a:lnSpc>
                        <a:spcBef>
                          <a:spcPts val="0"/>
                        </a:spcBef>
                        <a:spcAft>
                          <a:spcPts val="0"/>
                        </a:spcAft>
                        <a:buClrTx/>
                        <a:buSzTx/>
                        <a:buFont typeface="+mj-lt"/>
                        <a:buAutoNum type="arabicPeriod" startAt="11"/>
                        <a:tabLst/>
                        <a:defRPr/>
                      </a:pPr>
                      <a:r>
                        <a:rPr lang="en-US" sz="2000" b="0" kern="1200" dirty="0">
                          <a:solidFill>
                            <a:schemeClr val="dk1"/>
                          </a:solidFill>
                          <a:effectLst/>
                        </a:rPr>
                        <a:t>Option to sell </a:t>
                      </a:r>
                      <a:r>
                        <a:rPr lang="en-US" sz="2000" b="1" kern="1200" dirty="0">
                          <a:solidFill>
                            <a:schemeClr val="dk1"/>
                          </a:solidFill>
                          <a:effectLst/>
                        </a:rPr>
                        <a:t>unused raw material and finished good in domestic market on payment of duty and taxes plus surcharge @ KIBOR plus 3%</a:t>
                      </a:r>
                    </a:p>
                    <a:p>
                      <a:pPr marL="457200" marR="0" lvl="0" indent="-457200" algn="l" defTabSz="914400" rtl="0" eaLnBrk="1" fontAlgn="auto" latinLnBrk="0" hangingPunct="1">
                        <a:lnSpc>
                          <a:spcPct val="150000"/>
                        </a:lnSpc>
                        <a:spcBef>
                          <a:spcPts val="0"/>
                        </a:spcBef>
                        <a:spcAft>
                          <a:spcPts val="0"/>
                        </a:spcAft>
                        <a:buClrTx/>
                        <a:buSzTx/>
                        <a:buFont typeface="+mj-lt"/>
                        <a:buAutoNum type="arabicPeriod" startAt="11"/>
                        <a:tabLst/>
                        <a:defRPr/>
                      </a:pPr>
                      <a:r>
                        <a:rPr lang="en-US" sz="2000" b="0" kern="1200" dirty="0">
                          <a:solidFill>
                            <a:schemeClr val="dk1"/>
                          </a:solidFill>
                          <a:effectLst/>
                          <a:latin typeface="+mn-lt"/>
                          <a:ea typeface="+mn-ea"/>
                          <a:cs typeface="+mn-cs"/>
                        </a:rPr>
                        <a:t>Option to sell </a:t>
                      </a:r>
                      <a:r>
                        <a:rPr lang="en-US" sz="2000" b="1" kern="1200" dirty="0">
                          <a:solidFill>
                            <a:schemeClr val="dk1"/>
                          </a:solidFill>
                          <a:effectLst/>
                          <a:latin typeface="+mn-lt"/>
                          <a:ea typeface="+mn-ea"/>
                          <a:cs typeface="+mn-cs"/>
                        </a:rPr>
                        <a:t>20% output goods in domestic market on payment of duty and taxes, quantity in addition to 20% shall also be subject to payment of surcharge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112746192"/>
                  </a:ext>
                </a:extLst>
              </a:tr>
            </a:tbl>
          </a:graphicData>
        </a:graphic>
      </p:graphicFrame>
    </p:spTree>
    <p:extLst>
      <p:ext uri="{BB962C8B-B14F-4D97-AF65-F5344CB8AC3E}">
        <p14:creationId xmlns:p14="http://schemas.microsoft.com/office/powerpoint/2010/main" val="65259748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D6AB85-D4D9-4F76-8689-FBD7CF9879BC}"/>
              </a:ext>
            </a:extLst>
          </p:cNvPr>
          <p:cNvSpPr>
            <a:spLocks noGrp="1"/>
          </p:cNvSpPr>
          <p:nvPr>
            <p:ph type="title"/>
          </p:nvPr>
        </p:nvSpPr>
        <p:spPr>
          <a:xfrm>
            <a:off x="838200" y="160456"/>
            <a:ext cx="10515600" cy="764103"/>
          </a:xfrm>
          <a:ln>
            <a:solidFill>
              <a:schemeClr val="accent1">
                <a:lumMod val="50000"/>
              </a:schemeClr>
            </a:solidFill>
          </a:ln>
        </p:spPr>
        <p:txBody>
          <a:bodyPr>
            <a:normAutofit/>
          </a:bodyPr>
          <a:lstStyle/>
          <a:p>
            <a:pPr algn="ctr"/>
            <a:r>
              <a:rPr lang="en-US" b="1" dirty="0"/>
              <a:t>Safeguards</a:t>
            </a:r>
            <a:endParaRPr lang="LID4096" b="1" dirty="0"/>
          </a:p>
        </p:txBody>
      </p:sp>
      <p:graphicFrame>
        <p:nvGraphicFramePr>
          <p:cNvPr id="4" name="Table 4">
            <a:extLst>
              <a:ext uri="{FF2B5EF4-FFF2-40B4-BE49-F238E27FC236}">
                <a16:creationId xmlns:a16="http://schemas.microsoft.com/office/drawing/2014/main" id="{7ED842DD-CE25-4BB9-9E28-6BD06DBB44E2}"/>
              </a:ext>
            </a:extLst>
          </p:cNvPr>
          <p:cNvGraphicFramePr>
            <a:graphicFrameLocks noGrp="1"/>
          </p:cNvGraphicFramePr>
          <p:nvPr>
            <p:ph idx="1"/>
            <p:extLst>
              <p:ext uri="{D42A27DB-BD31-4B8C-83A1-F6EECF244321}">
                <p14:modId xmlns:p14="http://schemas.microsoft.com/office/powerpoint/2010/main" val="2288402321"/>
              </p:ext>
            </p:extLst>
          </p:nvPr>
        </p:nvGraphicFramePr>
        <p:xfrm>
          <a:off x="838200" y="1001395"/>
          <a:ext cx="10515600" cy="5501005"/>
        </p:xfrm>
        <a:graphic>
          <a:graphicData uri="http://schemas.openxmlformats.org/drawingml/2006/table">
            <a:tbl>
              <a:tblPr firstRow="1" bandRow="1">
                <a:tableStyleId>{5C22544A-7EE6-4342-B048-85BDC9FD1C3A}</a:tableStyleId>
              </a:tblPr>
              <a:tblGrid>
                <a:gridCol w="10515600">
                  <a:extLst>
                    <a:ext uri="{9D8B030D-6E8A-4147-A177-3AD203B41FA5}">
                      <a16:colId xmlns:a16="http://schemas.microsoft.com/office/drawing/2014/main" val="3167823827"/>
                    </a:ext>
                  </a:extLst>
                </a:gridCol>
              </a:tblGrid>
              <a:tr h="5201101">
                <a:tc>
                  <a:txBody>
                    <a:bodyPr/>
                    <a:lstStyle/>
                    <a:p>
                      <a:pPr marL="342900" lvl="0" indent="-342900">
                        <a:lnSpc>
                          <a:spcPct val="200000"/>
                        </a:lnSpc>
                        <a:buFont typeface="+mj-lt"/>
                        <a:buAutoNum type="arabicPeriod"/>
                      </a:pPr>
                      <a:r>
                        <a:rPr lang="en-US" sz="1800" kern="1200" dirty="0">
                          <a:solidFill>
                            <a:schemeClr val="dk1"/>
                          </a:solidFill>
                          <a:effectLst/>
                          <a:latin typeface="+mn-lt"/>
                          <a:ea typeface="+mn-ea"/>
                          <a:cs typeface="+mn-cs"/>
                        </a:rPr>
                        <a:t>Security for duty and taxes being exempted/deferred</a:t>
                      </a:r>
                    </a:p>
                    <a:p>
                      <a:pPr marL="342900" lvl="0" indent="-342900">
                        <a:lnSpc>
                          <a:spcPct val="200000"/>
                        </a:lnSpc>
                        <a:buFont typeface="+mj-lt"/>
                        <a:buAutoNum type="arabicPeriod"/>
                      </a:pPr>
                      <a:r>
                        <a:rPr lang="en-US" sz="1800" kern="1200" dirty="0">
                          <a:solidFill>
                            <a:schemeClr val="dk1"/>
                          </a:solidFill>
                          <a:effectLst/>
                          <a:latin typeface="+mn-lt"/>
                          <a:ea typeface="+mn-ea"/>
                          <a:cs typeface="+mn-cs"/>
                        </a:rPr>
                        <a:t>Profiling of exporter with the option to downgrade the status of the applicant   </a:t>
                      </a:r>
                    </a:p>
                    <a:p>
                      <a:pPr marL="342900" lvl="0" indent="-342900">
                        <a:lnSpc>
                          <a:spcPct val="200000"/>
                        </a:lnSpc>
                        <a:buFont typeface="+mj-lt"/>
                        <a:buAutoNum type="arabicPeriod"/>
                      </a:pPr>
                      <a:endParaRPr lang="en-US" sz="1800" kern="1200" dirty="0">
                        <a:solidFill>
                          <a:schemeClr val="dk1"/>
                        </a:solidFill>
                        <a:effectLst/>
                        <a:latin typeface="+mn-lt"/>
                        <a:ea typeface="+mn-ea"/>
                        <a:cs typeface="+mn-cs"/>
                      </a:endParaRPr>
                    </a:p>
                    <a:p>
                      <a:pPr marL="0" lvl="0" indent="0">
                        <a:lnSpc>
                          <a:spcPct val="200000"/>
                        </a:lnSpc>
                        <a:buFont typeface="+mj-lt"/>
                        <a:buNone/>
                      </a:pPr>
                      <a:endParaRPr lang="en-US" sz="1800" kern="1200" dirty="0">
                        <a:solidFill>
                          <a:schemeClr val="dk1"/>
                        </a:solidFill>
                        <a:effectLst/>
                        <a:latin typeface="+mn-lt"/>
                        <a:ea typeface="+mn-ea"/>
                        <a:cs typeface="+mn-cs"/>
                      </a:endParaRPr>
                    </a:p>
                    <a:p>
                      <a:pPr marL="342900" lvl="0" indent="-342900">
                        <a:lnSpc>
                          <a:spcPct val="200000"/>
                        </a:lnSpc>
                        <a:buFont typeface="+mj-lt"/>
                        <a:buAutoNum type="arabicPeriod"/>
                      </a:pPr>
                      <a:endParaRPr lang="en-US" sz="1800" kern="1200" dirty="0">
                        <a:solidFill>
                          <a:schemeClr val="dk1"/>
                        </a:solidFill>
                        <a:effectLst/>
                        <a:latin typeface="+mn-lt"/>
                        <a:ea typeface="+mn-ea"/>
                        <a:cs typeface="+mn-cs"/>
                      </a:endParaRPr>
                    </a:p>
                    <a:p>
                      <a:pPr marL="342900" lvl="0" indent="-342900">
                        <a:lnSpc>
                          <a:spcPct val="200000"/>
                        </a:lnSpc>
                        <a:buFont typeface="+mj-lt"/>
                        <a:buAutoNum type="arabicPeriod"/>
                      </a:pPr>
                      <a:endParaRPr lang="en-US" sz="1800" kern="1200" dirty="0">
                        <a:solidFill>
                          <a:schemeClr val="dk1"/>
                        </a:solidFill>
                        <a:effectLst/>
                        <a:latin typeface="+mn-lt"/>
                        <a:ea typeface="+mn-ea"/>
                        <a:cs typeface="+mn-cs"/>
                      </a:endParaRPr>
                    </a:p>
                    <a:p>
                      <a:pPr marL="342900" lvl="0" indent="-342900">
                        <a:lnSpc>
                          <a:spcPct val="200000"/>
                        </a:lnSpc>
                        <a:buFont typeface="+mj-lt"/>
                        <a:buAutoNum type="arabicPeriod"/>
                      </a:pPr>
                      <a:endParaRPr lang="en-US" sz="1800" kern="1200" dirty="0">
                        <a:solidFill>
                          <a:schemeClr val="dk1"/>
                        </a:solidFill>
                        <a:effectLst/>
                        <a:latin typeface="+mn-lt"/>
                        <a:ea typeface="+mn-ea"/>
                        <a:cs typeface="+mn-cs"/>
                      </a:endParaRPr>
                    </a:p>
                    <a:p>
                      <a:pPr marL="0" lvl="0" indent="0">
                        <a:lnSpc>
                          <a:spcPct val="200000"/>
                        </a:lnSpc>
                        <a:buFont typeface="+mj-lt"/>
                        <a:buNone/>
                      </a:pPr>
                      <a:r>
                        <a:rPr lang="en-US" sz="1800" kern="1200" dirty="0">
                          <a:solidFill>
                            <a:schemeClr val="dk1"/>
                          </a:solidFill>
                          <a:effectLst/>
                          <a:latin typeface="+mn-lt"/>
                          <a:ea typeface="+mn-ea"/>
                          <a:cs typeface="+mn-cs"/>
                        </a:rPr>
                        <a:t>3.  Option to reduce authorization in case of poor performance for two consecutive years</a:t>
                      </a:r>
                    </a:p>
                    <a:p>
                      <a:pPr marL="0" lvl="0" indent="0">
                        <a:lnSpc>
                          <a:spcPct val="200000"/>
                        </a:lnSpc>
                        <a:buFont typeface="+mj-lt"/>
                        <a:buNone/>
                      </a:pPr>
                      <a:r>
                        <a:rPr lang="en-US" sz="1800" kern="1200" dirty="0">
                          <a:solidFill>
                            <a:schemeClr val="dk1"/>
                          </a:solidFill>
                          <a:effectLst/>
                          <a:latin typeface="+mn-lt"/>
                          <a:ea typeface="+mn-ea"/>
                          <a:cs typeface="+mn-cs"/>
                        </a:rPr>
                        <a:t>4.  Permanent blacklisting of directors/owners for trade in case of fiscal fraud in WeBOC and Sales tax</a:t>
                      </a:r>
                    </a:p>
                    <a:p>
                      <a:pPr marL="0" lvl="0" indent="0">
                        <a:lnSpc>
                          <a:spcPct val="200000"/>
                        </a:lnSpc>
                        <a:buFont typeface="+mj-lt"/>
                        <a:buNone/>
                      </a:pPr>
                      <a:r>
                        <a:rPr lang="en-US" sz="1800" kern="1200" dirty="0">
                          <a:solidFill>
                            <a:schemeClr val="dk1"/>
                          </a:solidFill>
                          <a:effectLst/>
                          <a:latin typeface="+mn-lt"/>
                          <a:ea typeface="+mn-ea"/>
                          <a:cs typeface="+mn-cs"/>
                        </a:rPr>
                        <a:t>5.  Criminal proceedings as per law in case of fiscal fraud, unauthorized removal of raw materials</a:t>
                      </a:r>
                      <a:endParaRPr lang="en-US" sz="1100" kern="1200" dirty="0">
                        <a:solidFill>
                          <a:schemeClr val="dk1"/>
                        </a:solidFill>
                        <a:effectLst/>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112746192"/>
                  </a:ext>
                </a:extLst>
              </a:tr>
            </a:tbl>
          </a:graphicData>
        </a:graphic>
      </p:graphicFrame>
      <p:graphicFrame>
        <p:nvGraphicFramePr>
          <p:cNvPr id="5" name="Table 5">
            <a:extLst>
              <a:ext uri="{FF2B5EF4-FFF2-40B4-BE49-F238E27FC236}">
                <a16:creationId xmlns:a16="http://schemas.microsoft.com/office/drawing/2014/main" id="{118F9DED-B241-42D2-9C33-D102122556BD}"/>
              </a:ext>
            </a:extLst>
          </p:cNvPr>
          <p:cNvGraphicFramePr>
            <a:graphicFrameLocks noGrp="1"/>
          </p:cNvGraphicFramePr>
          <p:nvPr>
            <p:extLst>
              <p:ext uri="{D42A27DB-BD31-4B8C-83A1-F6EECF244321}">
                <p14:modId xmlns:p14="http://schemas.microsoft.com/office/powerpoint/2010/main" val="514783278"/>
              </p:ext>
            </p:extLst>
          </p:nvPr>
        </p:nvGraphicFramePr>
        <p:xfrm>
          <a:off x="1779591" y="2236432"/>
          <a:ext cx="8128000" cy="2628976"/>
        </p:xfrm>
        <a:graphic>
          <a:graphicData uri="http://schemas.openxmlformats.org/drawingml/2006/table">
            <a:tbl>
              <a:tblPr firstRow="1" bandRow="1">
                <a:tableStyleId>{5940675A-B579-460E-94D1-54222C63F5DA}</a:tableStyleId>
              </a:tblPr>
              <a:tblGrid>
                <a:gridCol w="4064000">
                  <a:extLst>
                    <a:ext uri="{9D8B030D-6E8A-4147-A177-3AD203B41FA5}">
                      <a16:colId xmlns:a16="http://schemas.microsoft.com/office/drawing/2014/main" val="921468383"/>
                    </a:ext>
                  </a:extLst>
                </a:gridCol>
                <a:gridCol w="4064000">
                  <a:extLst>
                    <a:ext uri="{9D8B030D-6E8A-4147-A177-3AD203B41FA5}">
                      <a16:colId xmlns:a16="http://schemas.microsoft.com/office/drawing/2014/main" val="2914576526"/>
                    </a:ext>
                  </a:extLst>
                </a:gridCol>
              </a:tblGrid>
              <a:tr h="370840">
                <a:tc>
                  <a:txBody>
                    <a:bodyPr/>
                    <a:lstStyle/>
                    <a:p>
                      <a:pPr marL="0" marR="25400" algn="ctr">
                        <a:lnSpc>
                          <a:spcPct val="107000"/>
                        </a:lnSpc>
                        <a:spcBef>
                          <a:spcPts val="5"/>
                        </a:spcBef>
                        <a:spcAft>
                          <a:spcPts val="0"/>
                        </a:spcAft>
                        <a:tabLst>
                          <a:tab pos="1214755" algn="l"/>
                        </a:tabLst>
                      </a:pPr>
                      <a:r>
                        <a:rPr lang="en-US" sz="1800" b="1" dirty="0">
                          <a:solidFill>
                            <a:schemeClr val="tx1"/>
                          </a:solidFill>
                          <a:effectLst/>
                        </a:rPr>
                        <a:t>Category as per %age of export or export history</a:t>
                      </a:r>
                      <a:endParaRPr lang="en-US"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2">
                        <a:lumMod val="60000"/>
                        <a:lumOff val="40000"/>
                      </a:schemeClr>
                    </a:solidFill>
                  </a:tcPr>
                </a:tc>
                <a:tc>
                  <a:txBody>
                    <a:bodyPr/>
                    <a:lstStyle/>
                    <a:p>
                      <a:pPr marL="0" marR="25400" algn="ctr">
                        <a:lnSpc>
                          <a:spcPct val="107000"/>
                        </a:lnSpc>
                        <a:spcBef>
                          <a:spcPts val="5"/>
                        </a:spcBef>
                        <a:spcAft>
                          <a:spcPts val="0"/>
                        </a:spcAft>
                        <a:tabLst>
                          <a:tab pos="1214755" algn="l"/>
                        </a:tabLst>
                      </a:pPr>
                      <a:r>
                        <a:rPr lang="en-US" sz="1800" b="1" dirty="0">
                          <a:solidFill>
                            <a:schemeClr val="tx1"/>
                          </a:solidFill>
                          <a:effectLst/>
                        </a:rPr>
                        <a:t>Category Allocation due to poor profile for a period of one year.</a:t>
                      </a:r>
                      <a:endParaRPr lang="en-US"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2">
                        <a:lumMod val="60000"/>
                        <a:lumOff val="40000"/>
                      </a:schemeClr>
                    </a:solidFill>
                  </a:tcPr>
                </a:tc>
                <a:extLst>
                  <a:ext uri="{0D108BD9-81ED-4DB2-BD59-A6C34878D82A}">
                    <a16:rowId xmlns:a16="http://schemas.microsoft.com/office/drawing/2014/main" val="1134837421"/>
                  </a:ext>
                </a:extLst>
              </a:tr>
              <a:tr h="370840">
                <a:tc>
                  <a:txBody>
                    <a:bodyPr/>
                    <a:lstStyle/>
                    <a:p>
                      <a:pPr marL="0" marR="25400" algn="ctr">
                        <a:lnSpc>
                          <a:spcPct val="107000"/>
                        </a:lnSpc>
                        <a:spcBef>
                          <a:spcPts val="5"/>
                        </a:spcBef>
                        <a:spcAft>
                          <a:spcPts val="0"/>
                        </a:spcAft>
                        <a:tabLst>
                          <a:tab pos="1214755" algn="l"/>
                        </a:tabLst>
                      </a:pPr>
                      <a:r>
                        <a:rPr lang="en-US" sz="1800" dirty="0">
                          <a:solidFill>
                            <a:schemeClr val="tx1"/>
                          </a:solidFill>
                          <a:effectLst/>
                        </a:rPr>
                        <a:t>Category A </a:t>
                      </a:r>
                      <a:endParaRPr lang="en-US"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2">
                        <a:lumMod val="40000"/>
                        <a:lumOff val="60000"/>
                      </a:schemeClr>
                    </a:solidFill>
                  </a:tcPr>
                </a:tc>
                <a:tc>
                  <a:txBody>
                    <a:bodyPr/>
                    <a:lstStyle/>
                    <a:p>
                      <a:pPr marL="0" marR="25400" algn="ctr">
                        <a:lnSpc>
                          <a:spcPct val="107000"/>
                        </a:lnSpc>
                        <a:spcBef>
                          <a:spcPts val="5"/>
                        </a:spcBef>
                        <a:spcAft>
                          <a:spcPts val="0"/>
                        </a:spcAft>
                        <a:tabLst>
                          <a:tab pos="1214755" algn="l"/>
                        </a:tabLst>
                      </a:pPr>
                      <a:r>
                        <a:rPr lang="en-US" sz="1800" dirty="0">
                          <a:solidFill>
                            <a:schemeClr val="tx1"/>
                          </a:solidFill>
                          <a:effectLst/>
                        </a:rPr>
                        <a:t>Category B1</a:t>
                      </a:r>
                      <a:endParaRPr lang="en-US"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2">
                        <a:lumMod val="40000"/>
                        <a:lumOff val="60000"/>
                      </a:schemeClr>
                    </a:solidFill>
                  </a:tcPr>
                </a:tc>
                <a:extLst>
                  <a:ext uri="{0D108BD9-81ED-4DB2-BD59-A6C34878D82A}">
                    <a16:rowId xmlns:a16="http://schemas.microsoft.com/office/drawing/2014/main" val="927022787"/>
                  </a:ext>
                </a:extLst>
              </a:tr>
              <a:tr h="370840">
                <a:tc>
                  <a:txBody>
                    <a:bodyPr/>
                    <a:lstStyle/>
                    <a:p>
                      <a:pPr marL="0" marR="25400" algn="ctr">
                        <a:lnSpc>
                          <a:spcPct val="107000"/>
                        </a:lnSpc>
                        <a:spcBef>
                          <a:spcPts val="5"/>
                        </a:spcBef>
                        <a:spcAft>
                          <a:spcPts val="0"/>
                        </a:spcAft>
                        <a:tabLst>
                          <a:tab pos="1214755" algn="l"/>
                        </a:tabLst>
                      </a:pPr>
                      <a:r>
                        <a:rPr lang="en-US" sz="1800" dirty="0">
                          <a:solidFill>
                            <a:schemeClr val="tx1"/>
                          </a:solidFill>
                          <a:effectLst/>
                        </a:rPr>
                        <a:t>Category B1 </a:t>
                      </a:r>
                      <a:endParaRPr lang="en-US"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2">
                        <a:lumMod val="40000"/>
                        <a:lumOff val="60000"/>
                      </a:schemeClr>
                    </a:solidFill>
                  </a:tcPr>
                </a:tc>
                <a:tc>
                  <a:txBody>
                    <a:bodyPr/>
                    <a:lstStyle/>
                    <a:p>
                      <a:pPr marL="0" marR="25400" algn="ctr">
                        <a:lnSpc>
                          <a:spcPct val="107000"/>
                        </a:lnSpc>
                        <a:spcBef>
                          <a:spcPts val="5"/>
                        </a:spcBef>
                        <a:spcAft>
                          <a:spcPts val="0"/>
                        </a:spcAft>
                        <a:tabLst>
                          <a:tab pos="1214755" algn="l"/>
                        </a:tabLst>
                      </a:pPr>
                      <a:r>
                        <a:rPr lang="en-US" sz="1800" dirty="0">
                          <a:solidFill>
                            <a:schemeClr val="tx1"/>
                          </a:solidFill>
                          <a:effectLst/>
                        </a:rPr>
                        <a:t>Category C1</a:t>
                      </a:r>
                      <a:endParaRPr lang="en-US"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2">
                        <a:lumMod val="40000"/>
                        <a:lumOff val="60000"/>
                      </a:schemeClr>
                    </a:solidFill>
                  </a:tcPr>
                </a:tc>
                <a:extLst>
                  <a:ext uri="{0D108BD9-81ED-4DB2-BD59-A6C34878D82A}">
                    <a16:rowId xmlns:a16="http://schemas.microsoft.com/office/drawing/2014/main" val="3850333342"/>
                  </a:ext>
                </a:extLst>
              </a:tr>
              <a:tr h="370840">
                <a:tc>
                  <a:txBody>
                    <a:bodyPr/>
                    <a:lstStyle/>
                    <a:p>
                      <a:pPr marL="0" marR="25400" algn="ctr">
                        <a:lnSpc>
                          <a:spcPct val="107000"/>
                        </a:lnSpc>
                        <a:spcBef>
                          <a:spcPts val="5"/>
                        </a:spcBef>
                        <a:spcAft>
                          <a:spcPts val="0"/>
                        </a:spcAft>
                        <a:tabLst>
                          <a:tab pos="1214755" algn="l"/>
                        </a:tabLst>
                      </a:pPr>
                      <a:r>
                        <a:rPr lang="en-US" sz="1800" dirty="0">
                          <a:solidFill>
                            <a:schemeClr val="tx1"/>
                          </a:solidFill>
                          <a:effectLst/>
                        </a:rPr>
                        <a:t>Category B2</a:t>
                      </a:r>
                      <a:endParaRPr lang="en-US"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2">
                        <a:lumMod val="40000"/>
                        <a:lumOff val="60000"/>
                      </a:schemeClr>
                    </a:solidFill>
                  </a:tcPr>
                </a:tc>
                <a:tc>
                  <a:txBody>
                    <a:bodyPr/>
                    <a:lstStyle/>
                    <a:p>
                      <a:pPr marL="0" marR="25400" algn="ctr">
                        <a:lnSpc>
                          <a:spcPct val="107000"/>
                        </a:lnSpc>
                        <a:spcBef>
                          <a:spcPts val="5"/>
                        </a:spcBef>
                        <a:spcAft>
                          <a:spcPts val="0"/>
                        </a:spcAft>
                        <a:tabLst>
                          <a:tab pos="1214755" algn="l"/>
                        </a:tabLst>
                      </a:pPr>
                      <a:r>
                        <a:rPr lang="en-US" sz="1800" dirty="0">
                          <a:solidFill>
                            <a:schemeClr val="tx1"/>
                          </a:solidFill>
                          <a:effectLst/>
                        </a:rPr>
                        <a:t>Category C2</a:t>
                      </a:r>
                      <a:endParaRPr lang="en-US"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2">
                        <a:lumMod val="40000"/>
                        <a:lumOff val="60000"/>
                      </a:schemeClr>
                    </a:solidFill>
                  </a:tcPr>
                </a:tc>
                <a:extLst>
                  <a:ext uri="{0D108BD9-81ED-4DB2-BD59-A6C34878D82A}">
                    <a16:rowId xmlns:a16="http://schemas.microsoft.com/office/drawing/2014/main" val="3962474114"/>
                  </a:ext>
                </a:extLst>
              </a:tr>
              <a:tr h="370840">
                <a:tc>
                  <a:txBody>
                    <a:bodyPr/>
                    <a:lstStyle/>
                    <a:p>
                      <a:pPr marL="0" marR="25400" algn="ctr">
                        <a:lnSpc>
                          <a:spcPct val="107000"/>
                        </a:lnSpc>
                        <a:spcBef>
                          <a:spcPts val="5"/>
                        </a:spcBef>
                        <a:spcAft>
                          <a:spcPts val="0"/>
                        </a:spcAft>
                        <a:tabLst>
                          <a:tab pos="1214755" algn="l"/>
                        </a:tabLst>
                      </a:pPr>
                      <a:r>
                        <a:rPr lang="en-US" sz="1800">
                          <a:solidFill>
                            <a:schemeClr val="tx1"/>
                          </a:solidFill>
                          <a:effectLst/>
                        </a:rPr>
                        <a:t>Category C1</a:t>
                      </a:r>
                      <a:endParaRPr lang="en-US" sz="18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2">
                        <a:lumMod val="40000"/>
                        <a:lumOff val="60000"/>
                      </a:schemeClr>
                    </a:solidFill>
                  </a:tcPr>
                </a:tc>
                <a:tc>
                  <a:txBody>
                    <a:bodyPr/>
                    <a:lstStyle/>
                    <a:p>
                      <a:pPr marL="0" marR="25400" algn="ctr">
                        <a:lnSpc>
                          <a:spcPct val="107000"/>
                        </a:lnSpc>
                        <a:spcBef>
                          <a:spcPts val="5"/>
                        </a:spcBef>
                        <a:spcAft>
                          <a:spcPts val="0"/>
                        </a:spcAft>
                        <a:tabLst>
                          <a:tab pos="1214755" algn="l"/>
                        </a:tabLst>
                      </a:pPr>
                      <a:r>
                        <a:rPr lang="en-US" sz="1800" dirty="0">
                          <a:solidFill>
                            <a:schemeClr val="tx1"/>
                          </a:solidFill>
                          <a:effectLst/>
                        </a:rPr>
                        <a:t>Category C2</a:t>
                      </a:r>
                      <a:endParaRPr lang="en-US"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2">
                        <a:lumMod val="40000"/>
                        <a:lumOff val="60000"/>
                      </a:schemeClr>
                    </a:solidFill>
                  </a:tcPr>
                </a:tc>
                <a:extLst>
                  <a:ext uri="{0D108BD9-81ED-4DB2-BD59-A6C34878D82A}">
                    <a16:rowId xmlns:a16="http://schemas.microsoft.com/office/drawing/2014/main" val="1796246496"/>
                  </a:ext>
                </a:extLst>
              </a:tr>
              <a:tr h="571639">
                <a:tc>
                  <a:txBody>
                    <a:bodyPr/>
                    <a:lstStyle/>
                    <a:p>
                      <a:pPr marL="0" marR="25400" algn="ctr">
                        <a:lnSpc>
                          <a:spcPct val="107000"/>
                        </a:lnSpc>
                        <a:spcBef>
                          <a:spcPts val="5"/>
                        </a:spcBef>
                        <a:spcAft>
                          <a:spcPts val="0"/>
                        </a:spcAft>
                        <a:tabLst>
                          <a:tab pos="1214755" algn="l"/>
                        </a:tabLst>
                      </a:pPr>
                      <a:r>
                        <a:rPr lang="en-US" sz="1800">
                          <a:solidFill>
                            <a:schemeClr val="tx1"/>
                          </a:solidFill>
                          <a:effectLst/>
                        </a:rPr>
                        <a:t>Category C2</a:t>
                      </a:r>
                      <a:endParaRPr lang="en-US" sz="18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2">
                        <a:lumMod val="40000"/>
                        <a:lumOff val="60000"/>
                      </a:schemeClr>
                    </a:solidFill>
                  </a:tcPr>
                </a:tc>
                <a:tc>
                  <a:txBody>
                    <a:bodyPr/>
                    <a:lstStyle/>
                    <a:p>
                      <a:pPr marL="0" marR="25400" algn="ctr">
                        <a:lnSpc>
                          <a:spcPct val="107000"/>
                        </a:lnSpc>
                        <a:spcBef>
                          <a:spcPts val="5"/>
                        </a:spcBef>
                        <a:spcAft>
                          <a:spcPts val="0"/>
                        </a:spcAft>
                        <a:tabLst>
                          <a:tab pos="1214755" algn="l"/>
                        </a:tabLst>
                      </a:pPr>
                      <a:r>
                        <a:rPr lang="en-US" sz="1800" dirty="0">
                          <a:solidFill>
                            <a:schemeClr val="tx1"/>
                          </a:solidFill>
                          <a:effectLst/>
                        </a:rPr>
                        <a:t>No Authorization</a:t>
                      </a:r>
                      <a:endParaRPr lang="en-US"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2">
                        <a:lumMod val="40000"/>
                        <a:lumOff val="60000"/>
                      </a:schemeClr>
                    </a:solidFill>
                  </a:tcPr>
                </a:tc>
                <a:extLst>
                  <a:ext uri="{0D108BD9-81ED-4DB2-BD59-A6C34878D82A}">
                    <a16:rowId xmlns:a16="http://schemas.microsoft.com/office/drawing/2014/main" val="3938079399"/>
                  </a:ext>
                </a:extLst>
              </a:tr>
            </a:tbl>
          </a:graphicData>
        </a:graphic>
      </p:graphicFrame>
    </p:spTree>
    <p:extLst>
      <p:ext uri="{BB962C8B-B14F-4D97-AF65-F5344CB8AC3E}">
        <p14:creationId xmlns:p14="http://schemas.microsoft.com/office/powerpoint/2010/main" val="129090624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D6AB85-D4D9-4F76-8689-FBD7CF9879BC}"/>
              </a:ext>
            </a:extLst>
          </p:cNvPr>
          <p:cNvSpPr>
            <a:spLocks noGrp="1"/>
          </p:cNvSpPr>
          <p:nvPr>
            <p:ph type="title"/>
          </p:nvPr>
        </p:nvSpPr>
        <p:spPr>
          <a:xfrm>
            <a:off x="386080" y="263525"/>
            <a:ext cx="11623040" cy="945515"/>
          </a:xfrm>
          <a:ln>
            <a:solidFill>
              <a:schemeClr val="accent1">
                <a:lumMod val="50000"/>
              </a:schemeClr>
            </a:solidFill>
          </a:ln>
        </p:spPr>
        <p:txBody>
          <a:bodyPr/>
          <a:lstStyle/>
          <a:p>
            <a:pPr algn="ctr"/>
            <a:r>
              <a:rPr lang="en-US" b="1" dirty="0"/>
              <a:t>Audits</a:t>
            </a:r>
            <a:endParaRPr lang="LID4096" b="1" dirty="0"/>
          </a:p>
        </p:txBody>
      </p:sp>
      <p:graphicFrame>
        <p:nvGraphicFramePr>
          <p:cNvPr id="4" name="Table 4">
            <a:extLst>
              <a:ext uri="{FF2B5EF4-FFF2-40B4-BE49-F238E27FC236}">
                <a16:creationId xmlns:a16="http://schemas.microsoft.com/office/drawing/2014/main" id="{7ED842DD-CE25-4BB9-9E28-6BD06DBB44E2}"/>
              </a:ext>
            </a:extLst>
          </p:cNvPr>
          <p:cNvGraphicFramePr>
            <a:graphicFrameLocks noGrp="1"/>
          </p:cNvGraphicFramePr>
          <p:nvPr>
            <p:ph idx="1"/>
            <p:extLst>
              <p:ext uri="{D42A27DB-BD31-4B8C-83A1-F6EECF244321}">
                <p14:modId xmlns:p14="http://schemas.microsoft.com/office/powerpoint/2010/main" val="477374806"/>
              </p:ext>
            </p:extLst>
          </p:nvPr>
        </p:nvGraphicFramePr>
        <p:xfrm>
          <a:off x="386080" y="1635761"/>
          <a:ext cx="11623040" cy="3929341"/>
        </p:xfrm>
        <a:graphic>
          <a:graphicData uri="http://schemas.openxmlformats.org/drawingml/2006/table">
            <a:tbl>
              <a:tblPr firstRow="1" bandRow="1">
                <a:tableStyleId>{5940675A-B579-460E-94D1-54222C63F5DA}</a:tableStyleId>
              </a:tblPr>
              <a:tblGrid>
                <a:gridCol w="2458344">
                  <a:extLst>
                    <a:ext uri="{9D8B030D-6E8A-4147-A177-3AD203B41FA5}">
                      <a16:colId xmlns:a16="http://schemas.microsoft.com/office/drawing/2014/main" val="3167823827"/>
                    </a:ext>
                  </a:extLst>
                </a:gridCol>
                <a:gridCol w="2728762">
                  <a:extLst>
                    <a:ext uri="{9D8B030D-6E8A-4147-A177-3AD203B41FA5}">
                      <a16:colId xmlns:a16="http://schemas.microsoft.com/office/drawing/2014/main" val="47295098"/>
                    </a:ext>
                  </a:extLst>
                </a:gridCol>
                <a:gridCol w="2107774">
                  <a:extLst>
                    <a:ext uri="{9D8B030D-6E8A-4147-A177-3AD203B41FA5}">
                      <a16:colId xmlns:a16="http://schemas.microsoft.com/office/drawing/2014/main" val="3363243341"/>
                    </a:ext>
                  </a:extLst>
                </a:gridCol>
                <a:gridCol w="2079606">
                  <a:extLst>
                    <a:ext uri="{9D8B030D-6E8A-4147-A177-3AD203B41FA5}">
                      <a16:colId xmlns:a16="http://schemas.microsoft.com/office/drawing/2014/main" val="1260763393"/>
                    </a:ext>
                  </a:extLst>
                </a:gridCol>
                <a:gridCol w="2248554">
                  <a:extLst>
                    <a:ext uri="{9D8B030D-6E8A-4147-A177-3AD203B41FA5}">
                      <a16:colId xmlns:a16="http://schemas.microsoft.com/office/drawing/2014/main" val="1159861889"/>
                    </a:ext>
                  </a:extLst>
                </a:gridCol>
              </a:tblGrid>
              <a:tr h="117097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u="none" kern="1200" dirty="0">
                          <a:solidFill>
                            <a:schemeClr val="tx1"/>
                          </a:solidFill>
                          <a:effectLst/>
                        </a:rPr>
                        <a:t>Category A Manufacturers </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u="none" kern="1200" dirty="0">
                          <a:solidFill>
                            <a:schemeClr val="tx1"/>
                          </a:solidFill>
                          <a:effectLst/>
                          <a:latin typeface="+mn-lt"/>
                          <a:ea typeface="+mn-ea"/>
                          <a:cs typeface="+mn-cs"/>
                        </a:rPr>
                        <a:t>(Above 60% exports)</a:t>
                      </a:r>
                      <a:endParaRPr lang="en-US" sz="1800" u="none" kern="1200" dirty="0">
                        <a:solidFill>
                          <a:schemeClr val="tx1"/>
                        </a:solidFill>
                        <a:effectLst/>
                        <a:latin typeface="+mn-lt"/>
                        <a:ea typeface="+mn-ea"/>
                        <a:cs typeface="+mn-cs"/>
                      </a:endParaRPr>
                    </a:p>
                  </a:txBody>
                  <a:tcPr>
                    <a:solidFill>
                      <a:schemeClr val="accent1">
                        <a:lumMod val="60000"/>
                        <a:lumOff val="4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u="none" kern="1200" dirty="0">
                          <a:solidFill>
                            <a:schemeClr val="tx1"/>
                          </a:solidFill>
                          <a:effectLst/>
                        </a:rPr>
                        <a:t>Category B Manufacturers</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u="none" kern="1200" dirty="0">
                          <a:solidFill>
                            <a:schemeClr val="tx1"/>
                          </a:solidFill>
                          <a:effectLst/>
                          <a:latin typeface="+mn-lt"/>
                          <a:ea typeface="+mn-ea"/>
                          <a:cs typeface="+mn-cs"/>
                        </a:rPr>
                        <a:t>(below 60% exports)</a:t>
                      </a:r>
                      <a:endParaRPr lang="en-US" sz="1800" u="none" kern="1200" dirty="0">
                        <a:solidFill>
                          <a:schemeClr val="tx1"/>
                        </a:solidFill>
                        <a:effectLst/>
                        <a:latin typeface="+mn-lt"/>
                        <a:ea typeface="+mn-ea"/>
                        <a:cs typeface="+mn-cs"/>
                      </a:endParaRPr>
                    </a:p>
                  </a:txBody>
                  <a:tcPr>
                    <a:solidFill>
                      <a:schemeClr val="accent1">
                        <a:lumMod val="60000"/>
                        <a:lumOff val="40000"/>
                      </a:schemeClr>
                    </a:solidFill>
                  </a:tcPr>
                </a:tc>
                <a:tc>
                  <a:txBody>
                    <a:bodyPr/>
                    <a:lstStyle/>
                    <a:p>
                      <a:pPr algn="ctr"/>
                      <a:r>
                        <a:rPr lang="en-US" sz="1800" b="1" u="none" kern="1200" dirty="0">
                          <a:solidFill>
                            <a:schemeClr val="tx1"/>
                          </a:solidFill>
                          <a:effectLst/>
                        </a:rPr>
                        <a:t>Category C: Indirect Exporters/ commercial  Exporters</a:t>
                      </a:r>
                    </a:p>
                  </a:txBody>
                  <a:tcPr>
                    <a:solidFill>
                      <a:schemeClr val="accent1">
                        <a:lumMod val="60000"/>
                        <a:lumOff val="4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u="none" kern="1200" dirty="0">
                          <a:solidFill>
                            <a:schemeClr val="tx1"/>
                          </a:solidFill>
                          <a:effectLst/>
                        </a:rPr>
                        <a:t>Contract Based</a:t>
                      </a:r>
                      <a:endParaRPr lang="en-US" sz="1800" u="none" kern="1200" dirty="0">
                        <a:solidFill>
                          <a:schemeClr val="tx1"/>
                        </a:solidFill>
                        <a:effectLst/>
                      </a:endParaRPr>
                    </a:p>
                    <a:p>
                      <a:pPr algn="ctr"/>
                      <a:endParaRPr lang="LID4096" u="none" dirty="0">
                        <a:solidFill>
                          <a:schemeClr val="tx1"/>
                        </a:solidFill>
                      </a:endParaRPr>
                    </a:p>
                  </a:txBody>
                  <a:tcPr>
                    <a:solidFill>
                      <a:schemeClr val="accent1">
                        <a:lumMod val="60000"/>
                        <a:lumOff val="40000"/>
                      </a:schemeClr>
                    </a:solidFill>
                  </a:tcPr>
                </a:tc>
                <a:tc>
                  <a:txBody>
                    <a:bodyPr/>
                    <a:lstStyle/>
                    <a:p>
                      <a:pPr algn="ctr"/>
                      <a:r>
                        <a:rPr lang="en-US" b="1" u="none" dirty="0">
                          <a:solidFill>
                            <a:schemeClr val="tx1"/>
                          </a:solidFill>
                        </a:rPr>
                        <a:t>Common Export House</a:t>
                      </a:r>
                      <a:endParaRPr lang="LID4096" b="1" u="none" dirty="0">
                        <a:solidFill>
                          <a:schemeClr val="tx1"/>
                        </a:solidFill>
                      </a:endParaRPr>
                    </a:p>
                  </a:txBody>
                  <a:tcPr>
                    <a:solidFill>
                      <a:schemeClr val="accent1">
                        <a:lumMod val="60000"/>
                        <a:lumOff val="40000"/>
                      </a:schemeClr>
                    </a:solidFill>
                  </a:tcPr>
                </a:tc>
                <a:extLst>
                  <a:ext uri="{0D108BD9-81ED-4DB2-BD59-A6C34878D82A}">
                    <a16:rowId xmlns:a16="http://schemas.microsoft.com/office/drawing/2014/main" val="3961817848"/>
                  </a:ext>
                </a:extLst>
              </a:tr>
              <a:tr h="2740621">
                <a:tc>
                  <a:txBody>
                    <a:bodyPr/>
                    <a:lstStyle/>
                    <a:p>
                      <a:pPr marL="285750" indent="-285750">
                        <a:buFont typeface="Arial" panose="020B0604020202020204" pitchFamily="34" charset="0"/>
                        <a:buChar char="•"/>
                      </a:pPr>
                      <a:r>
                        <a:rPr lang="en-US" sz="1800" kern="1200" dirty="0">
                          <a:solidFill>
                            <a:schemeClr val="dk1"/>
                          </a:solidFill>
                          <a:effectLst/>
                        </a:rPr>
                        <a:t>Audit by PCA at least </a:t>
                      </a:r>
                      <a:r>
                        <a:rPr lang="en-US" sz="1800" b="1" kern="1200" dirty="0">
                          <a:solidFill>
                            <a:schemeClr val="dk1"/>
                          </a:solidFill>
                          <a:effectLst/>
                        </a:rPr>
                        <a:t>once in 5 years </a:t>
                      </a:r>
                      <a:r>
                        <a:rPr lang="en-US" sz="1800" kern="1200" dirty="0">
                          <a:solidFill>
                            <a:schemeClr val="dk1"/>
                          </a:solidFill>
                          <a:effectLst/>
                        </a:rPr>
                        <a:t>unless, randomly selected by PCA risk assessment</a:t>
                      </a:r>
                      <a:endParaRPr lang="en-US" sz="1800" kern="1200" dirty="0">
                        <a:solidFill>
                          <a:schemeClr val="dk1"/>
                        </a:solidFill>
                        <a:effectLst/>
                        <a:latin typeface="+mn-lt"/>
                        <a:ea typeface="+mn-ea"/>
                        <a:cs typeface="+mn-cs"/>
                      </a:endParaRPr>
                    </a:p>
                  </a:txBody>
                  <a:tcPr>
                    <a:solidFill>
                      <a:schemeClr val="accent1">
                        <a:lumMod val="40000"/>
                        <a:lumOff val="60000"/>
                      </a:schemeClr>
                    </a:solidFill>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kern="1200" dirty="0">
                          <a:solidFill>
                            <a:schemeClr val="dk1"/>
                          </a:solidFill>
                          <a:effectLst/>
                        </a:rPr>
                        <a:t>Audit by PCA at least </a:t>
                      </a:r>
                      <a:r>
                        <a:rPr lang="en-US" sz="1800" b="1" kern="1200" dirty="0">
                          <a:solidFill>
                            <a:schemeClr val="dk1"/>
                          </a:solidFill>
                          <a:effectLst/>
                        </a:rPr>
                        <a:t>once in 4 years</a:t>
                      </a:r>
                      <a:r>
                        <a:rPr lang="en-US" sz="1800" kern="1200" dirty="0">
                          <a:solidFill>
                            <a:schemeClr val="dk1"/>
                          </a:solidFill>
                          <a:effectLst/>
                        </a:rPr>
                        <a:t> unless, randomly selected by PCA risk assessment</a:t>
                      </a:r>
                    </a:p>
                    <a:p>
                      <a:pPr marL="285750" indent="-285750">
                        <a:buFont typeface="Arial" panose="020B0604020202020204" pitchFamily="34" charset="0"/>
                        <a:buChar char="•"/>
                      </a:pPr>
                      <a:endParaRPr lang="en-US" sz="1800" kern="1200" dirty="0">
                        <a:solidFill>
                          <a:schemeClr val="dk1"/>
                        </a:solidFill>
                        <a:effectLst/>
                        <a:latin typeface="+mn-lt"/>
                        <a:ea typeface="+mn-ea"/>
                        <a:cs typeface="+mn-cs"/>
                      </a:endParaRPr>
                    </a:p>
                  </a:txBody>
                  <a:tcPr>
                    <a:solidFill>
                      <a:schemeClr val="accent1">
                        <a:lumMod val="40000"/>
                        <a:lumOff val="60000"/>
                      </a:schemeClr>
                    </a:solidFill>
                  </a:tcPr>
                </a:tc>
                <a:tc>
                  <a:txBody>
                    <a:bodyPr/>
                    <a:lstStyle/>
                    <a:p>
                      <a:pPr marL="173038" marR="0" lvl="0" indent="-173038"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kern="1200" dirty="0">
                          <a:solidFill>
                            <a:schemeClr val="dk1"/>
                          </a:solidFill>
                          <a:effectLst/>
                        </a:rPr>
                        <a:t>Audit by PCA at least at least </a:t>
                      </a:r>
                      <a:r>
                        <a:rPr lang="en-US" sz="1800" b="1" kern="1200" dirty="0">
                          <a:solidFill>
                            <a:schemeClr val="dk1"/>
                          </a:solidFill>
                          <a:effectLst/>
                        </a:rPr>
                        <a:t>once in 3 years</a:t>
                      </a:r>
                      <a:r>
                        <a:rPr lang="en-US" sz="1800" kern="1200" dirty="0">
                          <a:solidFill>
                            <a:schemeClr val="dk1"/>
                          </a:solidFill>
                          <a:effectLst/>
                        </a:rPr>
                        <a:t> unless, randomly selected by PCA risk assessment</a:t>
                      </a:r>
                    </a:p>
                    <a:p>
                      <a:pPr marL="173038" lvl="0" indent="-173038">
                        <a:buFont typeface="Arial" panose="020B0604020202020204" pitchFamily="34" charset="0"/>
                        <a:buChar char="•"/>
                      </a:pPr>
                      <a:endParaRPr lang="en-US" sz="1800" kern="1200" dirty="0">
                        <a:solidFill>
                          <a:schemeClr val="dk1"/>
                        </a:solidFill>
                        <a:effectLst/>
                        <a:latin typeface="+mn-lt"/>
                        <a:ea typeface="+mn-ea"/>
                        <a:cs typeface="+mn-cs"/>
                      </a:endParaRPr>
                    </a:p>
                  </a:txBody>
                  <a:tcPr>
                    <a:solidFill>
                      <a:schemeClr val="accent1">
                        <a:lumMod val="40000"/>
                        <a:lumOff val="60000"/>
                      </a:schemeClr>
                    </a:solidFill>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kern="1200" dirty="0">
                          <a:solidFill>
                            <a:schemeClr val="dk1"/>
                          </a:solidFill>
                          <a:effectLst/>
                        </a:rPr>
                        <a:t>Audit by PCA at least at least </a:t>
                      </a:r>
                      <a:r>
                        <a:rPr lang="en-US" sz="1800" b="1" kern="1200" dirty="0">
                          <a:solidFill>
                            <a:schemeClr val="dk1"/>
                          </a:solidFill>
                          <a:effectLst/>
                        </a:rPr>
                        <a:t>once in 3 years </a:t>
                      </a:r>
                      <a:r>
                        <a:rPr lang="en-US" sz="1800" kern="1200" dirty="0">
                          <a:solidFill>
                            <a:schemeClr val="dk1"/>
                          </a:solidFill>
                          <a:effectLst/>
                        </a:rPr>
                        <a:t>unless, randomly selected by PCA risk assessment</a:t>
                      </a:r>
                    </a:p>
                    <a:p>
                      <a:pPr marL="285750" lvl="0" indent="-285750">
                        <a:buFont typeface="Arial" panose="020B0604020202020204" pitchFamily="34" charset="0"/>
                        <a:buChar char="•"/>
                      </a:pPr>
                      <a:endParaRPr lang="en-US" sz="1800" kern="1200" dirty="0">
                        <a:solidFill>
                          <a:srgbClr val="FF0000"/>
                        </a:solidFill>
                        <a:effectLst/>
                        <a:latin typeface="+mn-lt"/>
                        <a:ea typeface="+mn-ea"/>
                        <a:cs typeface="+mn-cs"/>
                      </a:endParaRPr>
                    </a:p>
                  </a:txBody>
                  <a:tcPr>
                    <a:solidFill>
                      <a:schemeClr val="accent1">
                        <a:lumMod val="40000"/>
                        <a:lumOff val="60000"/>
                      </a:schemeClr>
                    </a:solidFill>
                  </a:tcPr>
                </a:tc>
                <a:tc>
                  <a:txBody>
                    <a:bodyPr/>
                    <a:lstStyle/>
                    <a:p>
                      <a:pPr marL="285750" lvl="0" indent="-285750">
                        <a:buFont typeface="Arial" panose="020B0604020202020204" pitchFamily="34" charset="0"/>
                        <a:buChar char="•"/>
                      </a:pPr>
                      <a:r>
                        <a:rPr lang="en-US" sz="1800" b="1" kern="1200" dirty="0">
                          <a:solidFill>
                            <a:schemeClr val="tx1"/>
                          </a:solidFill>
                          <a:effectLst/>
                        </a:rPr>
                        <a:t>Annual Stock taking </a:t>
                      </a:r>
                      <a:r>
                        <a:rPr lang="en-US" sz="1800" kern="1200" dirty="0">
                          <a:solidFill>
                            <a:schemeClr val="tx1"/>
                          </a:solidFill>
                          <a:effectLst/>
                        </a:rPr>
                        <a:t>by the regulatory Collector</a:t>
                      </a:r>
                      <a:endParaRPr lang="en-US" sz="1800" kern="1200" dirty="0">
                        <a:solidFill>
                          <a:schemeClr val="tx1"/>
                        </a:solidFill>
                        <a:effectLst/>
                        <a:latin typeface="+mn-lt"/>
                        <a:ea typeface="+mn-ea"/>
                        <a:cs typeface="+mn-cs"/>
                      </a:endParaRPr>
                    </a:p>
                  </a:txBody>
                  <a:tcPr>
                    <a:solidFill>
                      <a:schemeClr val="accent1">
                        <a:lumMod val="40000"/>
                        <a:lumOff val="60000"/>
                      </a:schemeClr>
                    </a:solidFill>
                  </a:tcPr>
                </a:tc>
                <a:extLst>
                  <a:ext uri="{0D108BD9-81ED-4DB2-BD59-A6C34878D82A}">
                    <a16:rowId xmlns:a16="http://schemas.microsoft.com/office/drawing/2014/main" val="1112746192"/>
                  </a:ext>
                </a:extLst>
              </a:tr>
            </a:tbl>
          </a:graphicData>
        </a:graphic>
      </p:graphicFrame>
    </p:spTree>
    <p:extLst>
      <p:ext uri="{BB962C8B-B14F-4D97-AF65-F5344CB8AC3E}">
        <p14:creationId xmlns:p14="http://schemas.microsoft.com/office/powerpoint/2010/main" val="280047239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EE1530B0-6F96-46C0-8B3E-3215CB756BE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85"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754910CF-1B56-45D3-960A-E89F7B3B91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3A56038A-17A9-4573-BBB6-DC27BB851116}"/>
              </a:ext>
            </a:extLst>
          </p:cNvPr>
          <p:cNvSpPr>
            <a:spLocks noGrp="1"/>
          </p:cNvSpPr>
          <p:nvPr>
            <p:ph type="title"/>
          </p:nvPr>
        </p:nvSpPr>
        <p:spPr>
          <a:xfrm>
            <a:off x="492370" y="516835"/>
            <a:ext cx="3084844" cy="5772840"/>
          </a:xfrm>
        </p:spPr>
        <p:txBody>
          <a:bodyPr anchor="ctr">
            <a:normAutofit/>
          </a:bodyPr>
          <a:lstStyle/>
          <a:p>
            <a:r>
              <a:rPr lang="en-US" sz="3600" b="1" dirty="0">
                <a:solidFill>
                  <a:srgbClr val="FFFFFF"/>
                </a:solidFill>
              </a:rPr>
              <a:t>Saving Clause</a:t>
            </a:r>
            <a:endParaRPr lang="LID4096" sz="3600" b="1" dirty="0">
              <a:solidFill>
                <a:srgbClr val="FFFFFF"/>
              </a:solidFill>
            </a:endParaRPr>
          </a:p>
        </p:txBody>
      </p:sp>
      <p:sp>
        <p:nvSpPr>
          <p:cNvPr id="13" name="Rectangle 12">
            <a:extLst>
              <a:ext uri="{FF2B5EF4-FFF2-40B4-BE49-F238E27FC236}">
                <a16:creationId xmlns:a16="http://schemas.microsoft.com/office/drawing/2014/main" id="{6669F804-A677-4B75-95F4-A5E4426FB7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aphicFrame>
        <p:nvGraphicFramePr>
          <p:cNvPr id="5" name="Content Placeholder 2">
            <a:extLst>
              <a:ext uri="{FF2B5EF4-FFF2-40B4-BE49-F238E27FC236}">
                <a16:creationId xmlns:a16="http://schemas.microsoft.com/office/drawing/2014/main" id="{F9BC0036-DE64-41C3-BA2C-71F1CDA5E522}"/>
              </a:ext>
            </a:extLst>
          </p:cNvPr>
          <p:cNvGraphicFramePr>
            <a:graphicFrameLocks noGrp="1"/>
          </p:cNvGraphicFramePr>
          <p:nvPr>
            <p:ph idx="1"/>
            <p:extLst>
              <p:ext uri="{D42A27DB-BD31-4B8C-83A1-F6EECF244321}">
                <p14:modId xmlns:p14="http://schemas.microsoft.com/office/powerpoint/2010/main" val="2394095075"/>
              </p:ext>
            </p:extLst>
          </p:nvPr>
        </p:nvGraphicFramePr>
        <p:xfrm>
          <a:off x="4741863" y="639763"/>
          <a:ext cx="6797675" cy="56499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4878817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6" name="Rectangle 25">
            <a:extLst>
              <a:ext uri="{FF2B5EF4-FFF2-40B4-BE49-F238E27FC236}">
                <a16:creationId xmlns:a16="http://schemas.microsoft.com/office/drawing/2014/main" id="{103E59AE-44F8-4FB9-BF05-C888FE3E1D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33431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C1BB46F3-13D7-42E7-B701-0A3FD7AC05E9}"/>
              </a:ext>
            </a:extLst>
          </p:cNvPr>
          <p:cNvSpPr>
            <a:spLocks noGrp="1"/>
          </p:cNvSpPr>
          <p:nvPr>
            <p:ph type="title"/>
          </p:nvPr>
        </p:nvSpPr>
        <p:spPr>
          <a:xfrm>
            <a:off x="8177212" y="634946"/>
            <a:ext cx="3372529" cy="5055904"/>
          </a:xfrm>
        </p:spPr>
        <p:txBody>
          <a:bodyPr anchor="ctr">
            <a:normAutofit/>
          </a:bodyPr>
          <a:lstStyle/>
          <a:p>
            <a:r>
              <a:rPr lang="en-US" b="1"/>
              <a:t>Export Schemes</a:t>
            </a:r>
            <a:endParaRPr lang="LID4096" b="1"/>
          </a:p>
        </p:txBody>
      </p:sp>
      <p:cxnSp>
        <p:nvCxnSpPr>
          <p:cNvPr id="28" name="Straight Connector 27">
            <a:extLst>
              <a:ext uri="{FF2B5EF4-FFF2-40B4-BE49-F238E27FC236}">
                <a16:creationId xmlns:a16="http://schemas.microsoft.com/office/drawing/2014/main" id="{2752F38C-F560-47AA-90AD-209F39C0415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856978" y="1791298"/>
            <a:ext cx="0" cy="274320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30" name="Rectangle 29">
            <a:extLst>
              <a:ext uri="{FF2B5EF4-FFF2-40B4-BE49-F238E27FC236}">
                <a16:creationId xmlns:a16="http://schemas.microsoft.com/office/drawing/2014/main" id="{3194563F-A66F-4B71-9C8D-5610CF13D6B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 y="6334316"/>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2" name="Rectangle 31">
            <a:extLst>
              <a:ext uri="{FF2B5EF4-FFF2-40B4-BE49-F238E27FC236}">
                <a16:creationId xmlns:a16="http://schemas.microsoft.com/office/drawing/2014/main" id="{4403595A-19F1-44C4-8C24-6E498B5F72B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graphicFrame>
        <p:nvGraphicFramePr>
          <p:cNvPr id="22" name="Content Placeholder 2">
            <a:extLst>
              <a:ext uri="{FF2B5EF4-FFF2-40B4-BE49-F238E27FC236}">
                <a16:creationId xmlns:a16="http://schemas.microsoft.com/office/drawing/2014/main" id="{593D0CB9-5FE1-483D-9347-16DBB542B8AB}"/>
              </a:ext>
            </a:extLst>
          </p:cNvPr>
          <p:cNvGraphicFramePr/>
          <p:nvPr>
            <p:extLst>
              <p:ext uri="{D42A27DB-BD31-4B8C-83A1-F6EECF244321}">
                <p14:modId xmlns:p14="http://schemas.microsoft.com/office/powerpoint/2010/main" val="4124640024"/>
              </p:ext>
            </p:extLst>
          </p:nvPr>
        </p:nvGraphicFramePr>
        <p:xfrm>
          <a:off x="633413" y="639763"/>
          <a:ext cx="6910387" cy="50514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92724148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1DD52A-042C-4EC8-9E0B-1C2ACC21C944}"/>
              </a:ext>
            </a:extLst>
          </p:cNvPr>
          <p:cNvSpPr>
            <a:spLocks noGrp="1"/>
          </p:cNvSpPr>
          <p:nvPr>
            <p:ph type="title"/>
          </p:nvPr>
        </p:nvSpPr>
        <p:spPr>
          <a:xfrm>
            <a:off x="1097280" y="286603"/>
            <a:ext cx="10058400" cy="942757"/>
          </a:xfrm>
          <a:ln>
            <a:solidFill>
              <a:schemeClr val="accent1">
                <a:lumMod val="50000"/>
              </a:schemeClr>
            </a:solidFill>
          </a:ln>
        </p:spPr>
        <p:txBody>
          <a:bodyPr/>
          <a:lstStyle/>
          <a:p>
            <a:pPr algn="ctr"/>
            <a:r>
              <a:rPr lang="en-US" b="1" dirty="0"/>
              <a:t>Toll Manufacturing </a:t>
            </a:r>
            <a:endParaRPr lang="LID4096" b="1" dirty="0"/>
          </a:p>
        </p:txBody>
      </p:sp>
      <p:graphicFrame>
        <p:nvGraphicFramePr>
          <p:cNvPr id="4" name="Content Placeholder 3">
            <a:extLst>
              <a:ext uri="{FF2B5EF4-FFF2-40B4-BE49-F238E27FC236}">
                <a16:creationId xmlns:a16="http://schemas.microsoft.com/office/drawing/2014/main" id="{CBA14086-8B8B-4E24-9E10-71F705159508}"/>
              </a:ext>
            </a:extLst>
          </p:cNvPr>
          <p:cNvGraphicFramePr>
            <a:graphicFrameLocks noGrp="1"/>
          </p:cNvGraphicFramePr>
          <p:nvPr>
            <p:ph idx="1"/>
            <p:extLst>
              <p:ext uri="{D42A27DB-BD31-4B8C-83A1-F6EECF244321}">
                <p14:modId xmlns:p14="http://schemas.microsoft.com/office/powerpoint/2010/main" val="3456428835"/>
              </p:ext>
            </p:extLst>
          </p:nvPr>
        </p:nvGraphicFramePr>
        <p:xfrm>
          <a:off x="1097280" y="1662854"/>
          <a:ext cx="10058400" cy="458554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72348011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F9A7AA-0CDC-48FB-8003-1693DDCD2B42}"/>
              </a:ext>
            </a:extLst>
          </p:cNvPr>
          <p:cNvSpPr>
            <a:spLocks noGrp="1"/>
          </p:cNvSpPr>
          <p:nvPr>
            <p:ph type="title"/>
          </p:nvPr>
        </p:nvSpPr>
        <p:spPr>
          <a:xfrm>
            <a:off x="548640" y="365125"/>
            <a:ext cx="11287760" cy="793115"/>
          </a:xfrm>
          <a:ln>
            <a:solidFill>
              <a:schemeClr val="accent1">
                <a:lumMod val="50000"/>
              </a:schemeClr>
            </a:solidFill>
          </a:ln>
        </p:spPr>
        <p:txBody>
          <a:bodyPr/>
          <a:lstStyle/>
          <a:p>
            <a:pPr algn="ctr"/>
            <a:r>
              <a:rPr lang="en-US" b="1" dirty="0"/>
              <a:t>Common Export house</a:t>
            </a:r>
            <a:endParaRPr lang="LID4096" b="1" dirty="0"/>
          </a:p>
        </p:txBody>
      </p:sp>
      <p:sp>
        <p:nvSpPr>
          <p:cNvPr id="3" name="Content Placeholder 2">
            <a:extLst>
              <a:ext uri="{FF2B5EF4-FFF2-40B4-BE49-F238E27FC236}">
                <a16:creationId xmlns:a16="http://schemas.microsoft.com/office/drawing/2014/main" id="{5E4DA7AA-AA93-47FC-9989-9715D990222B}"/>
              </a:ext>
            </a:extLst>
          </p:cNvPr>
          <p:cNvSpPr>
            <a:spLocks noGrp="1"/>
          </p:cNvSpPr>
          <p:nvPr>
            <p:ph idx="1"/>
          </p:nvPr>
        </p:nvSpPr>
        <p:spPr>
          <a:xfrm>
            <a:off x="548639" y="1300480"/>
            <a:ext cx="11382627" cy="4886960"/>
          </a:xfrm>
          <a:ln>
            <a:solidFill>
              <a:schemeClr val="accent1">
                <a:lumMod val="75000"/>
              </a:schemeClr>
            </a:solidFill>
          </a:ln>
        </p:spPr>
        <p:txBody>
          <a:bodyPr>
            <a:noAutofit/>
          </a:bodyPr>
          <a:lstStyle/>
          <a:p>
            <a:pPr marL="346075" indent="-346075" algn="just">
              <a:lnSpc>
                <a:spcPct val="150000"/>
              </a:lnSpc>
              <a:spcBef>
                <a:spcPts val="0"/>
              </a:spcBef>
              <a:buFont typeface="Wingdings" panose="05000000000000000000" pitchFamily="2" charset="2"/>
              <a:buChar char="§"/>
              <a:tabLst>
                <a:tab pos="457200" algn="l"/>
              </a:tabLst>
            </a:pPr>
            <a:r>
              <a:rPr lang="en-US" sz="2000" dirty="0">
                <a:solidFill>
                  <a:srgbClr val="000000"/>
                </a:solidFill>
                <a:effectLst/>
                <a:ea typeface="Times New Roman" panose="02020603050405020304" pitchFamily="18" charset="0"/>
                <a:cs typeface="Times New Roman" panose="02020603050405020304" pitchFamily="18" charset="0"/>
              </a:rPr>
              <a:t>The license shall be issued for a period of three years,  revalidation for successive periods of three years </a:t>
            </a:r>
          </a:p>
          <a:p>
            <a:pPr marL="346075" indent="-346075" algn="just">
              <a:lnSpc>
                <a:spcPct val="150000"/>
              </a:lnSpc>
              <a:spcBef>
                <a:spcPts val="0"/>
              </a:spcBef>
              <a:buFont typeface="Wingdings" panose="05000000000000000000" pitchFamily="2" charset="2"/>
              <a:buChar char="§"/>
              <a:tabLst>
                <a:tab pos="457200" algn="l"/>
              </a:tabLst>
            </a:pPr>
            <a:r>
              <a:rPr lang="en-US" sz="2000" dirty="0">
                <a:solidFill>
                  <a:srgbClr val="000000"/>
                </a:solidFill>
                <a:effectLst/>
                <a:ea typeface="Times New Roman" panose="02020603050405020304" pitchFamily="18" charset="0"/>
                <a:cs typeface="Times New Roman" panose="02020603050405020304" pitchFamily="18" charset="0"/>
              </a:rPr>
              <a:t>For import goods declaration shall be filed with the name and NTN of the licensee as importer, </a:t>
            </a:r>
            <a:endParaRPr lang="en-US" sz="2000" dirty="0">
              <a:effectLst/>
              <a:ea typeface="Calibri" panose="020F0502020204030204" pitchFamily="34" charset="0"/>
              <a:cs typeface="Times New Roman" panose="02020603050405020304" pitchFamily="18" charset="0"/>
            </a:endParaRPr>
          </a:p>
          <a:p>
            <a:pPr marL="346075" indent="-346075" algn="just">
              <a:lnSpc>
                <a:spcPct val="150000"/>
              </a:lnSpc>
              <a:spcBef>
                <a:spcPts val="0"/>
              </a:spcBef>
              <a:buFont typeface="Wingdings" panose="05000000000000000000" pitchFamily="2" charset="2"/>
              <a:buChar char="§"/>
              <a:tabLst>
                <a:tab pos="457200" algn="l"/>
              </a:tabLst>
            </a:pPr>
            <a:r>
              <a:rPr lang="en-US" sz="2000" dirty="0">
                <a:solidFill>
                  <a:srgbClr val="000000"/>
                </a:solidFill>
                <a:effectLst/>
                <a:ea typeface="Times New Roman" panose="02020603050405020304" pitchFamily="18" charset="0"/>
              </a:rPr>
              <a:t>Removal of input goods to the SMEs, indirect and direct exporters shall be done on the filing of an ex-bond goods declaration giving the name of the buyer. </a:t>
            </a:r>
          </a:p>
          <a:p>
            <a:pPr marL="346075" indent="-346075" algn="just">
              <a:lnSpc>
                <a:spcPct val="150000"/>
              </a:lnSpc>
              <a:spcBef>
                <a:spcPts val="0"/>
              </a:spcBef>
              <a:buFont typeface="Wingdings" panose="05000000000000000000" pitchFamily="2" charset="2"/>
              <a:buChar char="§"/>
              <a:tabLst>
                <a:tab pos="457200" algn="l"/>
              </a:tabLst>
            </a:pPr>
            <a:r>
              <a:rPr lang="en-US" sz="2000" dirty="0">
                <a:solidFill>
                  <a:srgbClr val="000000"/>
                </a:solidFill>
                <a:effectLst/>
                <a:ea typeface="Times New Roman" panose="02020603050405020304" pitchFamily="18" charset="0"/>
              </a:rPr>
              <a:t>WeBOC  to debit authorized quantity from the account of the </a:t>
            </a:r>
            <a:r>
              <a:rPr lang="en-US" sz="2000" dirty="0">
                <a:solidFill>
                  <a:srgbClr val="000000"/>
                </a:solidFill>
                <a:effectLst/>
                <a:ea typeface="Times New Roman" panose="02020603050405020304" pitchFamily="18" charset="0"/>
                <a:cs typeface="Times New Roman" panose="02020603050405020304" pitchFamily="18" charset="0"/>
              </a:rPr>
              <a:t>Common </a:t>
            </a:r>
            <a:r>
              <a:rPr lang="en-US" sz="2000" dirty="0">
                <a:solidFill>
                  <a:srgbClr val="000000"/>
                </a:solidFill>
                <a:ea typeface="Times New Roman" panose="02020603050405020304" pitchFamily="18" charset="0"/>
                <a:cs typeface="Times New Roman" panose="02020603050405020304" pitchFamily="18" charset="0"/>
              </a:rPr>
              <a:t>Export H</a:t>
            </a:r>
            <a:r>
              <a:rPr lang="en-US" sz="2000" dirty="0">
                <a:solidFill>
                  <a:srgbClr val="000000"/>
                </a:solidFill>
                <a:effectLst/>
                <a:ea typeface="Times New Roman" panose="02020603050405020304" pitchFamily="18" charset="0"/>
                <a:cs typeface="Times New Roman" panose="02020603050405020304" pitchFamily="18" charset="0"/>
              </a:rPr>
              <a:t>ouse </a:t>
            </a:r>
            <a:r>
              <a:rPr lang="en-US" sz="2000" dirty="0">
                <a:solidFill>
                  <a:srgbClr val="000000"/>
                </a:solidFill>
                <a:effectLst/>
                <a:ea typeface="Times New Roman" panose="02020603050405020304" pitchFamily="18" charset="0"/>
              </a:rPr>
              <a:t>as well as the buyer.</a:t>
            </a:r>
            <a:endParaRPr lang="en-US" sz="2000" dirty="0">
              <a:effectLst/>
              <a:ea typeface="Times New Roman" panose="02020603050405020304" pitchFamily="18" charset="0"/>
            </a:endParaRPr>
          </a:p>
          <a:p>
            <a:pPr marL="346075" indent="-346075">
              <a:lnSpc>
                <a:spcPct val="150000"/>
              </a:lnSpc>
              <a:buFont typeface="Wingdings" panose="05000000000000000000" pitchFamily="2" charset="2"/>
              <a:buChar char="§"/>
            </a:pPr>
            <a:r>
              <a:rPr lang="en-US" sz="2000" dirty="0"/>
              <a:t>Retention Period three years</a:t>
            </a:r>
          </a:p>
          <a:p>
            <a:pPr marL="346075" indent="-346075">
              <a:lnSpc>
                <a:spcPct val="150000"/>
              </a:lnSpc>
              <a:buFont typeface="Wingdings" panose="05000000000000000000" pitchFamily="2" charset="2"/>
              <a:buChar char="§"/>
            </a:pPr>
            <a:r>
              <a:rPr lang="en-US" sz="2000" dirty="0"/>
              <a:t>Re-export of unsold goods allowed</a:t>
            </a:r>
          </a:p>
          <a:p>
            <a:pPr marL="346075" indent="-346075">
              <a:lnSpc>
                <a:spcPct val="150000"/>
              </a:lnSpc>
              <a:buFont typeface="Wingdings" panose="05000000000000000000" pitchFamily="2" charset="2"/>
              <a:buChar char="§"/>
            </a:pPr>
            <a:r>
              <a:rPr lang="en-US" sz="2000" dirty="0"/>
              <a:t>Permission to sell goods in domestic market on payment of duties and taxes and surcharge @KIBOR Plus 3% after three years </a:t>
            </a:r>
          </a:p>
        </p:txBody>
      </p:sp>
    </p:spTree>
    <p:extLst>
      <p:ext uri="{BB962C8B-B14F-4D97-AF65-F5344CB8AC3E}">
        <p14:creationId xmlns:p14="http://schemas.microsoft.com/office/powerpoint/2010/main" val="22715497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D2B9F0-A775-463A-93C2-7268237C7309}"/>
              </a:ext>
            </a:extLst>
          </p:cNvPr>
          <p:cNvSpPr>
            <a:spLocks noGrp="1"/>
          </p:cNvSpPr>
          <p:nvPr>
            <p:ph type="title"/>
          </p:nvPr>
        </p:nvSpPr>
        <p:spPr/>
        <p:txBody>
          <a:bodyPr/>
          <a:lstStyle/>
          <a:p>
            <a:pPr algn="ctr"/>
            <a:r>
              <a:rPr lang="en-US" dirty="0"/>
              <a:t>Functions of Customs Officers</a:t>
            </a:r>
            <a:endParaRPr lang="LID4096" dirty="0"/>
          </a:p>
        </p:txBody>
      </p:sp>
    </p:spTree>
    <p:extLst>
      <p:ext uri="{BB962C8B-B14F-4D97-AF65-F5344CB8AC3E}">
        <p14:creationId xmlns:p14="http://schemas.microsoft.com/office/powerpoint/2010/main" val="159299340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7E0DB3-1D35-469F-9CAE-8C20994CAA67}"/>
              </a:ext>
            </a:extLst>
          </p:cNvPr>
          <p:cNvSpPr>
            <a:spLocks noGrp="1"/>
          </p:cNvSpPr>
          <p:nvPr>
            <p:ph type="title"/>
          </p:nvPr>
        </p:nvSpPr>
        <p:spPr/>
        <p:txBody>
          <a:bodyPr/>
          <a:lstStyle/>
          <a:p>
            <a:pPr algn="ctr"/>
            <a:r>
              <a:rPr lang="en-US" b="1" dirty="0">
                <a:latin typeface="Calibri" panose="020F0502020204030204" pitchFamily="34" charset="0"/>
                <a:ea typeface="Calibri" panose="020F0502020204030204" pitchFamily="34" charset="0"/>
                <a:cs typeface="Times New Roman" panose="02020603050405020304" pitchFamily="18" charset="0"/>
              </a:rPr>
              <a:t>Application to the Collector</a:t>
            </a:r>
            <a:endParaRPr lang="LID4096" dirty="0"/>
          </a:p>
        </p:txBody>
      </p:sp>
      <p:sp>
        <p:nvSpPr>
          <p:cNvPr id="3" name="Content Placeholder 2">
            <a:extLst>
              <a:ext uri="{FF2B5EF4-FFF2-40B4-BE49-F238E27FC236}">
                <a16:creationId xmlns:a16="http://schemas.microsoft.com/office/drawing/2014/main" id="{6BFB05DD-ED00-4B10-BDFB-021CC9660100}"/>
              </a:ext>
            </a:extLst>
          </p:cNvPr>
          <p:cNvSpPr>
            <a:spLocks noGrp="1"/>
          </p:cNvSpPr>
          <p:nvPr>
            <p:ph idx="1"/>
          </p:nvPr>
        </p:nvSpPr>
        <p:spPr/>
        <p:txBody>
          <a:bodyPr>
            <a:normAutofit/>
          </a:bodyPr>
          <a:lstStyle/>
          <a:p>
            <a:pPr marL="457200" marR="0" lvl="0" indent="-457200">
              <a:lnSpc>
                <a:spcPct val="150000"/>
              </a:lnSpc>
              <a:spcBef>
                <a:spcPts val="0"/>
              </a:spcBef>
              <a:spcAft>
                <a:spcPts val="0"/>
              </a:spcAft>
              <a:buClr>
                <a:schemeClr val="tx1">
                  <a:lumMod val="95000"/>
                  <a:lumOff val="5000"/>
                </a:schemeClr>
              </a:buClr>
              <a:buFont typeface="+mj-lt"/>
              <a:buAutoNum type="arabicPeriod"/>
            </a:pPr>
            <a:r>
              <a:rPr lang="en-US" sz="2400" dirty="0">
                <a:solidFill>
                  <a:schemeClr val="tx1">
                    <a:lumMod val="95000"/>
                    <a:lumOff val="5000"/>
                  </a:schemeClr>
                </a:solidFill>
                <a:effectLst/>
                <a:latin typeface="Calibri" panose="020F0502020204030204" pitchFamily="34" charset="0"/>
                <a:ea typeface="Calibri" panose="020F0502020204030204" pitchFamily="34" charset="0"/>
                <a:cs typeface="Times New Roman" panose="02020603050405020304" pitchFamily="18" charset="0"/>
              </a:rPr>
              <a:t>Applicant to submit online application on the designed format.</a:t>
            </a:r>
          </a:p>
          <a:p>
            <a:pPr marL="457200" marR="0" lvl="0" indent="-457200">
              <a:lnSpc>
                <a:spcPct val="150000"/>
              </a:lnSpc>
              <a:spcBef>
                <a:spcPts val="0"/>
              </a:spcBef>
              <a:spcAft>
                <a:spcPts val="0"/>
              </a:spcAft>
              <a:buClr>
                <a:schemeClr val="tx1">
                  <a:lumMod val="95000"/>
                  <a:lumOff val="5000"/>
                </a:schemeClr>
              </a:buClr>
              <a:buFont typeface="+mj-lt"/>
              <a:buAutoNum type="arabicPeriod"/>
            </a:pPr>
            <a:r>
              <a:rPr lang="en-US" sz="2400" dirty="0">
                <a:solidFill>
                  <a:schemeClr val="tx1">
                    <a:lumMod val="95000"/>
                    <a:lumOff val="5000"/>
                  </a:schemeClr>
                </a:solidFill>
                <a:effectLst/>
                <a:latin typeface="Calibri" panose="020F0502020204030204" pitchFamily="34" charset="0"/>
                <a:ea typeface="Calibri" panose="020F0502020204030204" pitchFamily="34" charset="0"/>
                <a:cs typeface="Times New Roman" panose="02020603050405020304" pitchFamily="18" charset="0"/>
              </a:rPr>
              <a:t>Data Verification from NADRA, SECP and FBR</a:t>
            </a:r>
          </a:p>
          <a:p>
            <a:pPr marL="457200" marR="0" lvl="0" indent="-457200">
              <a:lnSpc>
                <a:spcPct val="150000"/>
              </a:lnSpc>
              <a:spcBef>
                <a:spcPts val="0"/>
              </a:spcBef>
              <a:spcAft>
                <a:spcPts val="0"/>
              </a:spcAft>
              <a:buClr>
                <a:schemeClr val="tx1">
                  <a:lumMod val="95000"/>
                  <a:lumOff val="5000"/>
                </a:schemeClr>
              </a:buClr>
              <a:buFont typeface="+mj-lt"/>
              <a:buAutoNum type="arabicPeriod"/>
            </a:pPr>
            <a:r>
              <a:rPr lang="en-US" sz="2400" dirty="0">
                <a:solidFill>
                  <a:schemeClr val="tx1">
                    <a:lumMod val="95000"/>
                    <a:lumOff val="5000"/>
                  </a:schemeClr>
                </a:solidFill>
                <a:effectLst/>
                <a:latin typeface="Calibri" panose="020F0502020204030204" pitchFamily="34" charset="0"/>
                <a:ea typeface="Calibri" panose="020F0502020204030204" pitchFamily="34" charset="0"/>
                <a:cs typeface="Times New Roman" panose="02020603050405020304" pitchFamily="18" charset="0"/>
              </a:rPr>
              <a:t>Option to attach documents.</a:t>
            </a:r>
          </a:p>
          <a:p>
            <a:pPr marL="457200" marR="0" lvl="0" indent="-457200">
              <a:lnSpc>
                <a:spcPct val="150000"/>
              </a:lnSpc>
              <a:spcBef>
                <a:spcPts val="0"/>
              </a:spcBef>
              <a:spcAft>
                <a:spcPts val="800"/>
              </a:spcAft>
              <a:buClr>
                <a:schemeClr val="tx1">
                  <a:lumMod val="95000"/>
                  <a:lumOff val="5000"/>
                </a:schemeClr>
              </a:buClr>
              <a:buFont typeface="+mj-lt"/>
              <a:buAutoNum type="arabicPeriod"/>
            </a:pPr>
            <a:r>
              <a:rPr lang="en-US" sz="2400" dirty="0">
                <a:solidFill>
                  <a:schemeClr val="tx1">
                    <a:lumMod val="95000"/>
                    <a:lumOff val="5000"/>
                  </a:schemeClr>
                </a:solidFill>
                <a:effectLst/>
                <a:latin typeface="Calibri" panose="020F0502020204030204" pitchFamily="34" charset="0"/>
                <a:ea typeface="Calibri" panose="020F0502020204030204" pitchFamily="34" charset="0"/>
                <a:cs typeface="Times New Roman" panose="02020603050405020304" pitchFamily="18" charset="0"/>
              </a:rPr>
              <a:t>System to issue unique identification number to each application for authorization</a:t>
            </a:r>
          </a:p>
        </p:txBody>
      </p:sp>
    </p:spTree>
    <p:extLst>
      <p:ext uri="{BB962C8B-B14F-4D97-AF65-F5344CB8AC3E}">
        <p14:creationId xmlns:p14="http://schemas.microsoft.com/office/powerpoint/2010/main" val="366043731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390342-76FC-4EF9-BC06-169DD3015304}"/>
              </a:ext>
            </a:extLst>
          </p:cNvPr>
          <p:cNvSpPr>
            <a:spLocks noGrp="1"/>
          </p:cNvSpPr>
          <p:nvPr>
            <p:ph type="title"/>
          </p:nvPr>
        </p:nvSpPr>
        <p:spPr/>
        <p:txBody>
          <a:bodyPr/>
          <a:lstStyle/>
          <a:p>
            <a:pPr algn="ctr"/>
            <a:r>
              <a:rPr lang="en-US" b="1" dirty="0">
                <a:latin typeface="Calibri" panose="020F0502020204030204" pitchFamily="34" charset="0"/>
                <a:ea typeface="Calibri" panose="020F0502020204030204" pitchFamily="34" charset="0"/>
                <a:cs typeface="Times New Roman" panose="02020603050405020304" pitchFamily="18" charset="0"/>
              </a:rPr>
              <a:t>Initial Scrutiny by Collector</a:t>
            </a:r>
            <a:endParaRPr lang="LID4096" dirty="0"/>
          </a:p>
        </p:txBody>
      </p:sp>
      <p:sp>
        <p:nvSpPr>
          <p:cNvPr id="3" name="Content Placeholder 2">
            <a:extLst>
              <a:ext uri="{FF2B5EF4-FFF2-40B4-BE49-F238E27FC236}">
                <a16:creationId xmlns:a16="http://schemas.microsoft.com/office/drawing/2014/main" id="{A3F4D256-450C-421B-8E9C-5B616220A0AB}"/>
              </a:ext>
            </a:extLst>
          </p:cNvPr>
          <p:cNvSpPr>
            <a:spLocks noGrp="1"/>
          </p:cNvSpPr>
          <p:nvPr>
            <p:ph idx="1"/>
          </p:nvPr>
        </p:nvSpPr>
        <p:spPr>
          <a:xfrm>
            <a:off x="1097280" y="1845734"/>
            <a:ext cx="10058400" cy="4605866"/>
          </a:xfrm>
        </p:spPr>
        <p:txBody>
          <a:bodyPr>
            <a:normAutofit fontScale="92500" lnSpcReduction="20000"/>
          </a:bodyPr>
          <a:lstStyle/>
          <a:p>
            <a:pPr marL="365760" marR="0" indent="0">
              <a:lnSpc>
                <a:spcPct val="107000"/>
              </a:lnSpc>
              <a:spcBef>
                <a:spcPts val="0"/>
              </a:spcBef>
              <a:spcAft>
                <a:spcPts val="0"/>
              </a:spcAft>
              <a:buClr>
                <a:schemeClr val="tx1">
                  <a:lumMod val="95000"/>
                  <a:lumOff val="5000"/>
                </a:schemeClr>
              </a:buClr>
              <a:buNone/>
            </a:pPr>
            <a:r>
              <a:rPr lang="en-US" sz="1800" b="1" dirty="0">
                <a:effectLst/>
                <a:latin typeface="Calibri" panose="020F0502020204030204" pitchFamily="34" charset="0"/>
                <a:ea typeface="Calibri" panose="020F0502020204030204" pitchFamily="34" charset="0"/>
                <a:cs typeface="Times New Roman" panose="02020603050405020304" pitchFamily="18" charset="0"/>
              </a:rPr>
              <a:t>   </a:t>
            </a:r>
            <a:r>
              <a:rPr lang="en-US" sz="3000" b="1" dirty="0">
                <a:effectLst/>
                <a:latin typeface="Calibri" panose="020F0502020204030204" pitchFamily="34" charset="0"/>
                <a:ea typeface="Calibri" panose="020F0502020204030204" pitchFamily="34" charset="0"/>
                <a:cs typeface="Times New Roman" panose="02020603050405020304" pitchFamily="18" charset="0"/>
              </a:rPr>
              <a:t>Collector/ Additional Collector To confirm that:</a:t>
            </a:r>
          </a:p>
          <a:p>
            <a:pPr marL="400050" marR="0" lvl="0" indent="-400050">
              <a:lnSpc>
                <a:spcPct val="107000"/>
              </a:lnSpc>
              <a:spcBef>
                <a:spcPts val="0"/>
              </a:spcBef>
              <a:spcAft>
                <a:spcPts val="0"/>
              </a:spcAft>
              <a:buClr>
                <a:schemeClr val="tx1">
                  <a:lumMod val="95000"/>
                  <a:lumOff val="5000"/>
                </a:schemeClr>
              </a:buClr>
              <a:buFont typeface="+mj-lt"/>
              <a:buAutoNum type="romanLcPeriod"/>
            </a:pPr>
            <a:r>
              <a:rPr lang="en-US" sz="2100" dirty="0">
                <a:effectLst/>
                <a:latin typeface="Calibri" panose="020F0502020204030204" pitchFamily="34" charset="0"/>
                <a:ea typeface="Calibri" panose="020F0502020204030204" pitchFamily="34" charset="0"/>
                <a:cs typeface="Times New Roman" panose="02020603050405020304" pitchFamily="18" charset="0"/>
              </a:rPr>
              <a:t>In case of manufacturer-cum-exporter it has minimum 10% value addition</a:t>
            </a:r>
          </a:p>
          <a:p>
            <a:pPr marL="400050" marR="0" lvl="0" indent="-400050">
              <a:lnSpc>
                <a:spcPct val="107000"/>
              </a:lnSpc>
              <a:spcBef>
                <a:spcPts val="0"/>
              </a:spcBef>
              <a:spcAft>
                <a:spcPts val="0"/>
              </a:spcAft>
              <a:buClr>
                <a:schemeClr val="tx1">
                  <a:lumMod val="95000"/>
                  <a:lumOff val="5000"/>
                </a:schemeClr>
              </a:buClr>
              <a:buFont typeface="+mj-lt"/>
              <a:buAutoNum type="romanLcPeriod"/>
            </a:pPr>
            <a:r>
              <a:rPr lang="en-US" sz="2100" dirty="0">
                <a:effectLst/>
                <a:latin typeface="Calibri" panose="020F0502020204030204" pitchFamily="34" charset="0"/>
                <a:ea typeface="Calibri" panose="020F0502020204030204" pitchFamily="34" charset="0"/>
                <a:cs typeface="Times New Roman" panose="02020603050405020304" pitchFamily="18" charset="0"/>
              </a:rPr>
              <a:t>Is the application Contract based, performance based or both?</a:t>
            </a:r>
          </a:p>
          <a:p>
            <a:pPr marL="400050" marR="0" lvl="0" indent="-400050">
              <a:lnSpc>
                <a:spcPct val="107000"/>
              </a:lnSpc>
              <a:spcBef>
                <a:spcPts val="0"/>
              </a:spcBef>
              <a:spcAft>
                <a:spcPts val="0"/>
              </a:spcAft>
              <a:buClr>
                <a:schemeClr val="tx1">
                  <a:lumMod val="95000"/>
                  <a:lumOff val="5000"/>
                </a:schemeClr>
              </a:buClr>
              <a:buFont typeface="+mj-lt"/>
              <a:buAutoNum type="romanLcPeriod"/>
            </a:pPr>
            <a:r>
              <a:rPr lang="en-US" sz="2100" dirty="0">
                <a:effectLst/>
                <a:latin typeface="Calibri" panose="020F0502020204030204" pitchFamily="34" charset="0"/>
                <a:ea typeface="Calibri" panose="020F0502020204030204" pitchFamily="34" charset="0"/>
                <a:cs typeface="Times New Roman" panose="02020603050405020304" pitchFamily="18" charset="0"/>
              </a:rPr>
              <a:t>He has seen the performance and it is commensurate with the required deferred value of duty and taxes.</a:t>
            </a:r>
          </a:p>
          <a:p>
            <a:pPr marL="400050" marR="0" lvl="0" indent="-400050">
              <a:lnSpc>
                <a:spcPct val="107000"/>
              </a:lnSpc>
              <a:spcBef>
                <a:spcPts val="0"/>
              </a:spcBef>
              <a:spcAft>
                <a:spcPts val="0"/>
              </a:spcAft>
              <a:buClr>
                <a:schemeClr val="tx1">
                  <a:lumMod val="95000"/>
                  <a:lumOff val="5000"/>
                </a:schemeClr>
              </a:buClr>
              <a:buFont typeface="+mj-lt"/>
              <a:buAutoNum type="romanLcPeriod"/>
            </a:pPr>
            <a:r>
              <a:rPr lang="en-US" sz="2100" dirty="0">
                <a:effectLst/>
                <a:latin typeface="Calibri" panose="020F0502020204030204" pitchFamily="34" charset="0"/>
                <a:ea typeface="Calibri" panose="020F0502020204030204" pitchFamily="34" charset="0"/>
                <a:cs typeface="Times New Roman" panose="02020603050405020304" pitchFamily="18" charset="0"/>
              </a:rPr>
              <a:t>He has seen the Contract and it is commensurate with the required deferred value of duty and taxes. </a:t>
            </a:r>
          </a:p>
          <a:p>
            <a:pPr marL="400050" marR="0" lvl="0" indent="-400050">
              <a:lnSpc>
                <a:spcPct val="107000"/>
              </a:lnSpc>
              <a:spcBef>
                <a:spcPts val="0"/>
              </a:spcBef>
              <a:spcAft>
                <a:spcPts val="0"/>
              </a:spcAft>
              <a:buClr>
                <a:schemeClr val="tx1">
                  <a:lumMod val="95000"/>
                  <a:lumOff val="5000"/>
                </a:schemeClr>
              </a:buClr>
              <a:buFont typeface="+mj-lt"/>
              <a:buAutoNum type="romanLcPeriod"/>
            </a:pPr>
            <a:r>
              <a:rPr lang="en-US" sz="2100" dirty="0">
                <a:effectLst/>
                <a:latin typeface="Calibri" panose="020F0502020204030204" pitchFamily="34" charset="0"/>
                <a:ea typeface="Calibri" panose="020F0502020204030204" pitchFamily="34" charset="0"/>
                <a:cs typeface="Times New Roman" panose="02020603050405020304" pitchFamily="18" charset="0"/>
              </a:rPr>
              <a:t>In case application is based on more than one contracts he has seen all the contracts</a:t>
            </a:r>
          </a:p>
          <a:p>
            <a:pPr marL="400050" marR="0" lvl="0" indent="-400050">
              <a:lnSpc>
                <a:spcPct val="107000"/>
              </a:lnSpc>
              <a:spcBef>
                <a:spcPts val="0"/>
              </a:spcBef>
              <a:spcAft>
                <a:spcPts val="0"/>
              </a:spcAft>
              <a:buClr>
                <a:schemeClr val="tx1">
                  <a:lumMod val="95000"/>
                  <a:lumOff val="5000"/>
                </a:schemeClr>
              </a:buClr>
              <a:buFont typeface="+mj-lt"/>
              <a:buAutoNum type="romanLcPeriod"/>
            </a:pPr>
            <a:r>
              <a:rPr lang="en-US" sz="2100" dirty="0">
                <a:effectLst/>
                <a:latin typeface="Calibri" panose="020F0502020204030204" pitchFamily="34" charset="0"/>
                <a:ea typeface="Calibri" panose="020F0502020204030204" pitchFamily="34" charset="0"/>
                <a:cs typeface="Times New Roman" panose="02020603050405020304" pitchFamily="18" charset="0"/>
              </a:rPr>
              <a:t>He has seen the Agreement for Toll manufacturing &amp; it is commensurate with the required deferred value of duty and taxes.</a:t>
            </a:r>
          </a:p>
          <a:p>
            <a:pPr marL="400050" marR="0" lvl="0" indent="-400050">
              <a:lnSpc>
                <a:spcPct val="107000"/>
              </a:lnSpc>
              <a:spcBef>
                <a:spcPts val="0"/>
              </a:spcBef>
              <a:spcAft>
                <a:spcPts val="0"/>
              </a:spcAft>
              <a:buClr>
                <a:schemeClr val="tx1">
                  <a:lumMod val="95000"/>
                  <a:lumOff val="5000"/>
                </a:schemeClr>
              </a:buClr>
              <a:buFont typeface="+mj-lt"/>
              <a:buAutoNum type="romanLcPeriod"/>
            </a:pPr>
            <a:r>
              <a:rPr lang="en-US" sz="2100" dirty="0">
                <a:effectLst/>
                <a:latin typeface="Calibri" panose="020F0502020204030204" pitchFamily="34" charset="0"/>
                <a:ea typeface="Calibri" panose="020F0502020204030204" pitchFamily="34" charset="0"/>
                <a:cs typeface="Times New Roman" panose="02020603050405020304" pitchFamily="18" charset="0"/>
              </a:rPr>
              <a:t>For supplies against international tenders, he has seen the document for award of contract to the applicant.</a:t>
            </a:r>
          </a:p>
          <a:p>
            <a:pPr marL="400050" marR="0" lvl="0" indent="-400050">
              <a:lnSpc>
                <a:spcPct val="107000"/>
              </a:lnSpc>
              <a:spcBef>
                <a:spcPts val="0"/>
              </a:spcBef>
              <a:spcAft>
                <a:spcPts val="0"/>
              </a:spcAft>
              <a:buClr>
                <a:schemeClr val="tx1">
                  <a:lumMod val="95000"/>
                  <a:lumOff val="5000"/>
                </a:schemeClr>
              </a:buClr>
              <a:buFont typeface="+mj-lt"/>
              <a:buAutoNum type="romanLcPeriod"/>
            </a:pPr>
            <a:r>
              <a:rPr lang="en-US" sz="2100" dirty="0">
                <a:effectLst/>
                <a:latin typeface="Calibri" panose="020F0502020204030204" pitchFamily="34" charset="0"/>
                <a:ea typeface="Calibri" panose="020F0502020204030204" pitchFamily="34" charset="0"/>
                <a:cs typeface="Times New Roman" panose="02020603050405020304" pitchFamily="18" charset="0"/>
              </a:rPr>
              <a:t>The Collector shall Categorize the applicant as per the categorization given in the rules. with reasons to be recorded</a:t>
            </a:r>
          </a:p>
          <a:p>
            <a:pPr marL="400050" indent="-400050">
              <a:lnSpc>
                <a:spcPct val="107000"/>
              </a:lnSpc>
              <a:spcBef>
                <a:spcPts val="0"/>
              </a:spcBef>
              <a:spcAft>
                <a:spcPts val="0"/>
              </a:spcAft>
              <a:buClr>
                <a:schemeClr val="tx1">
                  <a:lumMod val="95000"/>
                  <a:lumOff val="5000"/>
                </a:schemeClr>
              </a:buClr>
              <a:buFont typeface="+mj-lt"/>
              <a:buAutoNum type="romanLcPeriod"/>
            </a:pPr>
            <a:r>
              <a:rPr lang="en-US" sz="2100" dirty="0">
                <a:effectLst/>
                <a:latin typeface="Calibri" panose="020F0502020204030204" pitchFamily="34" charset="0"/>
                <a:ea typeface="Calibri" panose="020F0502020204030204" pitchFamily="34" charset="0"/>
                <a:cs typeface="Times New Roman" panose="02020603050405020304" pitchFamily="18" charset="0"/>
              </a:rPr>
              <a:t>List of required documents to be checked by the Collector</a:t>
            </a:r>
          </a:p>
          <a:p>
            <a:pPr marL="400050" marR="0" lvl="0" indent="-400050">
              <a:lnSpc>
                <a:spcPct val="107000"/>
              </a:lnSpc>
              <a:spcBef>
                <a:spcPts val="0"/>
              </a:spcBef>
              <a:spcAft>
                <a:spcPts val="800"/>
              </a:spcAft>
              <a:buClr>
                <a:schemeClr val="tx1">
                  <a:lumMod val="95000"/>
                  <a:lumOff val="5000"/>
                </a:schemeClr>
              </a:buClr>
              <a:buFont typeface="+mj-lt"/>
              <a:buAutoNum type="romanLcPeriod"/>
            </a:pPr>
            <a:r>
              <a:rPr lang="en-US" sz="2100" dirty="0">
                <a:effectLst/>
                <a:latin typeface="Calibri" panose="020F0502020204030204" pitchFamily="34" charset="0"/>
                <a:ea typeface="Calibri" panose="020F0502020204030204" pitchFamily="34" charset="0"/>
                <a:cs typeface="Times New Roman" panose="02020603050405020304" pitchFamily="18" charset="0"/>
              </a:rPr>
              <a:t>Visit of the unit done by team of Collectorate. </a:t>
            </a:r>
          </a:p>
        </p:txBody>
      </p:sp>
    </p:spTree>
    <p:extLst>
      <p:ext uri="{BB962C8B-B14F-4D97-AF65-F5344CB8AC3E}">
        <p14:creationId xmlns:p14="http://schemas.microsoft.com/office/powerpoint/2010/main" val="195344589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E9341B-2FEA-4334-AFCB-6295DDD9CE96}"/>
              </a:ext>
            </a:extLst>
          </p:cNvPr>
          <p:cNvSpPr>
            <a:spLocks noGrp="1"/>
          </p:cNvSpPr>
          <p:nvPr>
            <p:ph type="title"/>
          </p:nvPr>
        </p:nvSpPr>
        <p:spPr/>
        <p:txBody>
          <a:bodyPr/>
          <a:lstStyle/>
          <a:p>
            <a:r>
              <a:rPr lang="en-US" b="1" dirty="0">
                <a:latin typeface="Calibri" panose="020F0502020204030204" pitchFamily="34" charset="0"/>
                <a:ea typeface="Calibri" panose="020F0502020204030204" pitchFamily="34" charset="0"/>
                <a:cs typeface="Times New Roman" panose="02020603050405020304" pitchFamily="18" charset="0"/>
              </a:rPr>
              <a:t>Processing of Application By Collector</a:t>
            </a:r>
            <a:endParaRPr lang="LID4096" dirty="0"/>
          </a:p>
        </p:txBody>
      </p:sp>
      <p:sp>
        <p:nvSpPr>
          <p:cNvPr id="3" name="Content Placeholder 2">
            <a:extLst>
              <a:ext uri="{FF2B5EF4-FFF2-40B4-BE49-F238E27FC236}">
                <a16:creationId xmlns:a16="http://schemas.microsoft.com/office/drawing/2014/main" id="{722B778E-1082-4C7F-A356-3150FBEF0F0E}"/>
              </a:ext>
            </a:extLst>
          </p:cNvPr>
          <p:cNvSpPr>
            <a:spLocks noGrp="1"/>
          </p:cNvSpPr>
          <p:nvPr>
            <p:ph idx="1"/>
          </p:nvPr>
        </p:nvSpPr>
        <p:spPr>
          <a:xfrm>
            <a:off x="1097280" y="1845734"/>
            <a:ext cx="10058400" cy="4412826"/>
          </a:xfrm>
        </p:spPr>
        <p:txBody>
          <a:bodyPr>
            <a:noAutofit/>
          </a:bodyPr>
          <a:lstStyle/>
          <a:p>
            <a:pPr marL="342900" marR="0" lvl="0" indent="-342900" algn="just">
              <a:lnSpc>
                <a:spcPct val="107000"/>
              </a:lnSpc>
              <a:spcBef>
                <a:spcPts val="0"/>
              </a:spcBef>
              <a:spcAft>
                <a:spcPts val="0"/>
              </a:spcAft>
              <a:buClr>
                <a:schemeClr val="tx1">
                  <a:lumMod val="95000"/>
                  <a:lumOff val="5000"/>
                </a:schemeClr>
              </a:buClr>
              <a:buFont typeface="+mj-lt"/>
              <a:buAutoNum type="romanLcPeriod"/>
            </a:pPr>
            <a:r>
              <a:rPr lang="en-US" dirty="0">
                <a:effectLst/>
                <a:latin typeface="Calibri" panose="020F0502020204030204" pitchFamily="34" charset="0"/>
                <a:ea typeface="Calibri" panose="020F0502020204030204" pitchFamily="34" charset="0"/>
                <a:cs typeface="Times New Roman" panose="02020603050405020304" pitchFamily="18" charset="0"/>
              </a:rPr>
              <a:t>Collector to receive the Application in the inbox.</a:t>
            </a:r>
          </a:p>
          <a:p>
            <a:pPr marL="342900" marR="0" lvl="0" indent="-342900" algn="just">
              <a:lnSpc>
                <a:spcPct val="107000"/>
              </a:lnSpc>
              <a:spcBef>
                <a:spcPts val="0"/>
              </a:spcBef>
              <a:spcAft>
                <a:spcPts val="0"/>
              </a:spcAft>
              <a:buClr>
                <a:schemeClr val="tx1">
                  <a:lumMod val="95000"/>
                  <a:lumOff val="5000"/>
                </a:schemeClr>
              </a:buClr>
              <a:buFont typeface="+mj-lt"/>
              <a:buAutoNum type="romanLcPeriod"/>
            </a:pPr>
            <a:r>
              <a:rPr lang="en-US" dirty="0">
                <a:effectLst/>
                <a:latin typeface="Calibri" panose="020F0502020204030204" pitchFamily="34" charset="0"/>
                <a:ea typeface="Calibri" panose="020F0502020204030204" pitchFamily="34" charset="0"/>
                <a:cs typeface="Times New Roman" panose="02020603050405020304" pitchFamily="18" charset="0"/>
              </a:rPr>
              <a:t>Collector can assign the application to Additional Collector for profile review of the applicant.</a:t>
            </a:r>
          </a:p>
          <a:p>
            <a:pPr marL="342900" marR="0" lvl="0" indent="-342900" algn="just">
              <a:lnSpc>
                <a:spcPct val="107000"/>
              </a:lnSpc>
              <a:spcBef>
                <a:spcPts val="0"/>
              </a:spcBef>
              <a:spcAft>
                <a:spcPts val="0"/>
              </a:spcAft>
              <a:buClr>
                <a:schemeClr val="tx1">
                  <a:lumMod val="95000"/>
                  <a:lumOff val="5000"/>
                </a:schemeClr>
              </a:buClr>
              <a:buFont typeface="+mj-lt"/>
              <a:buAutoNum type="romanLcPeriod"/>
            </a:pPr>
            <a:r>
              <a:rPr lang="en-US" dirty="0">
                <a:effectLst/>
                <a:latin typeface="Calibri" panose="020F0502020204030204" pitchFamily="34" charset="0"/>
                <a:ea typeface="Calibri" panose="020F0502020204030204" pitchFamily="34" charset="0"/>
                <a:cs typeface="Times New Roman" panose="02020603050405020304" pitchFamily="18" charset="0"/>
              </a:rPr>
              <a:t>Collector and Additional Collector to have access to user profiles in WeBOC.</a:t>
            </a:r>
          </a:p>
          <a:p>
            <a:pPr marL="342900" marR="0" lvl="0" indent="-342900" algn="just">
              <a:lnSpc>
                <a:spcPct val="107000"/>
              </a:lnSpc>
              <a:spcBef>
                <a:spcPts val="0"/>
              </a:spcBef>
              <a:spcAft>
                <a:spcPts val="0"/>
              </a:spcAft>
              <a:buClr>
                <a:schemeClr val="tx1">
                  <a:lumMod val="95000"/>
                  <a:lumOff val="5000"/>
                </a:schemeClr>
              </a:buClr>
              <a:buFont typeface="+mj-lt"/>
              <a:buAutoNum type="romanLcPeriod"/>
            </a:pPr>
            <a:r>
              <a:rPr lang="en-US" dirty="0">
                <a:effectLst/>
                <a:latin typeface="Calibri" panose="020F0502020204030204" pitchFamily="34" charset="0"/>
                <a:ea typeface="Calibri" panose="020F0502020204030204" pitchFamily="34" charset="0"/>
                <a:cs typeface="Times New Roman" panose="02020603050405020304" pitchFamily="18" charset="0"/>
              </a:rPr>
              <a:t>Collector to approve or reject the application in 7 days or refer the case to Director IOCO. </a:t>
            </a:r>
          </a:p>
          <a:p>
            <a:pPr marL="342900" marR="0" lvl="0" indent="-342900" algn="just">
              <a:lnSpc>
                <a:spcPct val="107000"/>
              </a:lnSpc>
              <a:spcBef>
                <a:spcPts val="0"/>
              </a:spcBef>
              <a:spcAft>
                <a:spcPts val="0"/>
              </a:spcAft>
              <a:buClr>
                <a:schemeClr val="tx1">
                  <a:lumMod val="95000"/>
                  <a:lumOff val="5000"/>
                </a:schemeClr>
              </a:buClr>
              <a:buFont typeface="+mj-lt"/>
              <a:buAutoNum type="romanLcPeriod"/>
            </a:pPr>
            <a:r>
              <a:rPr lang="en-US" dirty="0">
                <a:effectLst/>
                <a:latin typeface="Calibri" panose="020F0502020204030204" pitchFamily="34" charset="0"/>
                <a:ea typeface="Calibri" panose="020F0502020204030204" pitchFamily="34" charset="0"/>
                <a:cs typeface="Times New Roman" panose="02020603050405020304" pitchFamily="18" charset="0"/>
              </a:rPr>
              <a:t>In case Collector fails to process the application in 7 days, system based provisional permission on the basis of declared Input output ratios and wastages to be granted and a message and in this regard shall be sent to the Chief Collector Concerned through WeBOC. </a:t>
            </a:r>
          </a:p>
          <a:p>
            <a:pPr marL="342900" marR="0" lvl="0" indent="-342900" algn="just">
              <a:lnSpc>
                <a:spcPct val="107000"/>
              </a:lnSpc>
              <a:spcBef>
                <a:spcPts val="0"/>
              </a:spcBef>
              <a:spcAft>
                <a:spcPts val="0"/>
              </a:spcAft>
              <a:buClr>
                <a:schemeClr val="tx1">
                  <a:lumMod val="95000"/>
                  <a:lumOff val="5000"/>
                </a:schemeClr>
              </a:buClr>
              <a:buFont typeface="+mj-lt"/>
              <a:buAutoNum type="romanLcPeriod"/>
            </a:pPr>
            <a:r>
              <a:rPr lang="en-US" dirty="0">
                <a:effectLst/>
                <a:latin typeface="Calibri" panose="020F0502020204030204" pitchFamily="34" charset="0"/>
                <a:ea typeface="Calibri" panose="020F0502020204030204" pitchFamily="34" charset="0"/>
                <a:cs typeface="Times New Roman" panose="02020603050405020304" pitchFamily="18" charset="0"/>
              </a:rPr>
              <a:t>Option for Collector/Additional Collector to upload authorized value in the WeBOC system. </a:t>
            </a:r>
          </a:p>
          <a:p>
            <a:pPr marL="342900" marR="0" lvl="0" indent="-342900" algn="just">
              <a:lnSpc>
                <a:spcPct val="107000"/>
              </a:lnSpc>
              <a:spcBef>
                <a:spcPts val="0"/>
              </a:spcBef>
              <a:spcAft>
                <a:spcPts val="0"/>
              </a:spcAft>
              <a:buClr>
                <a:schemeClr val="tx1">
                  <a:lumMod val="95000"/>
                  <a:lumOff val="5000"/>
                </a:schemeClr>
              </a:buClr>
              <a:buFont typeface="+mj-lt"/>
              <a:buAutoNum type="romanLcPeriod"/>
            </a:pPr>
            <a:r>
              <a:rPr lang="en-US" dirty="0">
                <a:effectLst/>
                <a:latin typeface="Calibri" panose="020F0502020204030204" pitchFamily="34" charset="0"/>
                <a:ea typeface="Calibri" panose="020F0502020204030204" pitchFamily="34" charset="0"/>
                <a:cs typeface="Times New Roman" panose="02020603050405020304" pitchFamily="18" charset="0"/>
              </a:rPr>
              <a:t>Option for Collector/Additional Collector to upload Input/output ratios and wastages in the Central IOCO database </a:t>
            </a:r>
          </a:p>
          <a:p>
            <a:pPr marL="342900" marR="0" lvl="0" indent="-342900" algn="just">
              <a:lnSpc>
                <a:spcPct val="107000"/>
              </a:lnSpc>
              <a:spcBef>
                <a:spcPts val="0"/>
              </a:spcBef>
              <a:spcAft>
                <a:spcPts val="0"/>
              </a:spcAft>
              <a:buClr>
                <a:schemeClr val="tx1">
                  <a:lumMod val="95000"/>
                  <a:lumOff val="5000"/>
                </a:schemeClr>
              </a:buClr>
              <a:buFont typeface="+mj-lt"/>
              <a:buAutoNum type="romanLcPeriod"/>
            </a:pPr>
            <a:r>
              <a:rPr lang="en-US" dirty="0">
                <a:effectLst/>
                <a:latin typeface="Calibri" panose="020F0502020204030204" pitchFamily="34" charset="0"/>
                <a:ea typeface="Calibri" panose="020F0502020204030204" pitchFamily="34" charset="0"/>
                <a:cs typeface="Times New Roman" panose="02020603050405020304" pitchFamily="18" charset="0"/>
              </a:rPr>
              <a:t>Option to create Analysis Certificate in the system, compatible with the format of the IOCO Database</a:t>
            </a:r>
          </a:p>
          <a:p>
            <a:pPr marL="342900" marR="0" lvl="0" indent="-342900" algn="just">
              <a:lnSpc>
                <a:spcPct val="107000"/>
              </a:lnSpc>
              <a:spcBef>
                <a:spcPts val="0"/>
              </a:spcBef>
              <a:spcAft>
                <a:spcPts val="800"/>
              </a:spcAft>
              <a:buClr>
                <a:schemeClr val="tx1">
                  <a:lumMod val="95000"/>
                  <a:lumOff val="5000"/>
                </a:schemeClr>
              </a:buClr>
              <a:buFont typeface="+mj-lt"/>
              <a:buAutoNum type="romanLcPeriod"/>
            </a:pPr>
            <a:r>
              <a:rPr lang="en-US" dirty="0">
                <a:effectLst/>
                <a:latin typeface="Calibri" panose="020F0502020204030204" pitchFamily="34" charset="0"/>
                <a:ea typeface="Calibri" panose="020F0502020204030204" pitchFamily="34" charset="0"/>
                <a:cs typeface="Times New Roman" panose="02020603050405020304" pitchFamily="18" charset="0"/>
              </a:rPr>
              <a:t>Special status of the application requiring special processing with reasons to be recorded</a:t>
            </a:r>
          </a:p>
          <a:p>
            <a:pPr algn="just"/>
            <a:endParaRPr lang="LID4096" dirty="0"/>
          </a:p>
        </p:txBody>
      </p:sp>
    </p:spTree>
    <p:extLst>
      <p:ext uri="{BB962C8B-B14F-4D97-AF65-F5344CB8AC3E}">
        <p14:creationId xmlns:p14="http://schemas.microsoft.com/office/powerpoint/2010/main" val="386214282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56020A-117F-4BA3-82E2-6F9683FBA8C5}"/>
              </a:ext>
            </a:extLst>
          </p:cNvPr>
          <p:cNvSpPr>
            <a:spLocks noGrp="1"/>
          </p:cNvSpPr>
          <p:nvPr>
            <p:ph type="title"/>
          </p:nvPr>
        </p:nvSpPr>
        <p:spPr/>
        <p:txBody>
          <a:bodyPr/>
          <a:lstStyle/>
          <a:p>
            <a:r>
              <a:rPr lang="en-US" b="1" dirty="0">
                <a:latin typeface="Calibri" panose="020F0502020204030204" pitchFamily="34" charset="0"/>
                <a:ea typeface="Calibri" panose="020F0502020204030204" pitchFamily="34" charset="0"/>
                <a:cs typeface="Times New Roman" panose="02020603050405020304" pitchFamily="18" charset="0"/>
              </a:rPr>
              <a:t>Processing of Cases Referred to IOCO</a:t>
            </a:r>
            <a:endParaRPr lang="LID4096" dirty="0"/>
          </a:p>
        </p:txBody>
      </p:sp>
      <p:sp>
        <p:nvSpPr>
          <p:cNvPr id="3" name="Content Placeholder 2">
            <a:extLst>
              <a:ext uri="{FF2B5EF4-FFF2-40B4-BE49-F238E27FC236}">
                <a16:creationId xmlns:a16="http://schemas.microsoft.com/office/drawing/2014/main" id="{B8B1375F-D74C-4C5D-8CC5-622CF9449774}"/>
              </a:ext>
            </a:extLst>
          </p:cNvPr>
          <p:cNvSpPr>
            <a:spLocks noGrp="1"/>
          </p:cNvSpPr>
          <p:nvPr>
            <p:ph idx="1"/>
          </p:nvPr>
        </p:nvSpPr>
        <p:spPr/>
        <p:txBody>
          <a:bodyPr/>
          <a:lstStyle/>
          <a:p>
            <a:pPr marL="342900" marR="0" lvl="0" indent="-342900">
              <a:lnSpc>
                <a:spcPct val="107000"/>
              </a:lnSpc>
              <a:spcBef>
                <a:spcPts val="0"/>
              </a:spcBef>
              <a:spcAft>
                <a:spcPts val="0"/>
              </a:spcAft>
              <a:buClr>
                <a:schemeClr val="tx1">
                  <a:lumMod val="95000"/>
                  <a:lumOff val="5000"/>
                </a:schemeClr>
              </a:buClr>
              <a:buFont typeface="+mj-lt"/>
              <a:buAutoNum type="romanLcPeriod"/>
            </a:pPr>
            <a:r>
              <a:rPr lang="en-US" sz="2400" dirty="0">
                <a:effectLst/>
                <a:latin typeface="Calibri" panose="020F0502020204030204" pitchFamily="34" charset="0"/>
                <a:ea typeface="Calibri" panose="020F0502020204030204" pitchFamily="34" charset="0"/>
                <a:cs typeface="Times New Roman" panose="02020603050405020304" pitchFamily="18" charset="0"/>
              </a:rPr>
              <a:t>Receipt of Application by the Director IOCO in his inbox</a:t>
            </a:r>
          </a:p>
          <a:p>
            <a:pPr marL="342900" marR="0" lvl="0" indent="-342900">
              <a:lnSpc>
                <a:spcPct val="107000"/>
              </a:lnSpc>
              <a:spcBef>
                <a:spcPts val="0"/>
              </a:spcBef>
              <a:spcAft>
                <a:spcPts val="0"/>
              </a:spcAft>
              <a:buClr>
                <a:schemeClr val="tx1">
                  <a:lumMod val="95000"/>
                  <a:lumOff val="5000"/>
                </a:schemeClr>
              </a:buClr>
              <a:buFont typeface="+mj-lt"/>
              <a:buAutoNum type="romanLcPeriod"/>
            </a:pPr>
            <a:r>
              <a:rPr lang="en-US" sz="2400" dirty="0">
                <a:effectLst/>
                <a:latin typeface="Calibri" panose="020F0502020204030204" pitchFamily="34" charset="0"/>
                <a:ea typeface="Calibri" panose="020F0502020204030204" pitchFamily="34" charset="0"/>
                <a:cs typeface="Times New Roman" panose="02020603050405020304" pitchFamily="18" charset="0"/>
              </a:rPr>
              <a:t>Receipt of profile report from the Collectorate.</a:t>
            </a:r>
          </a:p>
          <a:p>
            <a:pPr marL="342900" marR="0" lvl="0" indent="-342900">
              <a:lnSpc>
                <a:spcPct val="107000"/>
              </a:lnSpc>
              <a:spcBef>
                <a:spcPts val="0"/>
              </a:spcBef>
              <a:spcAft>
                <a:spcPts val="0"/>
              </a:spcAft>
              <a:buClr>
                <a:schemeClr val="tx1">
                  <a:lumMod val="95000"/>
                  <a:lumOff val="5000"/>
                </a:schemeClr>
              </a:buClr>
              <a:buFont typeface="+mj-lt"/>
              <a:buAutoNum type="romanLcPeriod"/>
            </a:pPr>
            <a:r>
              <a:rPr lang="en-US" sz="2400" dirty="0">
                <a:effectLst/>
                <a:latin typeface="Calibri" panose="020F0502020204030204" pitchFamily="34" charset="0"/>
                <a:ea typeface="Calibri" panose="020F0502020204030204" pitchFamily="34" charset="0"/>
                <a:cs typeface="Times New Roman" panose="02020603050405020304" pitchFamily="18" charset="0"/>
              </a:rPr>
              <a:t>Visit Report by IOCO team or team by the Collectorate or a third party, showing total production capacity of the unit etc.</a:t>
            </a:r>
          </a:p>
          <a:p>
            <a:pPr marL="342900" marR="0" lvl="0" indent="-342900">
              <a:lnSpc>
                <a:spcPct val="107000"/>
              </a:lnSpc>
              <a:spcBef>
                <a:spcPts val="0"/>
              </a:spcBef>
              <a:spcAft>
                <a:spcPts val="0"/>
              </a:spcAft>
              <a:buClr>
                <a:schemeClr val="tx1">
                  <a:lumMod val="95000"/>
                  <a:lumOff val="5000"/>
                </a:schemeClr>
              </a:buClr>
              <a:buFont typeface="+mj-lt"/>
              <a:buAutoNum type="romanLcPeriod"/>
            </a:pPr>
            <a:r>
              <a:rPr lang="en-US" sz="2400" dirty="0">
                <a:effectLst/>
                <a:latin typeface="Calibri" panose="020F0502020204030204" pitchFamily="34" charset="0"/>
                <a:ea typeface="Calibri" panose="020F0502020204030204" pitchFamily="34" charset="0"/>
                <a:cs typeface="Times New Roman" panose="02020603050405020304" pitchFamily="18" charset="0"/>
              </a:rPr>
              <a:t>Determination of input-output ratios in the format of Analysis certificate to be uploaded in the IOCO database.</a:t>
            </a:r>
          </a:p>
          <a:p>
            <a:pPr marL="342900" marR="0" lvl="0" indent="-342900">
              <a:lnSpc>
                <a:spcPct val="107000"/>
              </a:lnSpc>
              <a:spcBef>
                <a:spcPts val="0"/>
              </a:spcBef>
              <a:spcAft>
                <a:spcPts val="800"/>
              </a:spcAft>
              <a:buClr>
                <a:schemeClr val="tx1">
                  <a:lumMod val="95000"/>
                  <a:lumOff val="5000"/>
                </a:schemeClr>
              </a:buClr>
              <a:buFont typeface="+mj-lt"/>
              <a:buAutoNum type="romanLcPeriod"/>
            </a:pPr>
            <a:r>
              <a:rPr lang="en-US" sz="2400" dirty="0">
                <a:effectLst/>
                <a:latin typeface="Calibri" panose="020F0502020204030204" pitchFamily="34" charset="0"/>
                <a:ea typeface="Calibri" panose="020F0502020204030204" pitchFamily="34" charset="0"/>
                <a:cs typeface="Times New Roman" panose="02020603050405020304" pitchFamily="18" charset="0"/>
              </a:rPr>
              <a:t>Appeal against the Analysis Certificate to the DG IOCO</a:t>
            </a:r>
          </a:p>
          <a:p>
            <a:endParaRPr lang="LID4096" dirty="0"/>
          </a:p>
        </p:txBody>
      </p:sp>
    </p:spTree>
    <p:extLst>
      <p:ext uri="{BB962C8B-B14F-4D97-AF65-F5344CB8AC3E}">
        <p14:creationId xmlns:p14="http://schemas.microsoft.com/office/powerpoint/2010/main" val="315635519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CC3F61-7A1A-4672-9BFF-4548D7975CC1}"/>
              </a:ext>
            </a:extLst>
          </p:cNvPr>
          <p:cNvSpPr>
            <a:spLocks noGrp="1"/>
          </p:cNvSpPr>
          <p:nvPr>
            <p:ph type="title"/>
          </p:nvPr>
        </p:nvSpPr>
        <p:spPr/>
        <p:txBody>
          <a:bodyPr>
            <a:normAutofit/>
          </a:bodyPr>
          <a:lstStyle/>
          <a:p>
            <a:r>
              <a:rPr lang="en-US" b="1" dirty="0">
                <a:latin typeface="Calibri" panose="020F0502020204030204" pitchFamily="34" charset="0"/>
                <a:ea typeface="Calibri" panose="020F0502020204030204" pitchFamily="34" charset="0"/>
                <a:cs typeface="Times New Roman" panose="02020603050405020304" pitchFamily="18" charset="0"/>
              </a:rPr>
              <a:t>Uploading of Authorized value of duty and taxes to be deferred in WeBOC</a:t>
            </a:r>
            <a:endParaRPr lang="LID4096" dirty="0"/>
          </a:p>
        </p:txBody>
      </p:sp>
      <p:sp>
        <p:nvSpPr>
          <p:cNvPr id="3" name="Content Placeholder 2">
            <a:extLst>
              <a:ext uri="{FF2B5EF4-FFF2-40B4-BE49-F238E27FC236}">
                <a16:creationId xmlns:a16="http://schemas.microsoft.com/office/drawing/2014/main" id="{0AD7BD0B-A7E6-4E08-A0C4-EB2F65A107AB}"/>
              </a:ext>
            </a:extLst>
          </p:cNvPr>
          <p:cNvSpPr>
            <a:spLocks noGrp="1"/>
          </p:cNvSpPr>
          <p:nvPr>
            <p:ph idx="1"/>
          </p:nvPr>
        </p:nvSpPr>
        <p:spPr/>
        <p:txBody>
          <a:bodyPr/>
          <a:lstStyle/>
          <a:p>
            <a:pPr marL="342900" marR="0" lvl="0" indent="-342900">
              <a:lnSpc>
                <a:spcPct val="107000"/>
              </a:lnSpc>
              <a:spcBef>
                <a:spcPts val="0"/>
              </a:spcBef>
              <a:spcAft>
                <a:spcPts val="0"/>
              </a:spcAft>
              <a:buClr>
                <a:schemeClr val="tx1">
                  <a:lumMod val="95000"/>
                  <a:lumOff val="5000"/>
                </a:schemeClr>
              </a:buClr>
              <a:buFont typeface="+mj-lt"/>
              <a:buAutoNum type="romanLcPeriod"/>
            </a:pPr>
            <a:r>
              <a:rPr lang="en-US" sz="2400" dirty="0">
                <a:effectLst/>
                <a:latin typeface="Calibri" panose="020F0502020204030204" pitchFamily="34" charset="0"/>
                <a:ea typeface="Calibri" panose="020F0502020204030204" pitchFamily="34" charset="0"/>
                <a:cs typeface="Times New Roman" panose="02020603050405020304" pitchFamily="18" charset="0"/>
              </a:rPr>
              <a:t>Authorized value of  goods allowed import on deferred duty and taxes as input goods to be uploaded for a maximum of five years on yearly requirement basis. </a:t>
            </a:r>
          </a:p>
          <a:p>
            <a:pPr marL="342900" marR="0" lvl="0" indent="-342900">
              <a:lnSpc>
                <a:spcPct val="107000"/>
              </a:lnSpc>
              <a:spcBef>
                <a:spcPts val="0"/>
              </a:spcBef>
              <a:spcAft>
                <a:spcPts val="800"/>
              </a:spcAft>
              <a:buClr>
                <a:schemeClr val="tx1">
                  <a:lumMod val="95000"/>
                  <a:lumOff val="5000"/>
                </a:schemeClr>
              </a:buClr>
              <a:buFont typeface="+mj-lt"/>
              <a:buAutoNum type="romanLcPeriod"/>
            </a:pPr>
            <a:r>
              <a:rPr lang="en-US" sz="2400" dirty="0">
                <a:effectLst/>
                <a:latin typeface="Calibri" panose="020F0502020204030204" pitchFamily="34" charset="0"/>
                <a:ea typeface="Calibri" panose="020F0502020204030204" pitchFamily="34" charset="0"/>
                <a:cs typeface="Times New Roman" panose="02020603050405020304" pitchFamily="18" charset="0"/>
              </a:rPr>
              <a:t>System will not allow the User to exceed the authorized value of goods for the year</a:t>
            </a: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p>
          <a:p>
            <a:endParaRPr lang="LID4096" dirty="0"/>
          </a:p>
        </p:txBody>
      </p:sp>
    </p:spTree>
    <p:extLst>
      <p:ext uri="{BB962C8B-B14F-4D97-AF65-F5344CB8AC3E}">
        <p14:creationId xmlns:p14="http://schemas.microsoft.com/office/powerpoint/2010/main" val="56903425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8B6A7D-418D-4834-BB4E-0832E1DD7BE7}"/>
              </a:ext>
            </a:extLst>
          </p:cNvPr>
          <p:cNvSpPr>
            <a:spLocks noGrp="1"/>
          </p:cNvSpPr>
          <p:nvPr>
            <p:ph type="title"/>
          </p:nvPr>
        </p:nvSpPr>
        <p:spPr/>
        <p:txBody>
          <a:bodyPr>
            <a:normAutofit/>
          </a:bodyPr>
          <a:lstStyle/>
          <a:p>
            <a:pPr algn="ctr"/>
            <a:r>
              <a:rPr lang="en-US" b="1" dirty="0">
                <a:latin typeface="Calibri" panose="020F0502020204030204" pitchFamily="34" charset="0"/>
                <a:ea typeface="Calibri" panose="020F0502020204030204" pitchFamily="34" charset="0"/>
                <a:cs typeface="Times New Roman" panose="02020603050405020304" pitchFamily="18" charset="0"/>
              </a:rPr>
              <a:t>Amendment, suspension or cancellation of the Authorization</a:t>
            </a:r>
            <a:endParaRPr lang="LID4096" dirty="0"/>
          </a:p>
        </p:txBody>
      </p:sp>
      <p:sp>
        <p:nvSpPr>
          <p:cNvPr id="3" name="Content Placeholder 2">
            <a:extLst>
              <a:ext uri="{FF2B5EF4-FFF2-40B4-BE49-F238E27FC236}">
                <a16:creationId xmlns:a16="http://schemas.microsoft.com/office/drawing/2014/main" id="{B8B14F3A-026D-4EE8-8452-6189C37C031A}"/>
              </a:ext>
            </a:extLst>
          </p:cNvPr>
          <p:cNvSpPr>
            <a:spLocks noGrp="1"/>
          </p:cNvSpPr>
          <p:nvPr>
            <p:ph idx="1"/>
          </p:nvPr>
        </p:nvSpPr>
        <p:spPr/>
        <p:txBody>
          <a:bodyPr/>
          <a:lstStyle/>
          <a:p>
            <a:pPr marL="342900" marR="0" lvl="0" indent="-342900">
              <a:lnSpc>
                <a:spcPct val="107000"/>
              </a:lnSpc>
              <a:spcBef>
                <a:spcPts val="0"/>
              </a:spcBef>
              <a:spcAft>
                <a:spcPts val="0"/>
              </a:spcAft>
              <a:buClr>
                <a:schemeClr val="tx1">
                  <a:lumMod val="95000"/>
                  <a:lumOff val="5000"/>
                </a:schemeClr>
              </a:buClr>
              <a:buFont typeface="+mj-lt"/>
              <a:buAutoNum type="romanLcPeriod"/>
            </a:pPr>
            <a:r>
              <a:rPr lang="en-US" sz="2400" dirty="0">
                <a:effectLst/>
                <a:latin typeface="Calibri" panose="020F0502020204030204" pitchFamily="34" charset="0"/>
                <a:ea typeface="Calibri" panose="020F0502020204030204" pitchFamily="34" charset="0"/>
                <a:cs typeface="Times New Roman" panose="02020603050405020304" pitchFamily="18" charset="0"/>
              </a:rPr>
              <a:t>Collector can amend suspend or cancel the authorization granted for a year at any time.</a:t>
            </a:r>
          </a:p>
          <a:p>
            <a:pPr marL="342900" marR="0" lvl="0" indent="-342900">
              <a:lnSpc>
                <a:spcPct val="107000"/>
              </a:lnSpc>
              <a:spcBef>
                <a:spcPts val="0"/>
              </a:spcBef>
              <a:spcAft>
                <a:spcPts val="0"/>
              </a:spcAft>
              <a:buClr>
                <a:schemeClr val="tx1">
                  <a:lumMod val="95000"/>
                  <a:lumOff val="5000"/>
                </a:schemeClr>
              </a:buClr>
              <a:buFont typeface="+mj-lt"/>
              <a:buAutoNum type="romanLcPeriod"/>
            </a:pPr>
            <a:r>
              <a:rPr lang="en-US" sz="2400" dirty="0">
                <a:effectLst/>
                <a:latin typeface="Calibri" panose="020F0502020204030204" pitchFamily="34" charset="0"/>
                <a:ea typeface="Calibri" panose="020F0502020204030204" pitchFamily="34" charset="0"/>
                <a:cs typeface="Times New Roman" panose="02020603050405020304" pitchFamily="18" charset="0"/>
              </a:rPr>
              <a:t>Amendment suspension or cancellation can be done on request of the user which has to be decided within 10 days.</a:t>
            </a:r>
          </a:p>
          <a:p>
            <a:pPr marL="342900" marR="0" lvl="0" indent="-342900">
              <a:lnSpc>
                <a:spcPct val="107000"/>
              </a:lnSpc>
              <a:spcBef>
                <a:spcPts val="0"/>
              </a:spcBef>
              <a:spcAft>
                <a:spcPts val="0"/>
              </a:spcAft>
              <a:buClr>
                <a:schemeClr val="tx1">
                  <a:lumMod val="95000"/>
                  <a:lumOff val="5000"/>
                </a:schemeClr>
              </a:buClr>
              <a:buFont typeface="+mj-lt"/>
              <a:buAutoNum type="romanLcPeriod"/>
            </a:pPr>
            <a:r>
              <a:rPr lang="en-US" sz="2400" dirty="0">
                <a:effectLst/>
                <a:latin typeface="Calibri" panose="020F0502020204030204" pitchFamily="34" charset="0"/>
                <a:ea typeface="Calibri" panose="020F0502020204030204" pitchFamily="34" charset="0"/>
                <a:cs typeface="Times New Roman" panose="02020603050405020304" pitchFamily="18" charset="0"/>
              </a:rPr>
              <a:t>Collector can initiate action for cancelation and suspension of the authorization on his own for reasons to be recorded.</a:t>
            </a:r>
          </a:p>
          <a:p>
            <a:pPr marL="342900" marR="0" lvl="0" indent="-342900">
              <a:lnSpc>
                <a:spcPct val="107000"/>
              </a:lnSpc>
              <a:spcBef>
                <a:spcPts val="0"/>
              </a:spcBef>
              <a:spcAft>
                <a:spcPts val="800"/>
              </a:spcAft>
              <a:buClr>
                <a:schemeClr val="tx1">
                  <a:lumMod val="95000"/>
                  <a:lumOff val="5000"/>
                </a:schemeClr>
              </a:buClr>
              <a:buFont typeface="+mj-lt"/>
              <a:buAutoNum type="romanLcPeriod"/>
            </a:pPr>
            <a:r>
              <a:rPr lang="en-US" sz="2400" dirty="0">
                <a:effectLst/>
                <a:latin typeface="Calibri" panose="020F0502020204030204" pitchFamily="34" charset="0"/>
                <a:ea typeface="Calibri" panose="020F0502020204030204" pitchFamily="34" charset="0"/>
                <a:cs typeface="Times New Roman" panose="02020603050405020304" pitchFamily="18" charset="0"/>
              </a:rPr>
              <a:t>Option for Collector to issue show cause in the system to the user. </a:t>
            </a:r>
          </a:p>
          <a:p>
            <a:endParaRPr lang="LID4096" dirty="0"/>
          </a:p>
        </p:txBody>
      </p:sp>
    </p:spTree>
    <p:extLst>
      <p:ext uri="{BB962C8B-B14F-4D97-AF65-F5344CB8AC3E}">
        <p14:creationId xmlns:p14="http://schemas.microsoft.com/office/powerpoint/2010/main" val="289691050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EC5868-47D3-4536-8A7F-5AE88FB70BD8}"/>
              </a:ext>
            </a:extLst>
          </p:cNvPr>
          <p:cNvSpPr>
            <a:spLocks noGrp="1"/>
          </p:cNvSpPr>
          <p:nvPr>
            <p:ph type="title"/>
          </p:nvPr>
        </p:nvSpPr>
        <p:spPr/>
        <p:txBody>
          <a:bodyPr/>
          <a:lstStyle/>
          <a:p>
            <a:r>
              <a:rPr lang="en-US" b="1" dirty="0">
                <a:latin typeface="Calibri" panose="020F0502020204030204" pitchFamily="34" charset="0"/>
                <a:ea typeface="Calibri" panose="020F0502020204030204" pitchFamily="34" charset="0"/>
                <a:cs typeface="Times New Roman" panose="02020603050405020304" pitchFamily="18" charset="0"/>
              </a:rPr>
              <a:t>Actions to be performed by the user:</a:t>
            </a:r>
            <a:endParaRPr lang="LID4096" dirty="0"/>
          </a:p>
        </p:txBody>
      </p:sp>
      <p:sp>
        <p:nvSpPr>
          <p:cNvPr id="3" name="Content Placeholder 2">
            <a:extLst>
              <a:ext uri="{FF2B5EF4-FFF2-40B4-BE49-F238E27FC236}">
                <a16:creationId xmlns:a16="http://schemas.microsoft.com/office/drawing/2014/main" id="{DD54B7FC-369F-4041-AD4C-D90FDBF38B4A}"/>
              </a:ext>
            </a:extLst>
          </p:cNvPr>
          <p:cNvSpPr>
            <a:spLocks noGrp="1"/>
          </p:cNvSpPr>
          <p:nvPr>
            <p:ph idx="1"/>
          </p:nvPr>
        </p:nvSpPr>
        <p:spPr>
          <a:xfrm>
            <a:off x="1097280" y="1845734"/>
            <a:ext cx="10058400" cy="4331546"/>
          </a:xfrm>
        </p:spPr>
        <p:txBody>
          <a:bodyPr>
            <a:normAutofit fontScale="92500" lnSpcReduction="10000"/>
          </a:bodyPr>
          <a:lstStyle/>
          <a:p>
            <a:pPr marL="342900" marR="0" lvl="0" indent="-342900">
              <a:lnSpc>
                <a:spcPct val="107000"/>
              </a:lnSpc>
              <a:spcBef>
                <a:spcPts val="0"/>
              </a:spcBef>
              <a:spcAft>
                <a:spcPts val="0"/>
              </a:spcAft>
              <a:buClr>
                <a:schemeClr val="tx1">
                  <a:lumMod val="95000"/>
                  <a:lumOff val="5000"/>
                </a:schemeClr>
              </a:buClr>
              <a:buFont typeface="+mj-lt"/>
              <a:buAutoNum type="romanLcPeriod"/>
            </a:pPr>
            <a:r>
              <a:rPr lang="en-US" sz="2200" dirty="0">
                <a:effectLst/>
                <a:latin typeface="Calibri" panose="020F0502020204030204" pitchFamily="34" charset="0"/>
                <a:ea typeface="Calibri" panose="020F0502020204030204" pitchFamily="34" charset="0"/>
                <a:cs typeface="Times New Roman" panose="02020603050405020304" pitchFamily="18" charset="0"/>
              </a:rPr>
              <a:t>Option to create an application for new authorization.</a:t>
            </a:r>
          </a:p>
          <a:p>
            <a:pPr marL="342900" marR="0" lvl="0" indent="-342900">
              <a:lnSpc>
                <a:spcPct val="107000"/>
              </a:lnSpc>
              <a:spcBef>
                <a:spcPts val="0"/>
              </a:spcBef>
              <a:spcAft>
                <a:spcPts val="0"/>
              </a:spcAft>
              <a:buClr>
                <a:schemeClr val="tx1">
                  <a:lumMod val="95000"/>
                  <a:lumOff val="5000"/>
                </a:schemeClr>
              </a:buClr>
              <a:buFont typeface="+mj-lt"/>
              <a:buAutoNum type="romanLcPeriod"/>
            </a:pPr>
            <a:r>
              <a:rPr lang="en-US" sz="2200" dirty="0">
                <a:effectLst/>
                <a:latin typeface="Calibri" panose="020F0502020204030204" pitchFamily="34" charset="0"/>
                <a:ea typeface="Calibri" panose="020F0502020204030204" pitchFamily="34" charset="0"/>
                <a:cs typeface="Times New Roman" panose="02020603050405020304" pitchFamily="18" charset="0"/>
              </a:rPr>
              <a:t>Option to create an application for amendment, suspension or cancellation of the authorization.</a:t>
            </a:r>
          </a:p>
          <a:p>
            <a:pPr marL="342900" marR="0" lvl="0" indent="-342900">
              <a:lnSpc>
                <a:spcPct val="107000"/>
              </a:lnSpc>
              <a:spcBef>
                <a:spcPts val="0"/>
              </a:spcBef>
              <a:spcAft>
                <a:spcPts val="0"/>
              </a:spcAft>
              <a:buClr>
                <a:schemeClr val="tx1">
                  <a:lumMod val="95000"/>
                  <a:lumOff val="5000"/>
                </a:schemeClr>
              </a:buClr>
              <a:buFont typeface="+mj-lt"/>
              <a:buAutoNum type="romanLcPeriod"/>
            </a:pPr>
            <a:r>
              <a:rPr lang="en-US" sz="2200" dirty="0">
                <a:effectLst/>
                <a:latin typeface="Calibri" panose="020F0502020204030204" pitchFamily="34" charset="0"/>
                <a:ea typeface="Calibri" panose="020F0502020204030204" pitchFamily="34" charset="0"/>
                <a:cs typeface="Times New Roman" panose="02020603050405020304" pitchFamily="18" charset="0"/>
              </a:rPr>
              <a:t>Application to dispose of plant and machinery acquired.</a:t>
            </a:r>
          </a:p>
          <a:p>
            <a:pPr marL="342900" marR="0" lvl="0" indent="-342900">
              <a:lnSpc>
                <a:spcPct val="107000"/>
              </a:lnSpc>
              <a:spcBef>
                <a:spcPts val="0"/>
              </a:spcBef>
              <a:spcAft>
                <a:spcPts val="0"/>
              </a:spcAft>
              <a:buClr>
                <a:schemeClr val="tx1">
                  <a:lumMod val="95000"/>
                  <a:lumOff val="5000"/>
                </a:schemeClr>
              </a:buClr>
              <a:buFont typeface="+mj-lt"/>
              <a:buAutoNum type="romanLcPeriod"/>
            </a:pPr>
            <a:r>
              <a:rPr lang="en-US" sz="2200" dirty="0">
                <a:effectLst/>
                <a:latin typeface="Calibri" panose="020F0502020204030204" pitchFamily="34" charset="0"/>
                <a:ea typeface="Calibri" panose="020F0502020204030204" pitchFamily="34" charset="0"/>
                <a:cs typeface="Times New Roman" panose="02020603050405020304" pitchFamily="18" charset="0"/>
              </a:rPr>
              <a:t>Option to add input goods acquired locally against zero rated sales tax or FED invoice in the WeBOC System against his authorization number with invoice number and date with description and quantity acquired.</a:t>
            </a:r>
          </a:p>
          <a:p>
            <a:pPr marL="342900" marR="0" lvl="0" indent="-342900">
              <a:lnSpc>
                <a:spcPct val="107000"/>
              </a:lnSpc>
              <a:spcBef>
                <a:spcPts val="0"/>
              </a:spcBef>
              <a:spcAft>
                <a:spcPts val="0"/>
              </a:spcAft>
              <a:buClr>
                <a:schemeClr val="tx1">
                  <a:lumMod val="95000"/>
                  <a:lumOff val="5000"/>
                </a:schemeClr>
              </a:buClr>
              <a:buFont typeface="+mj-lt"/>
              <a:buAutoNum type="romanLcPeriod"/>
            </a:pPr>
            <a:r>
              <a:rPr lang="en-US" sz="2200" dirty="0">
                <a:effectLst/>
                <a:latin typeface="Calibri" panose="020F0502020204030204" pitchFamily="34" charset="0"/>
                <a:ea typeface="Calibri" panose="020F0502020204030204" pitchFamily="34" charset="0"/>
                <a:cs typeface="Times New Roman" panose="02020603050405020304" pitchFamily="18" charset="0"/>
              </a:rPr>
              <a:t>System to deduct the value from the authorized value  of </a:t>
            </a:r>
            <a:r>
              <a:rPr lang="en-US" sz="2200" dirty="0">
                <a:latin typeface="Calibri" panose="020F0502020204030204" pitchFamily="34" charset="0"/>
                <a:ea typeface="Calibri" panose="020F0502020204030204" pitchFamily="34" charset="0"/>
                <a:cs typeface="Times New Roman" panose="02020603050405020304" pitchFamily="18" charset="0"/>
              </a:rPr>
              <a:t>input goods </a:t>
            </a:r>
            <a:r>
              <a:rPr lang="en-US" sz="2200" dirty="0">
                <a:effectLst/>
                <a:latin typeface="Calibri" panose="020F0502020204030204" pitchFamily="34" charset="0"/>
                <a:ea typeface="Calibri" panose="020F0502020204030204" pitchFamily="34" charset="0"/>
                <a:cs typeface="Times New Roman" panose="02020603050405020304" pitchFamily="18" charset="0"/>
              </a:rPr>
              <a:t>with description and quantity acquired.</a:t>
            </a:r>
          </a:p>
          <a:p>
            <a:pPr marL="342900" marR="0" lvl="0" indent="-342900">
              <a:lnSpc>
                <a:spcPct val="107000"/>
              </a:lnSpc>
              <a:spcBef>
                <a:spcPts val="0"/>
              </a:spcBef>
              <a:spcAft>
                <a:spcPts val="0"/>
              </a:spcAft>
              <a:buClr>
                <a:schemeClr val="tx1">
                  <a:lumMod val="95000"/>
                  <a:lumOff val="5000"/>
                </a:schemeClr>
              </a:buClr>
              <a:buFont typeface="+mj-lt"/>
              <a:buAutoNum type="romanLcPeriod"/>
            </a:pPr>
            <a:r>
              <a:rPr lang="en-US" sz="2200" dirty="0">
                <a:effectLst/>
                <a:latin typeface="Calibri" panose="020F0502020204030204" pitchFamily="34" charset="0"/>
                <a:ea typeface="Calibri" panose="020F0502020204030204" pitchFamily="34" charset="0"/>
                <a:cs typeface="Times New Roman" panose="02020603050405020304" pitchFamily="18" charset="0"/>
              </a:rPr>
              <a:t>Option to add duty and taxes paid input goods against sales tax invoice in the system with Invoice number and date with description and quantity acquired</a:t>
            </a:r>
          </a:p>
          <a:p>
            <a:pPr marL="342900" marR="0" lvl="0" indent="-342900">
              <a:lnSpc>
                <a:spcPct val="107000"/>
              </a:lnSpc>
              <a:spcBef>
                <a:spcPts val="0"/>
              </a:spcBef>
              <a:spcAft>
                <a:spcPts val="800"/>
              </a:spcAft>
              <a:buClr>
                <a:schemeClr val="tx1">
                  <a:lumMod val="95000"/>
                  <a:lumOff val="5000"/>
                </a:schemeClr>
              </a:buClr>
              <a:buFont typeface="+mj-lt"/>
              <a:buAutoNum type="romanLcPeriod"/>
            </a:pPr>
            <a:r>
              <a:rPr lang="en-US" sz="2200" dirty="0">
                <a:effectLst/>
                <a:latin typeface="Calibri" panose="020F0502020204030204" pitchFamily="34" charset="0"/>
                <a:ea typeface="Calibri" panose="020F0502020204030204" pitchFamily="34" charset="0"/>
                <a:cs typeface="Times New Roman" panose="02020603050405020304" pitchFamily="18" charset="0"/>
              </a:rPr>
              <a:t>In case the date on the invoice is older than 32 days system shall not allow feeding of the invoice or the quantity or value </a:t>
            </a:r>
          </a:p>
          <a:p>
            <a:endParaRPr lang="LID4096" dirty="0"/>
          </a:p>
        </p:txBody>
      </p:sp>
    </p:spTree>
    <p:extLst>
      <p:ext uri="{BB962C8B-B14F-4D97-AF65-F5344CB8AC3E}">
        <p14:creationId xmlns:p14="http://schemas.microsoft.com/office/powerpoint/2010/main" val="25830310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03E59AE-44F8-4FB9-BF05-C888FE3E1D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33431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F33686C6-F28C-4C64-962B-30EBC198ABE6}"/>
              </a:ext>
            </a:extLst>
          </p:cNvPr>
          <p:cNvSpPr>
            <a:spLocks noGrp="1"/>
          </p:cNvSpPr>
          <p:nvPr>
            <p:ph type="title"/>
          </p:nvPr>
        </p:nvSpPr>
        <p:spPr>
          <a:xfrm>
            <a:off x="8177212" y="634946"/>
            <a:ext cx="3372529" cy="5055904"/>
          </a:xfrm>
        </p:spPr>
        <p:txBody>
          <a:bodyPr anchor="ctr">
            <a:normAutofit/>
          </a:bodyPr>
          <a:lstStyle/>
          <a:p>
            <a:r>
              <a:rPr lang="en-US" b="1" dirty="0"/>
              <a:t>Concept Behind EFS 2021</a:t>
            </a:r>
            <a:endParaRPr lang="LID4096" b="1"/>
          </a:p>
        </p:txBody>
      </p:sp>
      <p:cxnSp>
        <p:nvCxnSpPr>
          <p:cNvPr id="11" name="Straight Connector 10">
            <a:extLst>
              <a:ext uri="{FF2B5EF4-FFF2-40B4-BE49-F238E27FC236}">
                <a16:creationId xmlns:a16="http://schemas.microsoft.com/office/drawing/2014/main" id="{2752F38C-F560-47AA-90AD-209F39C0415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856978" y="1791298"/>
            <a:ext cx="0" cy="274320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3" name="Rectangle 12">
            <a:extLst>
              <a:ext uri="{FF2B5EF4-FFF2-40B4-BE49-F238E27FC236}">
                <a16:creationId xmlns:a16="http://schemas.microsoft.com/office/drawing/2014/main" id="{3194563F-A66F-4B71-9C8D-5610CF13D6B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 y="6334316"/>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a:extLst>
              <a:ext uri="{FF2B5EF4-FFF2-40B4-BE49-F238E27FC236}">
                <a16:creationId xmlns:a16="http://schemas.microsoft.com/office/drawing/2014/main" id="{4403595A-19F1-44C4-8C24-6E498B5F72B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graphicFrame>
        <p:nvGraphicFramePr>
          <p:cNvPr id="5" name="Content Placeholder 2">
            <a:extLst>
              <a:ext uri="{FF2B5EF4-FFF2-40B4-BE49-F238E27FC236}">
                <a16:creationId xmlns:a16="http://schemas.microsoft.com/office/drawing/2014/main" id="{F6D0237B-503B-4E64-B368-546C53D5081D}"/>
              </a:ext>
            </a:extLst>
          </p:cNvPr>
          <p:cNvGraphicFramePr>
            <a:graphicFrameLocks noGrp="1"/>
          </p:cNvGraphicFramePr>
          <p:nvPr>
            <p:ph idx="1"/>
            <p:extLst>
              <p:ext uri="{D42A27DB-BD31-4B8C-83A1-F6EECF244321}">
                <p14:modId xmlns:p14="http://schemas.microsoft.com/office/powerpoint/2010/main" val="724823945"/>
              </p:ext>
            </p:extLst>
          </p:nvPr>
        </p:nvGraphicFramePr>
        <p:xfrm>
          <a:off x="633413" y="639763"/>
          <a:ext cx="6910387" cy="50514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37916027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676BE7-BEB0-4639-8524-C7D3F2631A39}"/>
              </a:ext>
            </a:extLst>
          </p:cNvPr>
          <p:cNvSpPr>
            <a:spLocks noGrp="1"/>
          </p:cNvSpPr>
          <p:nvPr>
            <p:ph type="title"/>
          </p:nvPr>
        </p:nvSpPr>
        <p:spPr/>
        <p:txBody>
          <a:bodyPr/>
          <a:lstStyle/>
          <a:p>
            <a:pPr algn="ctr"/>
            <a:r>
              <a:rPr lang="en-US" dirty="0">
                <a:latin typeface="Calibri" panose="020F0502020204030204" pitchFamily="34" charset="0"/>
                <a:ea typeface="Calibri" panose="020F0502020204030204" pitchFamily="34" charset="0"/>
                <a:cs typeface="Times New Roman" panose="02020603050405020304" pitchFamily="18" charset="0"/>
              </a:rPr>
              <a:t>Profile of Exporter</a:t>
            </a:r>
            <a:endParaRPr lang="LID4096" dirty="0"/>
          </a:p>
        </p:txBody>
      </p:sp>
      <p:sp>
        <p:nvSpPr>
          <p:cNvPr id="3" name="Content Placeholder 2">
            <a:extLst>
              <a:ext uri="{FF2B5EF4-FFF2-40B4-BE49-F238E27FC236}">
                <a16:creationId xmlns:a16="http://schemas.microsoft.com/office/drawing/2014/main" id="{C7AD1FF0-049C-48A9-ACE0-9BF707BFB897}"/>
              </a:ext>
            </a:extLst>
          </p:cNvPr>
          <p:cNvSpPr>
            <a:spLocks noGrp="1"/>
          </p:cNvSpPr>
          <p:nvPr>
            <p:ph idx="1"/>
          </p:nvPr>
        </p:nvSpPr>
        <p:spPr>
          <a:xfrm>
            <a:off x="1097280" y="1845734"/>
            <a:ext cx="10058400" cy="4341706"/>
          </a:xfrm>
        </p:spPr>
        <p:txBody>
          <a:bodyPr>
            <a:normAutofit fontScale="85000" lnSpcReduction="20000"/>
          </a:bodyPr>
          <a:lstStyle/>
          <a:p>
            <a:pPr marL="690563" marR="0" lvl="0" indent="-690563">
              <a:lnSpc>
                <a:spcPct val="107000"/>
              </a:lnSpc>
              <a:spcBef>
                <a:spcPts val="0"/>
              </a:spcBef>
              <a:spcAft>
                <a:spcPts val="0"/>
              </a:spcAft>
              <a:buClr>
                <a:schemeClr val="tx1">
                  <a:lumMod val="95000"/>
                  <a:lumOff val="5000"/>
                </a:schemeClr>
              </a:buClr>
              <a:buFont typeface="+mj-lt"/>
              <a:buAutoNum type="romanLcPeriod"/>
            </a:pPr>
            <a:r>
              <a:rPr lang="en-US" sz="2600" dirty="0">
                <a:effectLst/>
                <a:latin typeface="Calibri" panose="020F0502020204030204" pitchFamily="34" charset="0"/>
                <a:ea typeface="Calibri" panose="020F0502020204030204" pitchFamily="34" charset="0"/>
                <a:cs typeface="Times New Roman" panose="02020603050405020304" pitchFamily="18" charset="0"/>
              </a:rPr>
              <a:t>Date of Registration</a:t>
            </a:r>
          </a:p>
          <a:p>
            <a:pPr marL="690563" marR="0" lvl="0" indent="-690563">
              <a:lnSpc>
                <a:spcPct val="107000"/>
              </a:lnSpc>
              <a:spcBef>
                <a:spcPts val="0"/>
              </a:spcBef>
              <a:spcAft>
                <a:spcPts val="0"/>
              </a:spcAft>
              <a:buClr>
                <a:schemeClr val="tx1">
                  <a:lumMod val="95000"/>
                  <a:lumOff val="5000"/>
                </a:schemeClr>
              </a:buClr>
              <a:buFont typeface="+mj-lt"/>
              <a:buAutoNum type="romanLcPeriod"/>
            </a:pPr>
            <a:r>
              <a:rPr lang="en-US" sz="2600" dirty="0">
                <a:effectLst/>
                <a:latin typeface="Calibri" panose="020F0502020204030204" pitchFamily="34" charset="0"/>
                <a:ea typeface="Calibri" panose="020F0502020204030204" pitchFamily="34" charset="0"/>
                <a:cs typeface="Times New Roman" panose="02020603050405020304" pitchFamily="18" charset="0"/>
              </a:rPr>
              <a:t>Date of first export</a:t>
            </a:r>
          </a:p>
          <a:p>
            <a:pPr marL="690563" marR="0" lvl="0" indent="-690563">
              <a:lnSpc>
                <a:spcPct val="107000"/>
              </a:lnSpc>
              <a:spcBef>
                <a:spcPts val="0"/>
              </a:spcBef>
              <a:spcAft>
                <a:spcPts val="0"/>
              </a:spcAft>
              <a:buClr>
                <a:schemeClr val="tx1">
                  <a:lumMod val="95000"/>
                  <a:lumOff val="5000"/>
                </a:schemeClr>
              </a:buClr>
              <a:buFont typeface="+mj-lt"/>
              <a:buAutoNum type="romanLcPeriod"/>
            </a:pPr>
            <a:r>
              <a:rPr lang="en-US" sz="2600" dirty="0">
                <a:effectLst/>
                <a:latin typeface="Calibri" panose="020F0502020204030204" pitchFamily="34" charset="0"/>
                <a:ea typeface="Calibri" panose="020F0502020204030204" pitchFamily="34" charset="0"/>
                <a:cs typeface="Times New Roman" panose="02020603050405020304" pitchFamily="18" charset="0"/>
              </a:rPr>
              <a:t>Items exported in last two years</a:t>
            </a:r>
          </a:p>
          <a:p>
            <a:pPr marL="690563" marR="0" lvl="0" indent="-690563">
              <a:lnSpc>
                <a:spcPct val="107000"/>
              </a:lnSpc>
              <a:spcBef>
                <a:spcPts val="0"/>
              </a:spcBef>
              <a:spcAft>
                <a:spcPts val="0"/>
              </a:spcAft>
              <a:buClr>
                <a:schemeClr val="tx1">
                  <a:lumMod val="95000"/>
                  <a:lumOff val="5000"/>
                </a:schemeClr>
              </a:buClr>
              <a:buFont typeface="+mj-lt"/>
              <a:buAutoNum type="romanLcPeriod"/>
            </a:pPr>
            <a:r>
              <a:rPr lang="en-US" sz="2600" dirty="0">
                <a:effectLst/>
                <a:latin typeface="Calibri" panose="020F0502020204030204" pitchFamily="34" charset="0"/>
                <a:ea typeface="Calibri" panose="020F0502020204030204" pitchFamily="34" charset="0"/>
                <a:cs typeface="Times New Roman" panose="02020603050405020304" pitchFamily="18" charset="0"/>
              </a:rPr>
              <a:t>Vendors used.</a:t>
            </a:r>
          </a:p>
          <a:p>
            <a:pPr marL="690563" marR="0" lvl="0" indent="-690563">
              <a:lnSpc>
                <a:spcPct val="107000"/>
              </a:lnSpc>
              <a:spcBef>
                <a:spcPts val="0"/>
              </a:spcBef>
              <a:spcAft>
                <a:spcPts val="0"/>
              </a:spcAft>
              <a:buClr>
                <a:schemeClr val="tx1">
                  <a:lumMod val="95000"/>
                  <a:lumOff val="5000"/>
                </a:schemeClr>
              </a:buClr>
              <a:buFont typeface="+mj-lt"/>
              <a:buAutoNum type="romanLcPeriod"/>
            </a:pPr>
            <a:r>
              <a:rPr lang="en-US" sz="2600" dirty="0">
                <a:effectLst/>
                <a:latin typeface="Calibri" panose="020F0502020204030204" pitchFamily="34" charset="0"/>
                <a:ea typeface="Calibri" panose="020F0502020204030204" pitchFamily="34" charset="0"/>
                <a:cs typeface="Times New Roman" panose="02020603050405020304" pitchFamily="18" charset="0"/>
              </a:rPr>
              <a:t>Indirect exporters used.</a:t>
            </a:r>
          </a:p>
          <a:p>
            <a:pPr marL="690563" marR="0" lvl="0" indent="-690563">
              <a:lnSpc>
                <a:spcPct val="107000"/>
              </a:lnSpc>
              <a:spcBef>
                <a:spcPts val="0"/>
              </a:spcBef>
              <a:spcAft>
                <a:spcPts val="0"/>
              </a:spcAft>
              <a:buClr>
                <a:schemeClr val="tx1">
                  <a:lumMod val="95000"/>
                  <a:lumOff val="5000"/>
                </a:schemeClr>
              </a:buClr>
              <a:buFont typeface="+mj-lt"/>
              <a:buAutoNum type="romanLcPeriod"/>
            </a:pPr>
            <a:r>
              <a:rPr lang="en-US" sz="2600" dirty="0">
                <a:effectLst/>
                <a:latin typeface="Calibri" panose="020F0502020204030204" pitchFamily="34" charset="0"/>
                <a:ea typeface="Calibri" panose="020F0502020204030204" pitchFamily="34" charset="0"/>
                <a:cs typeface="Times New Roman" panose="02020603050405020304" pitchFamily="18" charset="0"/>
              </a:rPr>
              <a:t>Total value of goods imported under the scheme</a:t>
            </a:r>
          </a:p>
          <a:p>
            <a:pPr marL="690563" marR="0" lvl="0" indent="-690563">
              <a:lnSpc>
                <a:spcPct val="107000"/>
              </a:lnSpc>
              <a:spcBef>
                <a:spcPts val="0"/>
              </a:spcBef>
              <a:spcAft>
                <a:spcPts val="0"/>
              </a:spcAft>
              <a:buClr>
                <a:schemeClr val="tx1">
                  <a:lumMod val="95000"/>
                  <a:lumOff val="5000"/>
                </a:schemeClr>
              </a:buClr>
              <a:buFont typeface="+mj-lt"/>
              <a:buAutoNum type="romanLcPeriod"/>
            </a:pPr>
            <a:r>
              <a:rPr lang="en-US" sz="2600" dirty="0">
                <a:effectLst/>
                <a:latin typeface="Calibri" panose="020F0502020204030204" pitchFamily="34" charset="0"/>
                <a:ea typeface="Calibri" panose="020F0502020204030204" pitchFamily="34" charset="0"/>
                <a:cs typeface="Times New Roman" panose="02020603050405020304" pitchFamily="18" charset="0"/>
              </a:rPr>
              <a:t>Total value of domestically acquired goods against zero rating</a:t>
            </a:r>
          </a:p>
          <a:p>
            <a:pPr marL="690563" marR="0" lvl="0" indent="-690563">
              <a:lnSpc>
                <a:spcPct val="107000"/>
              </a:lnSpc>
              <a:spcBef>
                <a:spcPts val="0"/>
              </a:spcBef>
              <a:spcAft>
                <a:spcPts val="0"/>
              </a:spcAft>
              <a:buClr>
                <a:schemeClr val="tx1">
                  <a:lumMod val="95000"/>
                  <a:lumOff val="5000"/>
                </a:schemeClr>
              </a:buClr>
              <a:buFont typeface="+mj-lt"/>
              <a:buAutoNum type="romanLcPeriod"/>
            </a:pPr>
            <a:r>
              <a:rPr lang="en-US" sz="2600" dirty="0">
                <a:effectLst/>
                <a:latin typeface="Calibri" panose="020F0502020204030204" pitchFamily="34" charset="0"/>
                <a:ea typeface="Calibri" panose="020F0502020204030204" pitchFamily="34" charset="0"/>
                <a:cs typeface="Times New Roman" panose="02020603050405020304" pitchFamily="18" charset="0"/>
              </a:rPr>
              <a:t>Total value of duty &amp; Taxes paid input goods</a:t>
            </a:r>
          </a:p>
          <a:p>
            <a:pPr marL="690563" marR="0" lvl="0" indent="-690563">
              <a:lnSpc>
                <a:spcPct val="107000"/>
              </a:lnSpc>
              <a:spcBef>
                <a:spcPts val="0"/>
              </a:spcBef>
              <a:spcAft>
                <a:spcPts val="0"/>
              </a:spcAft>
              <a:buClr>
                <a:schemeClr val="tx1">
                  <a:lumMod val="95000"/>
                  <a:lumOff val="5000"/>
                </a:schemeClr>
              </a:buClr>
              <a:buFont typeface="+mj-lt"/>
              <a:buAutoNum type="romanLcPeriod"/>
            </a:pPr>
            <a:r>
              <a:rPr lang="en-US" sz="2600" dirty="0">
                <a:effectLst/>
                <a:latin typeface="Calibri" panose="020F0502020204030204" pitchFamily="34" charset="0"/>
                <a:ea typeface="Calibri" panose="020F0502020204030204" pitchFamily="34" charset="0"/>
                <a:cs typeface="Times New Roman" panose="02020603050405020304" pitchFamily="18" charset="0"/>
              </a:rPr>
              <a:t>Total value of Exports in two financial years</a:t>
            </a:r>
          </a:p>
          <a:p>
            <a:pPr marL="690563" marR="0" lvl="0" indent="-690563">
              <a:lnSpc>
                <a:spcPct val="107000"/>
              </a:lnSpc>
              <a:spcBef>
                <a:spcPts val="0"/>
              </a:spcBef>
              <a:spcAft>
                <a:spcPts val="0"/>
              </a:spcAft>
              <a:buClr>
                <a:schemeClr val="tx1">
                  <a:lumMod val="95000"/>
                  <a:lumOff val="5000"/>
                </a:schemeClr>
              </a:buClr>
              <a:buFont typeface="+mj-lt"/>
              <a:buAutoNum type="romanLcPeriod"/>
            </a:pPr>
            <a:r>
              <a:rPr lang="en-US" sz="2600" dirty="0">
                <a:effectLst/>
                <a:latin typeface="Calibri" panose="020F0502020204030204" pitchFamily="34" charset="0"/>
                <a:ea typeface="Calibri" panose="020F0502020204030204" pitchFamily="34" charset="0"/>
                <a:cs typeface="Times New Roman" panose="02020603050405020304" pitchFamily="18" charset="0"/>
              </a:rPr>
              <a:t>Recovery generated by Collectorate. </a:t>
            </a:r>
          </a:p>
          <a:p>
            <a:pPr marL="690563" marR="0" lvl="0" indent="-690563">
              <a:lnSpc>
                <a:spcPct val="107000"/>
              </a:lnSpc>
              <a:spcBef>
                <a:spcPts val="0"/>
              </a:spcBef>
              <a:spcAft>
                <a:spcPts val="0"/>
              </a:spcAft>
              <a:buClr>
                <a:schemeClr val="tx1">
                  <a:lumMod val="95000"/>
                  <a:lumOff val="5000"/>
                </a:schemeClr>
              </a:buClr>
              <a:buFont typeface="+mj-lt"/>
              <a:buAutoNum type="romanLcPeriod"/>
            </a:pPr>
            <a:r>
              <a:rPr lang="en-US" sz="2600" dirty="0">
                <a:effectLst/>
                <a:latin typeface="Calibri" panose="020F0502020204030204" pitchFamily="34" charset="0"/>
                <a:ea typeface="Calibri" panose="020F0502020204030204" pitchFamily="34" charset="0"/>
                <a:cs typeface="Times New Roman" panose="02020603050405020304" pitchFamily="18" charset="0"/>
              </a:rPr>
              <a:t>Recovery generated by PCA.</a:t>
            </a:r>
          </a:p>
          <a:p>
            <a:pPr marL="690563" marR="0" lvl="0" indent="-690563">
              <a:lnSpc>
                <a:spcPct val="107000"/>
              </a:lnSpc>
              <a:spcBef>
                <a:spcPts val="0"/>
              </a:spcBef>
              <a:spcAft>
                <a:spcPts val="0"/>
              </a:spcAft>
              <a:buClr>
                <a:schemeClr val="tx1">
                  <a:lumMod val="95000"/>
                  <a:lumOff val="5000"/>
                </a:schemeClr>
              </a:buClr>
              <a:buFont typeface="+mj-lt"/>
              <a:buAutoNum type="romanLcPeriod"/>
            </a:pPr>
            <a:r>
              <a:rPr lang="en-US" sz="2600" dirty="0">
                <a:effectLst/>
                <a:latin typeface="Calibri" panose="020F0502020204030204" pitchFamily="34" charset="0"/>
                <a:ea typeface="Calibri" panose="020F0502020204030204" pitchFamily="34" charset="0"/>
                <a:cs typeface="Times New Roman" panose="02020603050405020304" pitchFamily="18" charset="0"/>
              </a:rPr>
              <a:t>Contravention cases framed.</a:t>
            </a:r>
          </a:p>
          <a:p>
            <a:pPr marL="690563" marR="0" lvl="0" indent="-690563">
              <a:lnSpc>
                <a:spcPct val="107000"/>
              </a:lnSpc>
              <a:spcBef>
                <a:spcPts val="0"/>
              </a:spcBef>
              <a:spcAft>
                <a:spcPts val="0"/>
              </a:spcAft>
              <a:buClr>
                <a:schemeClr val="tx1">
                  <a:lumMod val="95000"/>
                  <a:lumOff val="5000"/>
                </a:schemeClr>
              </a:buClr>
              <a:buFont typeface="+mj-lt"/>
              <a:buAutoNum type="romanLcPeriod"/>
            </a:pPr>
            <a:r>
              <a:rPr lang="en-US" sz="2600" dirty="0">
                <a:effectLst/>
                <a:latin typeface="Calibri" panose="020F0502020204030204" pitchFamily="34" charset="0"/>
                <a:ea typeface="Calibri" panose="020F0502020204030204" pitchFamily="34" charset="0"/>
                <a:cs typeface="Times New Roman" panose="02020603050405020304" pitchFamily="18" charset="0"/>
              </a:rPr>
              <a:t>Contravention cases adjudged.</a:t>
            </a:r>
          </a:p>
          <a:p>
            <a:pPr marL="690563" marR="0" lvl="0" indent="-690563">
              <a:lnSpc>
                <a:spcPct val="107000"/>
              </a:lnSpc>
              <a:spcBef>
                <a:spcPts val="0"/>
              </a:spcBef>
              <a:spcAft>
                <a:spcPts val="800"/>
              </a:spcAft>
              <a:buClr>
                <a:schemeClr val="tx1">
                  <a:lumMod val="95000"/>
                  <a:lumOff val="5000"/>
                </a:schemeClr>
              </a:buClr>
              <a:buFont typeface="+mj-lt"/>
              <a:buAutoNum type="romanLcPeriod"/>
            </a:pPr>
            <a:r>
              <a:rPr lang="en-US" sz="2600" dirty="0">
                <a:effectLst/>
                <a:latin typeface="Calibri" panose="020F0502020204030204" pitchFamily="34" charset="0"/>
                <a:ea typeface="Calibri" panose="020F0502020204030204" pitchFamily="34" charset="0"/>
                <a:cs typeface="Times New Roman" panose="02020603050405020304" pitchFamily="18" charset="0"/>
              </a:rPr>
              <a:t>Criminal Cases initiated</a:t>
            </a:r>
          </a:p>
          <a:p>
            <a:endParaRPr lang="LID4096" dirty="0"/>
          </a:p>
        </p:txBody>
      </p:sp>
    </p:spTree>
    <p:extLst>
      <p:ext uri="{BB962C8B-B14F-4D97-AF65-F5344CB8AC3E}">
        <p14:creationId xmlns:p14="http://schemas.microsoft.com/office/powerpoint/2010/main" val="49067608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05A107-407E-4000-94D4-F5D97D13E2F5}"/>
              </a:ext>
            </a:extLst>
          </p:cNvPr>
          <p:cNvSpPr>
            <a:spLocks noGrp="1"/>
          </p:cNvSpPr>
          <p:nvPr>
            <p:ph type="title"/>
          </p:nvPr>
        </p:nvSpPr>
        <p:spPr>
          <a:xfrm>
            <a:off x="838200" y="2103437"/>
            <a:ext cx="10515600" cy="1325563"/>
          </a:xfrm>
          <a:ln>
            <a:solidFill>
              <a:schemeClr val="accent1">
                <a:lumMod val="75000"/>
              </a:schemeClr>
            </a:solidFill>
          </a:ln>
        </p:spPr>
        <p:txBody>
          <a:bodyPr>
            <a:normAutofit/>
          </a:bodyPr>
          <a:lstStyle/>
          <a:p>
            <a:pPr algn="ctr"/>
            <a:r>
              <a:rPr lang="en-US" sz="6600"/>
              <a:t>THANK YOU</a:t>
            </a:r>
            <a:endParaRPr lang="LID4096" sz="6600" dirty="0"/>
          </a:p>
        </p:txBody>
      </p:sp>
    </p:spTree>
    <p:extLst>
      <p:ext uri="{BB962C8B-B14F-4D97-AF65-F5344CB8AC3E}">
        <p14:creationId xmlns:p14="http://schemas.microsoft.com/office/powerpoint/2010/main" val="2649051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D6AB85-D4D9-4F76-8689-FBD7CF9879BC}"/>
              </a:ext>
            </a:extLst>
          </p:cNvPr>
          <p:cNvSpPr>
            <a:spLocks noGrp="1"/>
          </p:cNvSpPr>
          <p:nvPr>
            <p:ph type="title"/>
          </p:nvPr>
        </p:nvSpPr>
        <p:spPr>
          <a:xfrm>
            <a:off x="406400" y="91440"/>
            <a:ext cx="11450320" cy="670560"/>
          </a:xfrm>
          <a:ln>
            <a:solidFill>
              <a:schemeClr val="accent1">
                <a:lumMod val="50000"/>
              </a:schemeClr>
            </a:solidFill>
          </a:ln>
        </p:spPr>
        <p:txBody>
          <a:bodyPr>
            <a:normAutofit fontScale="90000"/>
          </a:bodyPr>
          <a:lstStyle/>
          <a:p>
            <a:pPr algn="ctr"/>
            <a:r>
              <a:rPr lang="en-US" b="1" dirty="0"/>
              <a:t>Eligibility </a:t>
            </a:r>
            <a:endParaRPr lang="LID4096" b="1" dirty="0"/>
          </a:p>
        </p:txBody>
      </p:sp>
      <p:graphicFrame>
        <p:nvGraphicFramePr>
          <p:cNvPr id="4" name="Table 4">
            <a:extLst>
              <a:ext uri="{FF2B5EF4-FFF2-40B4-BE49-F238E27FC236}">
                <a16:creationId xmlns:a16="http://schemas.microsoft.com/office/drawing/2014/main" id="{7ED842DD-CE25-4BB9-9E28-6BD06DBB44E2}"/>
              </a:ext>
            </a:extLst>
          </p:cNvPr>
          <p:cNvGraphicFramePr>
            <a:graphicFrameLocks noGrp="1"/>
          </p:cNvGraphicFramePr>
          <p:nvPr>
            <p:ph idx="1"/>
            <p:extLst>
              <p:ext uri="{D42A27DB-BD31-4B8C-83A1-F6EECF244321}">
                <p14:modId xmlns:p14="http://schemas.microsoft.com/office/powerpoint/2010/main" val="1599180586"/>
              </p:ext>
            </p:extLst>
          </p:nvPr>
        </p:nvGraphicFramePr>
        <p:xfrm>
          <a:off x="406400" y="863600"/>
          <a:ext cx="11521440" cy="5806552"/>
        </p:xfrm>
        <a:graphic>
          <a:graphicData uri="http://schemas.openxmlformats.org/drawingml/2006/table">
            <a:tbl>
              <a:tblPr firstRow="1" bandRow="1">
                <a:tableStyleId>{5C22544A-7EE6-4342-B048-85BDC9FD1C3A}</a:tableStyleId>
              </a:tblPr>
              <a:tblGrid>
                <a:gridCol w="2702560">
                  <a:extLst>
                    <a:ext uri="{9D8B030D-6E8A-4147-A177-3AD203B41FA5}">
                      <a16:colId xmlns:a16="http://schemas.microsoft.com/office/drawing/2014/main" val="3167823827"/>
                    </a:ext>
                  </a:extLst>
                </a:gridCol>
                <a:gridCol w="2448560">
                  <a:extLst>
                    <a:ext uri="{9D8B030D-6E8A-4147-A177-3AD203B41FA5}">
                      <a16:colId xmlns:a16="http://schemas.microsoft.com/office/drawing/2014/main" val="47295098"/>
                    </a:ext>
                  </a:extLst>
                </a:gridCol>
                <a:gridCol w="3251200">
                  <a:extLst>
                    <a:ext uri="{9D8B030D-6E8A-4147-A177-3AD203B41FA5}">
                      <a16:colId xmlns:a16="http://schemas.microsoft.com/office/drawing/2014/main" val="3363243341"/>
                    </a:ext>
                  </a:extLst>
                </a:gridCol>
                <a:gridCol w="3119120">
                  <a:extLst>
                    <a:ext uri="{9D8B030D-6E8A-4147-A177-3AD203B41FA5}">
                      <a16:colId xmlns:a16="http://schemas.microsoft.com/office/drawing/2014/main" val="1260763393"/>
                    </a:ext>
                  </a:extLst>
                </a:gridCol>
              </a:tblGrid>
              <a:tr h="411592">
                <a:tc>
                  <a:txBody>
                    <a:bodyPr/>
                    <a:lstStyle/>
                    <a:p>
                      <a:pPr algn="ctr"/>
                      <a:r>
                        <a:rPr lang="en-US" dirty="0"/>
                        <a:t>Manufacturing Bond</a:t>
                      </a:r>
                      <a:endParaRPr lang="LID4096" dirty="0"/>
                    </a:p>
                  </a:txBody>
                  <a:tcPr>
                    <a:solidFill>
                      <a:srgbClr val="F46A0C"/>
                    </a:solidFill>
                  </a:tcPr>
                </a:tc>
                <a:tc>
                  <a:txBody>
                    <a:bodyPr/>
                    <a:lstStyle/>
                    <a:p>
                      <a:pPr algn="ctr"/>
                      <a:r>
                        <a:rPr lang="en-US" dirty="0"/>
                        <a:t>DTRE</a:t>
                      </a:r>
                      <a:endParaRPr lang="LID4096" dirty="0"/>
                    </a:p>
                  </a:txBody>
                  <a:tcPr>
                    <a:solidFill>
                      <a:schemeClr val="accent2">
                        <a:lumMod val="50000"/>
                      </a:schemeClr>
                    </a:solidFill>
                  </a:tcPr>
                </a:tc>
                <a:tc>
                  <a:txBody>
                    <a:bodyPr/>
                    <a:lstStyle/>
                    <a:p>
                      <a:pPr algn="ctr"/>
                      <a:r>
                        <a:rPr lang="en-US" dirty="0"/>
                        <a:t>EOU</a:t>
                      </a:r>
                      <a:endParaRPr lang="LID4096" dirty="0"/>
                    </a:p>
                  </a:txBody>
                  <a:tcPr>
                    <a:solidFill>
                      <a:srgbClr val="7030A0"/>
                    </a:solidFill>
                  </a:tcPr>
                </a:tc>
                <a:tc>
                  <a:txBody>
                    <a:bodyPr/>
                    <a:lstStyle/>
                    <a:p>
                      <a:pPr algn="ctr"/>
                      <a:r>
                        <a:rPr lang="en-US" dirty="0"/>
                        <a:t>EFS 2021 </a:t>
                      </a:r>
                      <a:endParaRPr lang="LID4096" dirty="0"/>
                    </a:p>
                  </a:txBody>
                  <a:tcPr>
                    <a:solidFill>
                      <a:schemeClr val="accent5">
                        <a:lumMod val="50000"/>
                      </a:schemeClr>
                    </a:solidFill>
                  </a:tcPr>
                </a:tc>
                <a:extLst>
                  <a:ext uri="{0D108BD9-81ED-4DB2-BD59-A6C34878D82A}">
                    <a16:rowId xmlns:a16="http://schemas.microsoft.com/office/drawing/2014/main" val="3961817848"/>
                  </a:ext>
                </a:extLst>
              </a:tr>
              <a:tr h="2671763">
                <a:tc>
                  <a:txBody>
                    <a:bodyPr/>
                    <a:lstStyle/>
                    <a:p>
                      <a:r>
                        <a:rPr lang="en-US" sz="1800" kern="1200" dirty="0">
                          <a:solidFill>
                            <a:schemeClr val="dk1"/>
                          </a:solidFill>
                          <a:effectLst/>
                          <a:latin typeface="+mn-lt"/>
                          <a:ea typeface="+mn-ea"/>
                          <a:cs typeface="+mn-cs"/>
                        </a:rPr>
                        <a:t>" manufacturing bond" means a premises having a proper boundary wall, with clearly defined areas of,––</a:t>
                      </a:r>
                    </a:p>
                    <a:p>
                      <a:pPr marL="60325" lvl="1" indent="0"/>
                      <a:r>
                        <a:rPr lang="en-US" sz="1800" kern="1200" dirty="0">
                          <a:solidFill>
                            <a:schemeClr val="dk1"/>
                          </a:solidFill>
                          <a:effectLst/>
                          <a:latin typeface="+mn-lt"/>
                          <a:ea typeface="+mn-ea"/>
                          <a:cs typeface="+mn-cs"/>
                        </a:rPr>
                        <a:t>bonded warehouse;</a:t>
                      </a:r>
                      <a:r>
                        <a:rPr lang="en-US" sz="2400" kern="1200" dirty="0">
                          <a:solidFill>
                            <a:schemeClr val="dk1"/>
                          </a:solidFill>
                          <a:effectLst/>
                          <a:latin typeface="+mn-lt"/>
                          <a:ea typeface="+mn-ea"/>
                          <a:cs typeface="+mn-cs"/>
                        </a:rPr>
                        <a:t> </a:t>
                      </a:r>
                      <a:r>
                        <a:rPr lang="en-US" sz="1800" kern="1200" dirty="0">
                          <a:solidFill>
                            <a:schemeClr val="dk1"/>
                          </a:solidFill>
                          <a:effectLst/>
                          <a:latin typeface="+mn-lt"/>
                          <a:ea typeface="+mn-ea"/>
                          <a:cs typeface="+mn-cs"/>
                        </a:rPr>
                        <a:t>manufacturing facility; and</a:t>
                      </a:r>
                      <a:r>
                        <a:rPr lang="en-US" sz="2400" kern="1200" dirty="0">
                          <a:solidFill>
                            <a:schemeClr val="dk1"/>
                          </a:solidFill>
                          <a:effectLst/>
                          <a:latin typeface="+mn-lt"/>
                          <a:ea typeface="+mn-ea"/>
                          <a:cs typeface="+mn-cs"/>
                        </a:rPr>
                        <a:t> </a:t>
                      </a:r>
                      <a:r>
                        <a:rPr lang="en-US" sz="1800" kern="1200" dirty="0">
                          <a:solidFill>
                            <a:schemeClr val="dk1"/>
                          </a:solidFill>
                          <a:effectLst/>
                          <a:latin typeface="+mn-lt"/>
                          <a:ea typeface="+mn-ea"/>
                          <a:cs typeface="+mn-cs"/>
                        </a:rPr>
                        <a:t>other stores</a:t>
                      </a:r>
                      <a:endParaRPr lang="en-US" sz="2400" kern="1200" dirty="0">
                        <a:solidFill>
                          <a:schemeClr val="dk1"/>
                        </a:solidFill>
                        <a:effectLst/>
                        <a:latin typeface="+mn-lt"/>
                        <a:ea typeface="+mn-ea"/>
                        <a:cs typeface="+mn-cs"/>
                      </a:endParaRPr>
                    </a:p>
                  </a:txBody>
                  <a:tcPr>
                    <a:solidFill>
                      <a:srgbClr val="FFC000"/>
                    </a:solidFill>
                  </a:tcPr>
                </a:tc>
                <a:tc>
                  <a:txBody>
                    <a:bodyPr/>
                    <a:lstStyle/>
                    <a:p>
                      <a:r>
                        <a:rPr lang="en-US" dirty="0"/>
                        <a:t>License under Duty and Tax Remission for exports</a:t>
                      </a:r>
                      <a:endParaRPr lang="LID4096" dirty="0"/>
                    </a:p>
                  </a:txBody>
                  <a:tcPr>
                    <a:solidFill>
                      <a:schemeClr val="accent1">
                        <a:lumMod val="60000"/>
                        <a:lumOff val="40000"/>
                      </a:schemeClr>
                    </a:solidFill>
                  </a:tcPr>
                </a:tc>
                <a:tc>
                  <a:txBody>
                    <a:bodyPr/>
                    <a:lstStyle/>
                    <a:p>
                      <a:pPr lvl="0"/>
                      <a:r>
                        <a:rPr lang="en-US" sz="1800" kern="1200" dirty="0">
                          <a:solidFill>
                            <a:schemeClr val="dk1"/>
                          </a:solidFill>
                          <a:effectLst/>
                          <a:latin typeface="+mn-lt"/>
                          <a:ea typeface="+mn-ea"/>
                          <a:cs typeface="+mn-cs"/>
                        </a:rPr>
                        <a:t>“export-oriented unit” includes a small and medium enterprise and means a manufacturer having in-house manufacturing facility  and exporting -,</a:t>
                      </a:r>
                      <a:endParaRPr lang="en-US" sz="1200" kern="1200" dirty="0">
                        <a:solidFill>
                          <a:schemeClr val="dk1"/>
                        </a:solidFill>
                        <a:effectLst/>
                        <a:latin typeface="+mn-lt"/>
                        <a:ea typeface="+mn-ea"/>
                        <a:cs typeface="+mn-cs"/>
                      </a:endParaRPr>
                    </a:p>
                    <a:p>
                      <a:pPr marL="285750" lvl="1" indent="-285750">
                        <a:buFont typeface="Arial" panose="020B0604020202020204" pitchFamily="34" charset="0"/>
                        <a:buChar char="•"/>
                      </a:pPr>
                      <a:r>
                        <a:rPr lang="en-US" sz="1800" kern="1200" dirty="0">
                          <a:solidFill>
                            <a:schemeClr val="dk1"/>
                          </a:solidFill>
                          <a:effectLst/>
                          <a:latin typeface="+mn-lt"/>
                          <a:ea typeface="+mn-ea"/>
                          <a:cs typeface="+mn-cs"/>
                        </a:rPr>
                        <a:t>At least 80% of its production</a:t>
                      </a:r>
                      <a:endParaRPr lang="en-US" sz="1600" kern="1200" dirty="0">
                        <a:solidFill>
                          <a:schemeClr val="dk1"/>
                        </a:solidFill>
                        <a:effectLst/>
                        <a:latin typeface="+mn-lt"/>
                        <a:ea typeface="+mn-ea"/>
                        <a:cs typeface="+mn-cs"/>
                      </a:endParaRPr>
                    </a:p>
                    <a:p>
                      <a:pPr marL="285750" lvl="1" indent="-285750">
                        <a:buFont typeface="Arial" panose="020B0604020202020204" pitchFamily="34" charset="0"/>
                        <a:buChar char="•"/>
                      </a:pPr>
                      <a:r>
                        <a:rPr lang="en-US" sz="1800" kern="1200" dirty="0">
                          <a:solidFill>
                            <a:schemeClr val="dk1"/>
                          </a:solidFill>
                          <a:effectLst/>
                          <a:latin typeface="+mn-lt"/>
                          <a:ea typeface="+mn-ea"/>
                          <a:cs typeface="+mn-cs"/>
                        </a:rPr>
                        <a:t>50% of its production as an engineering unit for the first three years and after that 80% of its production</a:t>
                      </a:r>
                      <a:endParaRPr lang="en-US" sz="1600" kern="1200" dirty="0">
                        <a:solidFill>
                          <a:schemeClr val="dk1"/>
                        </a:solidFill>
                        <a:effectLst/>
                        <a:latin typeface="+mn-lt"/>
                        <a:ea typeface="+mn-ea"/>
                        <a:cs typeface="+mn-cs"/>
                      </a:endParaRPr>
                    </a:p>
                  </a:txBody>
                  <a:tcPr>
                    <a:solidFill>
                      <a:srgbClr val="B8A2B8"/>
                    </a:solidFill>
                  </a:tcPr>
                </a:tc>
                <a:tc>
                  <a:txBody>
                    <a:bodyPr/>
                    <a:lstStyle/>
                    <a:p>
                      <a:r>
                        <a:rPr lang="en-US" b="1" dirty="0" err="1"/>
                        <a:t>ExportFacilitation</a:t>
                      </a:r>
                      <a:r>
                        <a:rPr lang="en-US" b="1" dirty="0"/>
                        <a:t> Scheme” based on  Advanced Authorization to import/acquire input goods. </a:t>
                      </a:r>
                    </a:p>
                    <a:p>
                      <a:endParaRPr lang="en-US" b="1" dirty="0"/>
                    </a:p>
                    <a:p>
                      <a:pPr marL="285750" indent="-285750">
                        <a:buFont typeface="Arial" panose="020B0604020202020204" pitchFamily="34" charset="0"/>
                        <a:buChar char="•"/>
                      </a:pPr>
                      <a:r>
                        <a:rPr lang="en-US" b="0" dirty="0"/>
                        <a:t>Export performance in last two years or </a:t>
                      </a:r>
                    </a:p>
                    <a:p>
                      <a:pPr marL="285750" indent="-285750">
                        <a:buFont typeface="Arial" panose="020B0604020202020204" pitchFamily="34" charset="0"/>
                        <a:buChar char="•"/>
                      </a:pPr>
                      <a:r>
                        <a:rPr lang="en-US" b="0" dirty="0"/>
                        <a:t>Contract based</a:t>
                      </a:r>
                    </a:p>
                  </a:txBody>
                  <a:tcPr>
                    <a:solidFill>
                      <a:schemeClr val="accent5">
                        <a:lumMod val="40000"/>
                        <a:lumOff val="60000"/>
                      </a:schemeClr>
                    </a:solidFill>
                  </a:tcPr>
                </a:tc>
                <a:extLst>
                  <a:ext uri="{0D108BD9-81ED-4DB2-BD59-A6C34878D82A}">
                    <a16:rowId xmlns:a16="http://schemas.microsoft.com/office/drawing/2014/main" val="1112746192"/>
                  </a:ext>
                </a:extLst>
              </a:tr>
              <a:tr h="2413205">
                <a:tc>
                  <a:txBody>
                    <a:bodyPr/>
                    <a:lstStyle/>
                    <a:p>
                      <a:pPr algn="just" fontAlgn="t"/>
                      <a:r>
                        <a:rPr lang="en-US" sz="1800" kern="1200" dirty="0">
                          <a:solidFill>
                            <a:schemeClr val="dk1"/>
                          </a:solidFill>
                          <a:effectLst/>
                          <a:latin typeface="+mn-lt"/>
                          <a:ea typeface="+mn-ea"/>
                          <a:cs typeface="+mn-cs"/>
                        </a:rPr>
                        <a:t>Manufacturer-cum-exporter  </a:t>
                      </a:r>
                    </a:p>
                  </a:txBody>
                  <a:tcPr marL="6350" marR="6350" marT="6350" marB="0">
                    <a:solidFill>
                      <a:srgbClr val="FFC000"/>
                    </a:solidFill>
                  </a:tcPr>
                </a:tc>
                <a:tc>
                  <a:txBody>
                    <a:bodyPr/>
                    <a:lstStyle/>
                    <a:p>
                      <a:pPr marL="285750" indent="-285750">
                        <a:buFont typeface="Arial" panose="020B0604020202020204" pitchFamily="34" charset="0"/>
                        <a:buChar char="•"/>
                      </a:pPr>
                      <a:r>
                        <a:rPr lang="en-US" sz="1800" kern="1200" dirty="0">
                          <a:solidFill>
                            <a:schemeClr val="dk1"/>
                          </a:solidFill>
                          <a:effectLst/>
                          <a:latin typeface="+mn-lt"/>
                          <a:ea typeface="+mn-ea"/>
                          <a:cs typeface="+mn-cs"/>
                        </a:rPr>
                        <a:t>Exporters </a:t>
                      </a:r>
                    </a:p>
                    <a:p>
                      <a:pPr marL="285750" lvl="0" indent="-285750">
                        <a:buFont typeface="Arial" panose="020B0604020202020204" pitchFamily="34" charset="0"/>
                        <a:buChar char="•"/>
                      </a:pPr>
                      <a:r>
                        <a:rPr lang="en-US" sz="1800" kern="1200" dirty="0">
                          <a:solidFill>
                            <a:schemeClr val="dk1"/>
                          </a:solidFill>
                          <a:effectLst/>
                          <a:latin typeface="+mn-lt"/>
                          <a:ea typeface="+mn-ea"/>
                          <a:cs typeface="+mn-cs"/>
                        </a:rPr>
                        <a:t>Manufacture cum exporter with 15% Value addition  </a:t>
                      </a:r>
                    </a:p>
                    <a:p>
                      <a:pPr marL="285750" lvl="0" indent="-285750">
                        <a:buFont typeface="Arial" panose="020B0604020202020204" pitchFamily="34" charset="0"/>
                        <a:buChar char="•"/>
                      </a:pPr>
                      <a:r>
                        <a:rPr lang="en-US" sz="1800" kern="1200" dirty="0">
                          <a:solidFill>
                            <a:schemeClr val="dk1"/>
                          </a:solidFill>
                          <a:effectLst/>
                          <a:latin typeface="+mn-lt"/>
                          <a:ea typeface="+mn-ea"/>
                          <a:cs typeface="+mn-cs"/>
                        </a:rPr>
                        <a:t>vendors of foreign manufacturers or foreign buyers</a:t>
                      </a:r>
                    </a:p>
                    <a:p>
                      <a:pPr marL="285750" indent="-285750">
                        <a:buFont typeface="Arial" panose="020B0604020202020204" pitchFamily="34" charset="0"/>
                        <a:buChar char="•"/>
                      </a:pPr>
                      <a:r>
                        <a:rPr lang="en-US" sz="1800" kern="1200" dirty="0">
                          <a:solidFill>
                            <a:schemeClr val="dk1"/>
                          </a:solidFill>
                          <a:effectLst/>
                          <a:latin typeface="+mn-lt"/>
                          <a:ea typeface="+mn-ea"/>
                          <a:cs typeface="+mn-cs"/>
                        </a:rPr>
                        <a:t>commercial exporter</a:t>
                      </a:r>
                      <a:endParaRPr lang="LID4096" dirty="0"/>
                    </a:p>
                  </a:txBody>
                  <a:tcPr>
                    <a:solidFill>
                      <a:schemeClr val="accent1">
                        <a:lumMod val="60000"/>
                        <a:lumOff val="40000"/>
                      </a:schemeClr>
                    </a:solidFill>
                  </a:tcPr>
                </a:tc>
                <a:tc>
                  <a:txBody>
                    <a:bodyPr/>
                    <a:lstStyle/>
                    <a:p>
                      <a:r>
                        <a:rPr lang="en-US" dirty="0"/>
                        <a:t>Manufacturer cum exporter</a:t>
                      </a:r>
                      <a:endParaRPr lang="LID4096" dirty="0"/>
                    </a:p>
                  </a:txBody>
                  <a:tcPr>
                    <a:solidFill>
                      <a:srgbClr val="B8A2B8"/>
                    </a:solidFill>
                  </a:tcPr>
                </a:tc>
                <a:tc>
                  <a:txBody>
                    <a:bodyPr/>
                    <a:lstStyle/>
                    <a:p>
                      <a:pPr marL="285750" lvl="0" indent="-285750">
                        <a:buFont typeface="Arial" panose="020B0604020202020204" pitchFamily="34" charset="0"/>
                        <a:buChar char="•"/>
                      </a:pPr>
                      <a:r>
                        <a:rPr lang="en-US" sz="1800" kern="1200" dirty="0">
                          <a:solidFill>
                            <a:schemeClr val="dk1"/>
                          </a:solidFill>
                          <a:effectLst/>
                          <a:latin typeface="+mn-lt"/>
                          <a:ea typeface="+mn-ea"/>
                          <a:cs typeface="+mn-cs"/>
                        </a:rPr>
                        <a:t>Manufacture cum exporter 10% value addition</a:t>
                      </a:r>
                    </a:p>
                    <a:p>
                      <a:pPr marL="285750" lvl="0" indent="-285750">
                        <a:buFont typeface="Arial" panose="020B0604020202020204" pitchFamily="34" charset="0"/>
                        <a:buChar char="•"/>
                      </a:pPr>
                      <a:r>
                        <a:rPr lang="en-US" sz="1800" kern="1200" dirty="0">
                          <a:solidFill>
                            <a:schemeClr val="dk1"/>
                          </a:solidFill>
                          <a:effectLst/>
                          <a:latin typeface="+mn-lt"/>
                          <a:ea typeface="+mn-ea"/>
                          <a:cs typeface="+mn-cs"/>
                        </a:rPr>
                        <a:t>Manufacturers (Indirect exporter)</a:t>
                      </a:r>
                    </a:p>
                    <a:p>
                      <a:pPr marL="285750" lvl="0" indent="-285750">
                        <a:buFont typeface="Arial" panose="020B0604020202020204" pitchFamily="34" charset="0"/>
                        <a:buChar char="•"/>
                      </a:pPr>
                      <a:r>
                        <a:rPr lang="en-US" sz="1800" kern="1200" dirty="0">
                          <a:solidFill>
                            <a:schemeClr val="dk1"/>
                          </a:solidFill>
                          <a:effectLst/>
                          <a:latin typeface="+mn-lt"/>
                          <a:ea typeface="+mn-ea"/>
                          <a:cs typeface="+mn-cs"/>
                        </a:rPr>
                        <a:t>vendors of foreign manufacturers or foreign buyers</a:t>
                      </a:r>
                    </a:p>
                    <a:p>
                      <a:pPr marL="285750" indent="-285750">
                        <a:buFont typeface="Arial" panose="020B0604020202020204" pitchFamily="34" charset="0"/>
                        <a:buChar char="•"/>
                      </a:pPr>
                      <a:r>
                        <a:rPr lang="en-US" sz="1800" kern="1200" dirty="0">
                          <a:solidFill>
                            <a:schemeClr val="dk1"/>
                          </a:solidFill>
                          <a:effectLst/>
                          <a:latin typeface="+mn-lt"/>
                          <a:ea typeface="+mn-ea"/>
                          <a:cs typeface="+mn-cs"/>
                        </a:rPr>
                        <a:t>commercial exporter</a:t>
                      </a:r>
                    </a:p>
                    <a:p>
                      <a:pPr marL="285750" indent="-285750">
                        <a:buFont typeface="Arial" panose="020B0604020202020204" pitchFamily="34" charset="0"/>
                        <a:buChar char="•"/>
                      </a:pPr>
                      <a:r>
                        <a:rPr lang="en-US" sz="1800" kern="1200" dirty="0">
                          <a:solidFill>
                            <a:schemeClr val="dk1"/>
                          </a:solidFill>
                          <a:effectLst/>
                          <a:latin typeface="+mn-lt"/>
                          <a:ea typeface="+mn-ea"/>
                          <a:cs typeface="+mn-cs"/>
                        </a:rPr>
                        <a:t>Export warehouse </a:t>
                      </a:r>
                      <a:endParaRPr lang="LID4096" dirty="0"/>
                    </a:p>
                  </a:txBody>
                  <a:tcPr>
                    <a:solidFill>
                      <a:schemeClr val="accent5">
                        <a:lumMod val="40000"/>
                        <a:lumOff val="60000"/>
                      </a:schemeClr>
                    </a:solidFill>
                  </a:tcPr>
                </a:tc>
                <a:extLst>
                  <a:ext uri="{0D108BD9-81ED-4DB2-BD59-A6C34878D82A}">
                    <a16:rowId xmlns:a16="http://schemas.microsoft.com/office/drawing/2014/main" val="2469617424"/>
                  </a:ext>
                </a:extLst>
              </a:tr>
            </a:tbl>
          </a:graphicData>
        </a:graphic>
      </p:graphicFrame>
    </p:spTree>
    <p:extLst>
      <p:ext uri="{BB962C8B-B14F-4D97-AF65-F5344CB8AC3E}">
        <p14:creationId xmlns:p14="http://schemas.microsoft.com/office/powerpoint/2010/main" val="16177323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D6AB85-D4D9-4F76-8689-FBD7CF9879BC}"/>
              </a:ext>
            </a:extLst>
          </p:cNvPr>
          <p:cNvSpPr>
            <a:spLocks noGrp="1"/>
          </p:cNvSpPr>
          <p:nvPr>
            <p:ph type="title"/>
          </p:nvPr>
        </p:nvSpPr>
        <p:spPr>
          <a:xfrm>
            <a:off x="447041" y="142240"/>
            <a:ext cx="11490960" cy="914400"/>
          </a:xfrm>
          <a:ln>
            <a:solidFill>
              <a:schemeClr val="accent1">
                <a:lumMod val="50000"/>
              </a:schemeClr>
            </a:solidFill>
          </a:ln>
        </p:spPr>
        <p:txBody>
          <a:bodyPr>
            <a:normAutofit/>
          </a:bodyPr>
          <a:lstStyle/>
          <a:p>
            <a:pPr algn="ctr"/>
            <a:r>
              <a:rPr lang="en-US" b="1" dirty="0"/>
              <a:t>Categorization of Traders Under EFS 2021</a:t>
            </a:r>
            <a:endParaRPr lang="LID4096" b="1" dirty="0"/>
          </a:p>
        </p:txBody>
      </p:sp>
      <p:graphicFrame>
        <p:nvGraphicFramePr>
          <p:cNvPr id="3" name="Content Placeholder 2">
            <a:extLst>
              <a:ext uri="{FF2B5EF4-FFF2-40B4-BE49-F238E27FC236}">
                <a16:creationId xmlns:a16="http://schemas.microsoft.com/office/drawing/2014/main" id="{861BDC6A-5EB9-4B10-AEA4-F9670B1A4341}"/>
              </a:ext>
            </a:extLst>
          </p:cNvPr>
          <p:cNvGraphicFramePr>
            <a:graphicFrameLocks noGrp="1"/>
          </p:cNvGraphicFramePr>
          <p:nvPr>
            <p:ph idx="1"/>
            <p:extLst>
              <p:ext uri="{D42A27DB-BD31-4B8C-83A1-F6EECF244321}">
                <p14:modId xmlns:p14="http://schemas.microsoft.com/office/powerpoint/2010/main" val="1256082993"/>
              </p:ext>
            </p:extLst>
          </p:nvPr>
        </p:nvGraphicFramePr>
        <p:xfrm>
          <a:off x="447041" y="1333041"/>
          <a:ext cx="11490960" cy="466013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7930376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D6AB85-D4D9-4F76-8689-FBD7CF9879BC}"/>
              </a:ext>
            </a:extLst>
          </p:cNvPr>
          <p:cNvSpPr>
            <a:spLocks noGrp="1"/>
          </p:cNvSpPr>
          <p:nvPr>
            <p:ph type="title"/>
          </p:nvPr>
        </p:nvSpPr>
        <p:spPr>
          <a:xfrm>
            <a:off x="447041" y="142240"/>
            <a:ext cx="11490960" cy="640080"/>
          </a:xfrm>
          <a:ln>
            <a:solidFill>
              <a:schemeClr val="accent1">
                <a:lumMod val="50000"/>
              </a:schemeClr>
            </a:solidFill>
          </a:ln>
        </p:spPr>
        <p:txBody>
          <a:bodyPr>
            <a:normAutofit fontScale="90000"/>
          </a:bodyPr>
          <a:lstStyle/>
          <a:p>
            <a:pPr algn="ctr"/>
            <a:r>
              <a:rPr lang="en-US" b="1" dirty="0"/>
              <a:t>Categorization of Traders Under EFS 2021</a:t>
            </a:r>
            <a:endParaRPr lang="LID4096" b="1" dirty="0"/>
          </a:p>
        </p:txBody>
      </p:sp>
      <p:graphicFrame>
        <p:nvGraphicFramePr>
          <p:cNvPr id="4" name="Table 4">
            <a:extLst>
              <a:ext uri="{FF2B5EF4-FFF2-40B4-BE49-F238E27FC236}">
                <a16:creationId xmlns:a16="http://schemas.microsoft.com/office/drawing/2014/main" id="{7ED842DD-CE25-4BB9-9E28-6BD06DBB44E2}"/>
              </a:ext>
            </a:extLst>
          </p:cNvPr>
          <p:cNvGraphicFramePr>
            <a:graphicFrameLocks noGrp="1"/>
          </p:cNvGraphicFramePr>
          <p:nvPr>
            <p:ph idx="1"/>
            <p:extLst>
              <p:ext uri="{D42A27DB-BD31-4B8C-83A1-F6EECF244321}">
                <p14:modId xmlns:p14="http://schemas.microsoft.com/office/powerpoint/2010/main" val="4104808664"/>
              </p:ext>
            </p:extLst>
          </p:nvPr>
        </p:nvGraphicFramePr>
        <p:xfrm>
          <a:off x="447040" y="863601"/>
          <a:ext cx="11490961" cy="5760720"/>
        </p:xfrm>
        <a:graphic>
          <a:graphicData uri="http://schemas.openxmlformats.org/drawingml/2006/table">
            <a:tbl>
              <a:tblPr firstRow="1" bandRow="1">
                <a:tableStyleId>{5940675A-B579-460E-94D1-54222C63F5DA}</a:tableStyleId>
              </a:tblPr>
              <a:tblGrid>
                <a:gridCol w="2430409">
                  <a:extLst>
                    <a:ext uri="{9D8B030D-6E8A-4147-A177-3AD203B41FA5}">
                      <a16:colId xmlns:a16="http://schemas.microsoft.com/office/drawing/2014/main" val="3167823827"/>
                    </a:ext>
                  </a:extLst>
                </a:gridCol>
                <a:gridCol w="2598791">
                  <a:extLst>
                    <a:ext uri="{9D8B030D-6E8A-4147-A177-3AD203B41FA5}">
                      <a16:colId xmlns:a16="http://schemas.microsoft.com/office/drawing/2014/main" val="47295098"/>
                    </a:ext>
                  </a:extLst>
                </a:gridCol>
                <a:gridCol w="2611120">
                  <a:extLst>
                    <a:ext uri="{9D8B030D-6E8A-4147-A177-3AD203B41FA5}">
                      <a16:colId xmlns:a16="http://schemas.microsoft.com/office/drawing/2014/main" val="3363243341"/>
                    </a:ext>
                  </a:extLst>
                </a:gridCol>
                <a:gridCol w="2082800">
                  <a:extLst>
                    <a:ext uri="{9D8B030D-6E8A-4147-A177-3AD203B41FA5}">
                      <a16:colId xmlns:a16="http://schemas.microsoft.com/office/drawing/2014/main" val="2288010825"/>
                    </a:ext>
                  </a:extLst>
                </a:gridCol>
                <a:gridCol w="1767841">
                  <a:extLst>
                    <a:ext uri="{9D8B030D-6E8A-4147-A177-3AD203B41FA5}">
                      <a16:colId xmlns:a16="http://schemas.microsoft.com/office/drawing/2014/main" val="1159861889"/>
                    </a:ext>
                  </a:extLst>
                </a:gridCol>
              </a:tblGrid>
              <a:tr h="856343">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u="none" kern="1200" dirty="0">
                          <a:solidFill>
                            <a:schemeClr val="tx1"/>
                          </a:solidFill>
                          <a:effectLst/>
                        </a:rPr>
                        <a:t>Category A Manufacturers &amp; exporters</a:t>
                      </a:r>
                      <a:endParaRPr lang="en-US" sz="1800" u="none" kern="1200" dirty="0">
                        <a:solidFill>
                          <a:schemeClr val="tx1"/>
                        </a:solidFill>
                        <a:effectLst/>
                        <a:latin typeface="+mn-lt"/>
                        <a:ea typeface="+mn-ea"/>
                        <a:cs typeface="+mn-cs"/>
                      </a:endParaRPr>
                    </a:p>
                  </a:txBody>
                  <a:tcPr>
                    <a:solidFill>
                      <a:schemeClr val="accent1">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kern="1200" dirty="0">
                          <a:solidFill>
                            <a:schemeClr val="tx1"/>
                          </a:solidFill>
                          <a:effectLst/>
                        </a:rPr>
                        <a:t>Category B Manufacturers &amp; exporters </a:t>
                      </a:r>
                      <a:endParaRPr lang="en-US" sz="1800" kern="1200" dirty="0">
                        <a:solidFill>
                          <a:schemeClr val="tx1"/>
                        </a:solidFill>
                        <a:effectLst/>
                        <a:latin typeface="+mn-lt"/>
                        <a:ea typeface="+mn-ea"/>
                        <a:cs typeface="+mn-cs"/>
                      </a:endParaRPr>
                    </a:p>
                  </a:txBody>
                  <a:tcPr>
                    <a:solidFill>
                      <a:schemeClr val="accent5">
                        <a:lumMod val="40000"/>
                        <a:lumOff val="60000"/>
                      </a:schemeClr>
                    </a:solidFill>
                  </a:tcPr>
                </a:tc>
                <a:tc>
                  <a:txBody>
                    <a:bodyPr/>
                    <a:lstStyle/>
                    <a:p>
                      <a:pPr algn="ctr"/>
                      <a:r>
                        <a:rPr lang="en-US" sz="1800" b="1" kern="1200" dirty="0">
                          <a:solidFill>
                            <a:schemeClr val="tx1"/>
                          </a:solidFill>
                          <a:effectLst/>
                        </a:rPr>
                        <a:t> Indirect Exporters </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kern="1200" dirty="0">
                          <a:solidFill>
                            <a:schemeClr val="tx1"/>
                          </a:solidFill>
                          <a:effectLst/>
                        </a:rPr>
                        <a:t>Commercial Exporters</a:t>
                      </a:r>
                      <a:endParaRPr lang="en-US" sz="1800" kern="1200" dirty="0">
                        <a:solidFill>
                          <a:schemeClr val="tx1"/>
                        </a:solidFill>
                        <a:effectLst/>
                        <a:latin typeface="+mn-lt"/>
                        <a:ea typeface="+mn-ea"/>
                        <a:cs typeface="+mn-cs"/>
                      </a:endParaRPr>
                    </a:p>
                  </a:txBody>
                  <a:tcPr>
                    <a:solidFill>
                      <a:schemeClr val="accent1">
                        <a:lumMod val="40000"/>
                        <a:lumOff val="60000"/>
                      </a:schemeClr>
                    </a:solidFill>
                  </a:tcPr>
                </a:tc>
                <a:tc>
                  <a:txBody>
                    <a:bodyPr/>
                    <a:lstStyle/>
                    <a:p>
                      <a:pPr algn="ctr"/>
                      <a:r>
                        <a:rPr lang="en-US" b="1" u="none" dirty="0">
                          <a:solidFill>
                            <a:schemeClr val="tx1"/>
                          </a:solidFill>
                        </a:rPr>
                        <a:t>Toll Manufacturers</a:t>
                      </a:r>
                      <a:endParaRPr lang="LID4096" b="1" u="none" dirty="0">
                        <a:solidFill>
                          <a:schemeClr val="tx1"/>
                        </a:solidFill>
                      </a:endParaRPr>
                    </a:p>
                  </a:txBody>
                  <a:tcPr>
                    <a:solidFill>
                      <a:schemeClr val="accent5">
                        <a:lumMod val="40000"/>
                        <a:lumOff val="60000"/>
                      </a:schemeClr>
                    </a:solidFill>
                  </a:tcPr>
                </a:tc>
                <a:tc>
                  <a:txBody>
                    <a:bodyPr/>
                    <a:lstStyle/>
                    <a:p>
                      <a:pPr algn="ctr"/>
                      <a:r>
                        <a:rPr lang="en-US" b="1" u="none" dirty="0">
                          <a:solidFill>
                            <a:schemeClr val="tx1"/>
                          </a:solidFill>
                        </a:rPr>
                        <a:t>Common Export Warehouse</a:t>
                      </a:r>
                      <a:endParaRPr lang="LID4096" b="1" u="none" dirty="0">
                        <a:solidFill>
                          <a:schemeClr val="tx1"/>
                        </a:solidFill>
                      </a:endParaRPr>
                    </a:p>
                  </a:txBody>
                  <a:tcPr>
                    <a:solidFill>
                      <a:schemeClr val="accent1">
                        <a:lumMod val="40000"/>
                        <a:lumOff val="60000"/>
                      </a:schemeClr>
                    </a:solidFill>
                  </a:tcPr>
                </a:tc>
                <a:extLst>
                  <a:ext uri="{0D108BD9-81ED-4DB2-BD59-A6C34878D82A}">
                    <a16:rowId xmlns:a16="http://schemas.microsoft.com/office/drawing/2014/main" val="2977996889"/>
                  </a:ext>
                </a:extLst>
              </a:tr>
              <a:tr h="5994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u="none" kern="1200" dirty="0">
                          <a:solidFill>
                            <a:schemeClr val="tx1"/>
                          </a:solidFill>
                          <a:effectLst/>
                          <a:latin typeface="+mn-lt"/>
                          <a:ea typeface="+mn-ea"/>
                          <a:cs typeface="+mn-cs"/>
                        </a:rPr>
                        <a:t>All existing users of export schemes</a:t>
                      </a:r>
                    </a:p>
                  </a:txBody>
                  <a:tcPr>
                    <a:solidFill>
                      <a:schemeClr val="bg1">
                        <a:lumMod val="7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kern="1200" dirty="0">
                          <a:solidFill>
                            <a:schemeClr val="tx1"/>
                          </a:solidFill>
                          <a:effectLst/>
                          <a:latin typeface="+mn-lt"/>
                          <a:ea typeface="+mn-ea"/>
                          <a:cs typeface="+mn-cs"/>
                        </a:rPr>
                        <a:t>New users being Targeted</a:t>
                      </a:r>
                    </a:p>
                  </a:txBody>
                  <a:tcPr>
                    <a:solidFill>
                      <a:schemeClr val="bg1">
                        <a:lumMod val="75000"/>
                      </a:schemeClr>
                    </a:solidFill>
                  </a:tcPr>
                </a:tc>
                <a:tc>
                  <a:txBody>
                    <a:bodyPr/>
                    <a:lstStyle/>
                    <a:p>
                      <a:pPr algn="ctr"/>
                      <a:r>
                        <a:rPr lang="en-US" sz="1800" b="1" kern="1200" dirty="0">
                          <a:solidFill>
                            <a:schemeClr val="tx1"/>
                          </a:solidFill>
                          <a:effectLst/>
                          <a:latin typeface="+mn-lt"/>
                          <a:ea typeface="+mn-ea"/>
                          <a:cs typeface="+mn-cs"/>
                        </a:rPr>
                        <a:t>Existing users  as well as targeting new users</a:t>
                      </a:r>
                    </a:p>
                  </a:txBody>
                  <a:tcPr>
                    <a:solidFill>
                      <a:schemeClr val="bg1">
                        <a:lumMod val="75000"/>
                      </a:schemeClr>
                    </a:solidFill>
                  </a:tcPr>
                </a:tc>
                <a:tc>
                  <a:txBody>
                    <a:bodyPr/>
                    <a:lstStyle/>
                    <a:p>
                      <a:pPr algn="ctr"/>
                      <a:r>
                        <a:rPr lang="en-US" b="1" u="none" dirty="0">
                          <a:solidFill>
                            <a:schemeClr val="tx1"/>
                          </a:solidFill>
                        </a:rPr>
                        <a:t>New sector</a:t>
                      </a:r>
                      <a:endParaRPr lang="LID4096" b="1" u="none" dirty="0">
                        <a:solidFill>
                          <a:schemeClr val="tx1"/>
                        </a:solidFill>
                      </a:endParaRPr>
                    </a:p>
                  </a:txBody>
                  <a:tcPr>
                    <a:solidFill>
                      <a:schemeClr val="bg1">
                        <a:lumMod val="7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1" u="none" dirty="0">
                          <a:solidFill>
                            <a:schemeClr val="tx1"/>
                          </a:solidFill>
                        </a:rPr>
                        <a:t>Existed but not implemented</a:t>
                      </a:r>
                      <a:endParaRPr lang="LID4096" b="1" u="none" dirty="0">
                        <a:solidFill>
                          <a:schemeClr val="tx1"/>
                        </a:solidFill>
                      </a:endParaRPr>
                    </a:p>
                  </a:txBody>
                  <a:tcPr>
                    <a:solidFill>
                      <a:schemeClr val="bg1">
                        <a:lumMod val="75000"/>
                      </a:schemeClr>
                    </a:solidFill>
                  </a:tcPr>
                </a:tc>
                <a:extLst>
                  <a:ext uri="{0D108BD9-81ED-4DB2-BD59-A6C34878D82A}">
                    <a16:rowId xmlns:a16="http://schemas.microsoft.com/office/drawing/2014/main" val="3961817848"/>
                  </a:ext>
                </a:extLst>
              </a:tr>
              <a:tr h="3939176">
                <a:tc>
                  <a:txBody>
                    <a:bodyPr/>
                    <a:lstStyle/>
                    <a:p>
                      <a:pPr marL="285750" indent="-285750">
                        <a:buFont typeface="Arial" panose="020B0604020202020204" pitchFamily="34" charset="0"/>
                        <a:buChar char="•"/>
                      </a:pPr>
                      <a:r>
                        <a:rPr lang="en-US" sz="1800" kern="1200" dirty="0">
                          <a:solidFill>
                            <a:schemeClr val="dk1"/>
                          </a:solidFill>
                          <a:effectLst/>
                        </a:rPr>
                        <a:t>Manufacturers cum exporters with </a:t>
                      </a:r>
                      <a:r>
                        <a:rPr lang="en-US" sz="1800" b="1" kern="1200" dirty="0">
                          <a:solidFill>
                            <a:schemeClr val="dk1"/>
                          </a:solidFill>
                          <a:effectLst/>
                        </a:rPr>
                        <a:t>60% or above </a:t>
                      </a:r>
                      <a:r>
                        <a:rPr lang="en-US" sz="1800" kern="1200" dirty="0">
                          <a:solidFill>
                            <a:schemeClr val="dk1"/>
                          </a:solidFill>
                          <a:effectLst/>
                        </a:rPr>
                        <a:t>exports of their total annual production</a:t>
                      </a:r>
                    </a:p>
                    <a:p>
                      <a:pPr marL="0" indent="0">
                        <a:buFont typeface="Arial" panose="020B0604020202020204" pitchFamily="34" charset="0"/>
                        <a:buNone/>
                      </a:pPr>
                      <a:endParaRPr lang="en-US" sz="1800" kern="1200" dirty="0">
                        <a:solidFill>
                          <a:schemeClr val="dk1"/>
                        </a:solidFill>
                        <a:effectLst/>
                      </a:endParaRPr>
                    </a:p>
                    <a:p>
                      <a:pPr marL="285750" lvl="0" indent="-285750">
                        <a:buFont typeface="Arial" panose="020B0604020202020204" pitchFamily="34" charset="0"/>
                        <a:buChar char="•"/>
                      </a:pPr>
                      <a:r>
                        <a:rPr lang="en-US" sz="1800" kern="1200" dirty="0">
                          <a:solidFill>
                            <a:schemeClr val="dk1"/>
                          </a:solidFill>
                          <a:effectLst/>
                        </a:rPr>
                        <a:t>Corporate manufacturers (registered with SECP)</a:t>
                      </a:r>
                    </a:p>
                    <a:p>
                      <a:pPr marL="285750" lvl="0" indent="-285750">
                        <a:buFont typeface="Arial" panose="020B0604020202020204" pitchFamily="34" charset="0"/>
                        <a:buChar char="•"/>
                      </a:pPr>
                      <a:r>
                        <a:rPr lang="en-US" sz="1800" kern="1200" dirty="0">
                          <a:solidFill>
                            <a:schemeClr val="dk1"/>
                          </a:solidFill>
                          <a:effectLst/>
                        </a:rPr>
                        <a:t>Large Manufacturers</a:t>
                      </a:r>
                    </a:p>
                    <a:p>
                      <a:pPr marL="285750" lvl="0" indent="-285750">
                        <a:buFont typeface="Arial" panose="020B0604020202020204" pitchFamily="34" charset="0"/>
                        <a:buChar char="•"/>
                      </a:pPr>
                      <a:r>
                        <a:rPr lang="en-US" sz="1800" kern="1200" dirty="0">
                          <a:solidFill>
                            <a:schemeClr val="dk1"/>
                          </a:solidFill>
                          <a:effectLst/>
                        </a:rPr>
                        <a:t>Small &amp; Medium manufacturing Enterprise</a:t>
                      </a:r>
                    </a:p>
                    <a:p>
                      <a:pPr marL="0" indent="0">
                        <a:buFont typeface="Arial" panose="020B0604020202020204" pitchFamily="34" charset="0"/>
                        <a:buNone/>
                      </a:pPr>
                      <a:endParaRPr lang="en-US" sz="1800" kern="1200" dirty="0">
                        <a:solidFill>
                          <a:schemeClr val="dk1"/>
                        </a:solidFill>
                        <a:effectLst/>
                        <a:latin typeface="+mn-lt"/>
                        <a:ea typeface="+mn-ea"/>
                        <a:cs typeface="+mn-cs"/>
                      </a:endParaRPr>
                    </a:p>
                  </a:txBody>
                  <a:tcPr>
                    <a:solidFill>
                      <a:schemeClr val="accent1">
                        <a:lumMod val="40000"/>
                        <a:lumOff val="60000"/>
                      </a:schemeClr>
                    </a:solidFill>
                  </a:tcPr>
                </a:tc>
                <a:tc>
                  <a:txBody>
                    <a:bodyPr/>
                    <a:lstStyle/>
                    <a:p>
                      <a:pPr marL="285750" indent="-285750">
                        <a:buFont typeface="Arial" panose="020B0604020202020204" pitchFamily="34" charset="0"/>
                        <a:buChar char="•"/>
                      </a:pPr>
                      <a:r>
                        <a:rPr lang="en-US" sz="1800" kern="1200" dirty="0">
                          <a:solidFill>
                            <a:schemeClr val="dk1"/>
                          </a:solidFill>
                          <a:effectLst/>
                        </a:rPr>
                        <a:t>Manufacturer cum exporters with </a:t>
                      </a:r>
                      <a:r>
                        <a:rPr lang="en-US" sz="1800" b="1" kern="1200" dirty="0">
                          <a:solidFill>
                            <a:schemeClr val="dk1"/>
                          </a:solidFill>
                          <a:effectLst/>
                        </a:rPr>
                        <a:t>less than 60% </a:t>
                      </a:r>
                      <a:r>
                        <a:rPr lang="en-US" sz="1800" kern="1200" dirty="0">
                          <a:solidFill>
                            <a:schemeClr val="dk1"/>
                          </a:solidFill>
                          <a:effectLst/>
                        </a:rPr>
                        <a:t>total annual production being exported</a:t>
                      </a:r>
                    </a:p>
                    <a:p>
                      <a:pPr lvl="0"/>
                      <a:endParaRPr lang="en-US" sz="1100" kern="1200" dirty="0">
                        <a:solidFill>
                          <a:schemeClr val="dk1"/>
                        </a:solidFill>
                        <a:effectLst/>
                      </a:endParaRPr>
                    </a:p>
                    <a:p>
                      <a:pPr lvl="0"/>
                      <a:r>
                        <a:rPr lang="en-US" sz="1800" b="1" kern="1200" dirty="0">
                          <a:solidFill>
                            <a:schemeClr val="dk1"/>
                          </a:solidFill>
                          <a:effectLst/>
                        </a:rPr>
                        <a:t>Subcategory B-1 </a:t>
                      </a:r>
                      <a:r>
                        <a:rPr lang="en-US" sz="1800" kern="1200" dirty="0">
                          <a:solidFill>
                            <a:schemeClr val="dk1"/>
                          </a:solidFill>
                          <a:effectLst/>
                        </a:rPr>
                        <a:t>Exporters having more than 3 years export history</a:t>
                      </a:r>
                    </a:p>
                    <a:p>
                      <a:pPr lvl="0"/>
                      <a:endParaRPr lang="en-US" sz="1800" kern="1200" dirty="0">
                        <a:solidFill>
                          <a:schemeClr val="dk1"/>
                        </a:solidFill>
                        <a:effectLst/>
                      </a:endParaRPr>
                    </a:p>
                    <a:p>
                      <a:pPr lvl="0"/>
                      <a:r>
                        <a:rPr lang="en-US" sz="1800" b="1" kern="1200" dirty="0">
                          <a:solidFill>
                            <a:schemeClr val="dk1"/>
                          </a:solidFill>
                          <a:effectLst/>
                        </a:rPr>
                        <a:t>Subcategory B-2</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effectLst/>
                        </a:rPr>
                        <a:t>Exporters having less than 3 years export history</a:t>
                      </a:r>
                      <a:endParaRPr lang="en-US" sz="1800" kern="1200" dirty="0">
                        <a:solidFill>
                          <a:schemeClr val="dk1"/>
                        </a:solidFill>
                        <a:effectLst/>
                        <a:latin typeface="+mn-lt"/>
                        <a:ea typeface="+mn-ea"/>
                        <a:cs typeface="+mn-cs"/>
                      </a:endParaRPr>
                    </a:p>
                  </a:txBody>
                  <a:tcPr>
                    <a:solidFill>
                      <a:schemeClr val="accent5">
                        <a:lumMod val="40000"/>
                        <a:lumOff val="60000"/>
                      </a:schemeClr>
                    </a:solidFill>
                  </a:tcPr>
                </a:tc>
                <a:tc>
                  <a:txBody>
                    <a:bodyPr/>
                    <a:lstStyle/>
                    <a:p>
                      <a:pPr marL="173038" marR="0" lvl="0" indent="-173038"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b="1" kern="1200" dirty="0">
                          <a:solidFill>
                            <a:schemeClr val="tx1"/>
                          </a:solidFill>
                          <a:effectLst/>
                        </a:rPr>
                        <a:t>Indirect exporters</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600" b="0" kern="1200" dirty="0">
                          <a:solidFill>
                            <a:schemeClr val="tx1"/>
                          </a:solidFill>
                          <a:effectLst/>
                        </a:rPr>
                        <a:t>Manufacturers having firm Contract with a direct manufacturer/exporter, or commercial exporter and </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b="1" kern="1200" dirty="0">
                          <a:solidFill>
                            <a:schemeClr val="tx1"/>
                          </a:solidFill>
                          <a:effectLst/>
                        </a:rPr>
                        <a:t>Commercial exporters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800" b="1" kern="1200" dirty="0">
                        <a:solidFill>
                          <a:schemeClr val="tx1"/>
                        </a:solidFill>
                        <a:effectLst/>
                      </a:endParaRPr>
                    </a:p>
                    <a:p>
                      <a:pPr marL="173038" marR="0" lvl="0" indent="-173038"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300" b="0" kern="1200" dirty="0">
                        <a:solidFill>
                          <a:schemeClr val="tx1"/>
                        </a:solidFill>
                        <a:effectLst/>
                      </a:endParaRPr>
                    </a:p>
                    <a:p>
                      <a:pPr marL="285750" lvl="0" indent="-285750">
                        <a:buFont typeface="Arial" panose="020B0604020202020204" pitchFamily="34" charset="0"/>
                        <a:buChar char="•"/>
                      </a:pPr>
                      <a:r>
                        <a:rPr lang="en-US" sz="1800" b="1" kern="1200" dirty="0">
                          <a:solidFill>
                            <a:schemeClr val="dk1"/>
                          </a:solidFill>
                          <a:effectLst/>
                        </a:rPr>
                        <a:t>Subcategory </a:t>
                      </a:r>
                      <a:r>
                        <a:rPr lang="en-US" sz="1800" b="1" kern="1200" dirty="0">
                          <a:solidFill>
                            <a:schemeClr val="tx1"/>
                          </a:solidFill>
                          <a:effectLst/>
                        </a:rPr>
                        <a:t>C1: </a:t>
                      </a:r>
                      <a:r>
                        <a:rPr lang="en-US" sz="1800" b="0" kern="1200" dirty="0">
                          <a:solidFill>
                            <a:schemeClr val="dk1"/>
                          </a:solidFill>
                          <a:effectLst/>
                        </a:rPr>
                        <a:t>W</a:t>
                      </a:r>
                      <a:r>
                        <a:rPr lang="en-US" sz="1800" kern="1200" dirty="0">
                          <a:solidFill>
                            <a:schemeClr val="dk1"/>
                          </a:solidFill>
                          <a:effectLst/>
                        </a:rPr>
                        <a:t>ith more than 3 years export history</a:t>
                      </a:r>
                    </a:p>
                    <a:p>
                      <a:pPr marL="285750" lvl="0" indent="-285750">
                        <a:buFont typeface="Arial" panose="020B0604020202020204" pitchFamily="34" charset="0"/>
                        <a:buChar char="•"/>
                      </a:pPr>
                      <a:r>
                        <a:rPr lang="en-US" sz="1800" b="1" kern="1200" dirty="0">
                          <a:solidFill>
                            <a:schemeClr val="dk1"/>
                          </a:solidFill>
                          <a:effectLst/>
                        </a:rPr>
                        <a:t>Subcategory C2:  </a:t>
                      </a:r>
                      <a:r>
                        <a:rPr lang="en-US" sz="1800" kern="1200" dirty="0">
                          <a:solidFill>
                            <a:schemeClr val="dk1"/>
                          </a:solidFill>
                          <a:effectLst/>
                        </a:rPr>
                        <a:t>With less than 3 years export history</a:t>
                      </a:r>
                    </a:p>
                  </a:txBody>
                  <a:tcPr>
                    <a:solidFill>
                      <a:schemeClr val="accent1">
                        <a:lumMod val="40000"/>
                        <a:lumOff val="60000"/>
                      </a:schemeClr>
                    </a:solidFill>
                  </a:tcPr>
                </a:tc>
                <a:tc>
                  <a:txBody>
                    <a:bodyPr/>
                    <a:lstStyle/>
                    <a:p>
                      <a:pPr marL="173038" marR="0" lvl="0" indent="-173038"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b="1" kern="1200" dirty="0">
                          <a:solidFill>
                            <a:schemeClr val="dk1"/>
                          </a:solidFill>
                          <a:effectLst/>
                        </a:rPr>
                        <a:t>International Toll Manufacturing</a:t>
                      </a:r>
                      <a:r>
                        <a:rPr lang="en-US" sz="1800" kern="1200" dirty="0">
                          <a:solidFill>
                            <a:schemeClr val="dk1"/>
                          </a:solidFill>
                          <a:effectLst/>
                        </a:rPr>
                        <a:t> manufacturers with an arrangement where the foreign principal provides input goods to an exporter to produce finished goods for subsequent export against a prescribed fee </a:t>
                      </a:r>
                    </a:p>
                  </a:txBody>
                  <a:tcPr>
                    <a:solidFill>
                      <a:schemeClr val="accent5">
                        <a:lumMod val="40000"/>
                        <a:lumOff val="60000"/>
                      </a:schemeClr>
                    </a:solidFill>
                  </a:tcPr>
                </a:tc>
                <a:tc>
                  <a:txBody>
                    <a:bodyPr/>
                    <a:lstStyle/>
                    <a:p>
                      <a:pPr marL="111125" lvl="0" indent="-111125">
                        <a:buFont typeface="Arial" panose="020B0604020202020204" pitchFamily="34" charset="0"/>
                        <a:buChar char="•"/>
                      </a:pPr>
                      <a:r>
                        <a:rPr lang="en-US" sz="1800" kern="1200" dirty="0">
                          <a:solidFill>
                            <a:schemeClr val="tx1"/>
                          </a:solidFill>
                          <a:effectLst/>
                        </a:rPr>
                        <a:t>Owners of </a:t>
                      </a:r>
                      <a:r>
                        <a:rPr lang="en-US" sz="1800" b="1" kern="1200" dirty="0">
                          <a:solidFill>
                            <a:schemeClr val="tx1"/>
                          </a:solidFill>
                          <a:effectLst/>
                        </a:rPr>
                        <a:t>Common Export warehouse</a:t>
                      </a:r>
                      <a:endParaRPr lang="en-US" sz="1800" b="1" kern="1200" dirty="0">
                        <a:solidFill>
                          <a:schemeClr val="tx1"/>
                        </a:solidFill>
                        <a:effectLst/>
                        <a:latin typeface="+mn-lt"/>
                        <a:ea typeface="+mn-ea"/>
                        <a:cs typeface="+mn-cs"/>
                      </a:endParaRPr>
                    </a:p>
                  </a:txBody>
                  <a:tcPr>
                    <a:solidFill>
                      <a:schemeClr val="accent1">
                        <a:lumMod val="40000"/>
                        <a:lumOff val="60000"/>
                      </a:schemeClr>
                    </a:solidFill>
                  </a:tcPr>
                </a:tc>
                <a:extLst>
                  <a:ext uri="{0D108BD9-81ED-4DB2-BD59-A6C34878D82A}">
                    <a16:rowId xmlns:a16="http://schemas.microsoft.com/office/drawing/2014/main" val="1112746192"/>
                  </a:ext>
                </a:extLst>
              </a:tr>
            </a:tbl>
          </a:graphicData>
        </a:graphic>
      </p:graphicFrame>
    </p:spTree>
    <p:extLst>
      <p:ext uri="{BB962C8B-B14F-4D97-AF65-F5344CB8AC3E}">
        <p14:creationId xmlns:p14="http://schemas.microsoft.com/office/powerpoint/2010/main" val="24629191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D6AB85-D4D9-4F76-8689-FBD7CF9879BC}"/>
              </a:ext>
            </a:extLst>
          </p:cNvPr>
          <p:cNvSpPr>
            <a:spLocks noGrp="1"/>
          </p:cNvSpPr>
          <p:nvPr>
            <p:ph type="title"/>
          </p:nvPr>
        </p:nvSpPr>
        <p:spPr>
          <a:xfrm>
            <a:off x="406400" y="132202"/>
            <a:ext cx="11521440" cy="842792"/>
          </a:xfrm>
          <a:ln>
            <a:solidFill>
              <a:schemeClr val="accent1">
                <a:lumMod val="50000"/>
              </a:schemeClr>
            </a:solidFill>
          </a:ln>
        </p:spPr>
        <p:txBody>
          <a:bodyPr>
            <a:normAutofit/>
          </a:bodyPr>
          <a:lstStyle/>
          <a:p>
            <a:pPr algn="ctr"/>
            <a:r>
              <a:rPr lang="en-US" b="1" dirty="0"/>
              <a:t>Export Targets </a:t>
            </a:r>
            <a:endParaRPr lang="LID4096" b="1" dirty="0"/>
          </a:p>
        </p:txBody>
      </p:sp>
      <p:graphicFrame>
        <p:nvGraphicFramePr>
          <p:cNvPr id="4" name="Table 4">
            <a:extLst>
              <a:ext uri="{FF2B5EF4-FFF2-40B4-BE49-F238E27FC236}">
                <a16:creationId xmlns:a16="http://schemas.microsoft.com/office/drawing/2014/main" id="{7ED842DD-CE25-4BB9-9E28-6BD06DBB44E2}"/>
              </a:ext>
            </a:extLst>
          </p:cNvPr>
          <p:cNvGraphicFramePr>
            <a:graphicFrameLocks noGrp="1"/>
          </p:cNvGraphicFramePr>
          <p:nvPr>
            <p:ph idx="1"/>
            <p:extLst>
              <p:ext uri="{D42A27DB-BD31-4B8C-83A1-F6EECF244321}">
                <p14:modId xmlns:p14="http://schemas.microsoft.com/office/powerpoint/2010/main" val="4164836864"/>
              </p:ext>
            </p:extLst>
          </p:nvPr>
        </p:nvGraphicFramePr>
        <p:xfrm>
          <a:off x="406400" y="1188720"/>
          <a:ext cx="11521440" cy="4694286"/>
        </p:xfrm>
        <a:graphic>
          <a:graphicData uri="http://schemas.openxmlformats.org/drawingml/2006/table">
            <a:tbl>
              <a:tblPr firstRow="1" bandRow="1">
                <a:tableStyleId>{5C22544A-7EE6-4342-B048-85BDC9FD1C3A}</a:tableStyleId>
              </a:tblPr>
              <a:tblGrid>
                <a:gridCol w="2499360">
                  <a:extLst>
                    <a:ext uri="{9D8B030D-6E8A-4147-A177-3AD203B41FA5}">
                      <a16:colId xmlns:a16="http://schemas.microsoft.com/office/drawing/2014/main" val="3167823827"/>
                    </a:ext>
                  </a:extLst>
                </a:gridCol>
                <a:gridCol w="2306320">
                  <a:extLst>
                    <a:ext uri="{9D8B030D-6E8A-4147-A177-3AD203B41FA5}">
                      <a16:colId xmlns:a16="http://schemas.microsoft.com/office/drawing/2014/main" val="47295098"/>
                    </a:ext>
                  </a:extLst>
                </a:gridCol>
                <a:gridCol w="3017520">
                  <a:extLst>
                    <a:ext uri="{9D8B030D-6E8A-4147-A177-3AD203B41FA5}">
                      <a16:colId xmlns:a16="http://schemas.microsoft.com/office/drawing/2014/main" val="3363243341"/>
                    </a:ext>
                  </a:extLst>
                </a:gridCol>
                <a:gridCol w="3698240">
                  <a:extLst>
                    <a:ext uri="{9D8B030D-6E8A-4147-A177-3AD203B41FA5}">
                      <a16:colId xmlns:a16="http://schemas.microsoft.com/office/drawing/2014/main" val="1260763393"/>
                    </a:ext>
                  </a:extLst>
                </a:gridCol>
              </a:tblGrid>
              <a:tr h="676878">
                <a:tc>
                  <a:txBody>
                    <a:bodyPr/>
                    <a:lstStyle/>
                    <a:p>
                      <a:pPr algn="ctr"/>
                      <a:r>
                        <a:rPr lang="en-US" dirty="0"/>
                        <a:t>Manufacturing Bond</a:t>
                      </a:r>
                      <a:endParaRPr lang="LID4096" dirty="0"/>
                    </a:p>
                  </a:txBody>
                  <a:tcPr>
                    <a:solidFill>
                      <a:srgbClr val="F46A0C"/>
                    </a:solidFill>
                  </a:tcPr>
                </a:tc>
                <a:tc>
                  <a:txBody>
                    <a:bodyPr/>
                    <a:lstStyle/>
                    <a:p>
                      <a:pPr algn="ctr"/>
                      <a:r>
                        <a:rPr lang="en-US" dirty="0"/>
                        <a:t>DTRE</a:t>
                      </a:r>
                      <a:endParaRPr lang="LID4096" dirty="0"/>
                    </a:p>
                  </a:txBody>
                  <a:tcPr>
                    <a:solidFill>
                      <a:schemeClr val="accent2">
                        <a:lumMod val="50000"/>
                      </a:schemeClr>
                    </a:solidFill>
                  </a:tcPr>
                </a:tc>
                <a:tc>
                  <a:txBody>
                    <a:bodyPr/>
                    <a:lstStyle/>
                    <a:p>
                      <a:pPr algn="ctr"/>
                      <a:r>
                        <a:rPr lang="en-US" dirty="0"/>
                        <a:t>EOU</a:t>
                      </a:r>
                      <a:endParaRPr lang="LID4096" dirty="0"/>
                    </a:p>
                  </a:txBody>
                  <a:tcPr>
                    <a:solidFill>
                      <a:srgbClr val="7030A0"/>
                    </a:solidFill>
                  </a:tcPr>
                </a:tc>
                <a:tc>
                  <a:txBody>
                    <a:bodyPr/>
                    <a:lstStyle/>
                    <a:p>
                      <a:pPr algn="ctr"/>
                      <a:r>
                        <a:rPr lang="en-US" dirty="0"/>
                        <a:t>Proposed Scheme</a:t>
                      </a:r>
                      <a:endParaRPr lang="LID4096" dirty="0"/>
                    </a:p>
                  </a:txBody>
                  <a:tcPr>
                    <a:solidFill>
                      <a:schemeClr val="accent5">
                        <a:lumMod val="75000"/>
                      </a:schemeClr>
                    </a:solidFill>
                  </a:tcPr>
                </a:tc>
                <a:extLst>
                  <a:ext uri="{0D108BD9-81ED-4DB2-BD59-A6C34878D82A}">
                    <a16:rowId xmlns:a16="http://schemas.microsoft.com/office/drawing/2014/main" val="3961817848"/>
                  </a:ext>
                </a:extLst>
              </a:tr>
              <a:tr h="4017408">
                <a:tc>
                  <a:txBody>
                    <a:bodyPr/>
                    <a:lstStyle/>
                    <a:p>
                      <a:r>
                        <a:rPr lang="en-US" sz="1800" kern="1200" dirty="0">
                          <a:solidFill>
                            <a:schemeClr val="dk1"/>
                          </a:solidFill>
                          <a:effectLst/>
                          <a:latin typeface="+mn-lt"/>
                          <a:ea typeface="+mn-ea"/>
                          <a:cs typeface="+mn-cs"/>
                        </a:rPr>
                        <a:t>60% export of total production</a:t>
                      </a:r>
                    </a:p>
                  </a:txBody>
                  <a:tcPr>
                    <a:solidFill>
                      <a:srgbClr val="FFC000"/>
                    </a:solidFill>
                  </a:tcPr>
                </a:tc>
                <a:tc>
                  <a:txBody>
                    <a:bodyPr/>
                    <a:lstStyle/>
                    <a:p>
                      <a:r>
                        <a:rPr lang="en-US" sz="1800" dirty="0"/>
                        <a:t>100%</a:t>
                      </a:r>
                    </a:p>
                    <a:p>
                      <a:endParaRPr lang="en-US" sz="1800" dirty="0"/>
                    </a:p>
                    <a:p>
                      <a:r>
                        <a:rPr lang="en-US" sz="1800" dirty="0"/>
                        <a:t>Permission for domestic sale by Collector in case of reasons beyond control of exporter led to non export</a:t>
                      </a:r>
                      <a:endParaRPr lang="LID4096" sz="1800" dirty="0"/>
                    </a:p>
                  </a:txBody>
                  <a:tcPr>
                    <a:solidFill>
                      <a:schemeClr val="accent1">
                        <a:lumMod val="60000"/>
                        <a:lumOff val="40000"/>
                      </a:schemeClr>
                    </a:solidFill>
                  </a:tcPr>
                </a:tc>
                <a:tc>
                  <a:txBody>
                    <a:bodyPr/>
                    <a:lstStyle/>
                    <a:p>
                      <a:pPr marL="285750" lvl="1" indent="-285750">
                        <a:buFont typeface="Arial" panose="020B0604020202020204" pitchFamily="34" charset="0"/>
                        <a:buChar char="•"/>
                      </a:pPr>
                      <a:r>
                        <a:rPr lang="en-US" sz="1800" kern="1200" dirty="0">
                          <a:solidFill>
                            <a:schemeClr val="dk1"/>
                          </a:solidFill>
                          <a:effectLst/>
                          <a:latin typeface="+mn-lt"/>
                          <a:ea typeface="+mn-ea"/>
                          <a:cs typeface="+mn-cs"/>
                        </a:rPr>
                        <a:t>At least 80% of its production</a:t>
                      </a:r>
                    </a:p>
                    <a:p>
                      <a:pPr marL="285750" lvl="1" indent="-285750">
                        <a:buFont typeface="Arial" panose="020B0604020202020204" pitchFamily="34" charset="0"/>
                        <a:buChar char="•"/>
                      </a:pPr>
                      <a:r>
                        <a:rPr lang="en-US" sz="1800" kern="1200" dirty="0">
                          <a:solidFill>
                            <a:schemeClr val="dk1"/>
                          </a:solidFill>
                          <a:effectLst/>
                          <a:latin typeface="+mn-lt"/>
                          <a:ea typeface="+mn-ea"/>
                          <a:cs typeface="+mn-cs"/>
                        </a:rPr>
                        <a:t>50% of its production as an engineering unit for the first three years and after that 80% of its production</a:t>
                      </a:r>
                    </a:p>
                    <a:p>
                      <a:pPr marL="0" lvl="1" indent="0">
                        <a:buFont typeface="Arial" panose="020B0604020202020204" pitchFamily="34" charset="0"/>
                        <a:buNone/>
                      </a:pPr>
                      <a:endParaRPr lang="en-US" sz="1800" kern="1200" dirty="0">
                        <a:solidFill>
                          <a:schemeClr val="dk1"/>
                        </a:solidFill>
                        <a:effectLst/>
                        <a:latin typeface="+mn-lt"/>
                        <a:ea typeface="+mn-ea"/>
                        <a:cs typeface="+mn-cs"/>
                      </a:endParaRPr>
                    </a:p>
                  </a:txBody>
                  <a:tcPr>
                    <a:solidFill>
                      <a:srgbClr val="C396C4"/>
                    </a:solidFill>
                  </a:tcPr>
                </a:tc>
                <a:tc>
                  <a:txBody>
                    <a:bodyPr/>
                    <a:lstStyle/>
                    <a:p>
                      <a:r>
                        <a:rPr lang="en-US" sz="1800" b="1" dirty="0"/>
                        <a:t>NO FIXED TARGET OF EXPORT</a:t>
                      </a:r>
                    </a:p>
                    <a:p>
                      <a:endParaRPr lang="en-US" sz="1800" b="1" dirty="0"/>
                    </a:p>
                    <a:p>
                      <a:r>
                        <a:rPr lang="en-US" sz="1800" b="1" dirty="0"/>
                        <a:t>Different set of facilities/securities and safeguards based on export of total production</a:t>
                      </a:r>
                    </a:p>
                    <a:p>
                      <a:endParaRPr lang="en-US" sz="1800" kern="1200" dirty="0">
                        <a:solidFill>
                          <a:schemeClr val="dk1"/>
                        </a:solidFill>
                        <a:effectLst/>
                        <a:latin typeface="+mn-lt"/>
                        <a:ea typeface="+mn-ea"/>
                        <a:cs typeface="+mn-cs"/>
                      </a:endParaRPr>
                    </a:p>
                  </a:txBody>
                  <a:tcPr>
                    <a:solidFill>
                      <a:schemeClr val="accent5">
                        <a:lumMod val="40000"/>
                        <a:lumOff val="60000"/>
                      </a:schemeClr>
                    </a:solidFill>
                  </a:tcPr>
                </a:tc>
                <a:extLst>
                  <a:ext uri="{0D108BD9-81ED-4DB2-BD59-A6C34878D82A}">
                    <a16:rowId xmlns:a16="http://schemas.microsoft.com/office/drawing/2014/main" val="1112746192"/>
                  </a:ext>
                </a:extLst>
              </a:tr>
            </a:tbl>
          </a:graphicData>
        </a:graphic>
      </p:graphicFrame>
    </p:spTree>
    <p:extLst>
      <p:ext uri="{BB962C8B-B14F-4D97-AF65-F5344CB8AC3E}">
        <p14:creationId xmlns:p14="http://schemas.microsoft.com/office/powerpoint/2010/main" val="17632536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D6AB85-D4D9-4F76-8689-FBD7CF9879BC}"/>
              </a:ext>
            </a:extLst>
          </p:cNvPr>
          <p:cNvSpPr>
            <a:spLocks noGrp="1"/>
          </p:cNvSpPr>
          <p:nvPr>
            <p:ph type="title"/>
          </p:nvPr>
        </p:nvSpPr>
        <p:spPr>
          <a:xfrm>
            <a:off x="365761" y="132080"/>
            <a:ext cx="11623040" cy="625900"/>
          </a:xfrm>
          <a:ln>
            <a:solidFill>
              <a:schemeClr val="accent1">
                <a:lumMod val="50000"/>
              </a:schemeClr>
            </a:solidFill>
          </a:ln>
        </p:spPr>
        <p:txBody>
          <a:bodyPr>
            <a:normAutofit fontScale="90000"/>
          </a:bodyPr>
          <a:lstStyle/>
          <a:p>
            <a:pPr algn="ctr"/>
            <a:r>
              <a:rPr lang="en-US" b="1" dirty="0"/>
              <a:t>Application under Previous Schemes</a:t>
            </a:r>
            <a:endParaRPr lang="LID4096" b="1" dirty="0"/>
          </a:p>
        </p:txBody>
      </p:sp>
      <p:graphicFrame>
        <p:nvGraphicFramePr>
          <p:cNvPr id="4" name="Table 4">
            <a:extLst>
              <a:ext uri="{FF2B5EF4-FFF2-40B4-BE49-F238E27FC236}">
                <a16:creationId xmlns:a16="http://schemas.microsoft.com/office/drawing/2014/main" id="{7ED842DD-CE25-4BB9-9E28-6BD06DBB44E2}"/>
              </a:ext>
            </a:extLst>
          </p:cNvPr>
          <p:cNvGraphicFramePr>
            <a:graphicFrameLocks noGrp="1"/>
          </p:cNvGraphicFramePr>
          <p:nvPr>
            <p:ph idx="1"/>
            <p:extLst>
              <p:ext uri="{D42A27DB-BD31-4B8C-83A1-F6EECF244321}">
                <p14:modId xmlns:p14="http://schemas.microsoft.com/office/powerpoint/2010/main" val="3126415553"/>
              </p:ext>
            </p:extLst>
          </p:nvPr>
        </p:nvGraphicFramePr>
        <p:xfrm>
          <a:off x="365761" y="822960"/>
          <a:ext cx="11623039" cy="5522488"/>
        </p:xfrm>
        <a:graphic>
          <a:graphicData uri="http://schemas.openxmlformats.org/drawingml/2006/table">
            <a:tbl>
              <a:tblPr firstRow="1" bandRow="1">
                <a:tableStyleId>{5C22544A-7EE6-4342-B048-85BDC9FD1C3A}</a:tableStyleId>
              </a:tblPr>
              <a:tblGrid>
                <a:gridCol w="3475144">
                  <a:extLst>
                    <a:ext uri="{9D8B030D-6E8A-4147-A177-3AD203B41FA5}">
                      <a16:colId xmlns:a16="http://schemas.microsoft.com/office/drawing/2014/main" val="3167823827"/>
                    </a:ext>
                  </a:extLst>
                </a:gridCol>
                <a:gridCol w="2552894">
                  <a:extLst>
                    <a:ext uri="{9D8B030D-6E8A-4147-A177-3AD203B41FA5}">
                      <a16:colId xmlns:a16="http://schemas.microsoft.com/office/drawing/2014/main" val="47295098"/>
                    </a:ext>
                  </a:extLst>
                </a:gridCol>
                <a:gridCol w="5595001">
                  <a:extLst>
                    <a:ext uri="{9D8B030D-6E8A-4147-A177-3AD203B41FA5}">
                      <a16:colId xmlns:a16="http://schemas.microsoft.com/office/drawing/2014/main" val="3363243341"/>
                    </a:ext>
                  </a:extLst>
                </a:gridCol>
              </a:tblGrid>
              <a:tr h="360152">
                <a:tc>
                  <a:txBody>
                    <a:bodyPr/>
                    <a:lstStyle/>
                    <a:p>
                      <a:pPr algn="ctr"/>
                      <a:r>
                        <a:rPr lang="en-US" dirty="0"/>
                        <a:t>Manufacturing Bond</a:t>
                      </a:r>
                      <a:endParaRPr lang="LID4096" dirty="0"/>
                    </a:p>
                  </a:txBody>
                  <a:tcPr>
                    <a:solidFill>
                      <a:srgbClr val="F46A0C"/>
                    </a:solidFill>
                  </a:tcPr>
                </a:tc>
                <a:tc>
                  <a:txBody>
                    <a:bodyPr/>
                    <a:lstStyle/>
                    <a:p>
                      <a:pPr algn="ctr"/>
                      <a:r>
                        <a:rPr lang="en-US" dirty="0"/>
                        <a:t>DTRE</a:t>
                      </a:r>
                      <a:endParaRPr lang="LID4096" dirty="0"/>
                    </a:p>
                  </a:txBody>
                  <a:tcPr>
                    <a:solidFill>
                      <a:schemeClr val="tx2">
                        <a:lumMod val="75000"/>
                      </a:schemeClr>
                    </a:solidFill>
                  </a:tcPr>
                </a:tc>
                <a:tc>
                  <a:txBody>
                    <a:bodyPr/>
                    <a:lstStyle/>
                    <a:p>
                      <a:pPr algn="ctr"/>
                      <a:r>
                        <a:rPr lang="en-US" dirty="0"/>
                        <a:t>EOU</a:t>
                      </a:r>
                      <a:endParaRPr lang="LID4096" dirty="0"/>
                    </a:p>
                  </a:txBody>
                  <a:tcPr>
                    <a:solidFill>
                      <a:srgbClr val="7030A0"/>
                    </a:solidFill>
                  </a:tcPr>
                </a:tc>
                <a:extLst>
                  <a:ext uri="{0D108BD9-81ED-4DB2-BD59-A6C34878D82A}">
                    <a16:rowId xmlns:a16="http://schemas.microsoft.com/office/drawing/2014/main" val="3961817848"/>
                  </a:ext>
                </a:extLst>
              </a:tr>
              <a:tr h="5156728">
                <a:tc>
                  <a:txBody>
                    <a:bodyPr/>
                    <a:lstStyle/>
                    <a:p>
                      <a:pPr marL="173038" indent="-173038">
                        <a:buFont typeface="Arial" panose="020B0604020202020204" pitchFamily="34" charset="0"/>
                        <a:buChar char="•"/>
                      </a:pPr>
                      <a:r>
                        <a:rPr lang="en-US" sz="1600" kern="1200" dirty="0">
                          <a:solidFill>
                            <a:schemeClr val="dk1"/>
                          </a:solidFill>
                          <a:effectLst/>
                          <a:latin typeface="+mn-lt"/>
                          <a:ea typeface="+mn-ea"/>
                          <a:cs typeface="+mn-cs"/>
                        </a:rPr>
                        <a:t>Application</a:t>
                      </a:r>
                    </a:p>
                    <a:p>
                      <a:pPr marL="173038" indent="-173038">
                        <a:buFont typeface="Arial" panose="020B0604020202020204" pitchFamily="34" charset="0"/>
                        <a:buChar char="•"/>
                      </a:pPr>
                      <a:r>
                        <a:rPr lang="en-US" sz="1600" kern="1200" dirty="0">
                          <a:solidFill>
                            <a:schemeClr val="dk1"/>
                          </a:solidFill>
                          <a:effectLst/>
                          <a:latin typeface="+mn-lt"/>
                          <a:ea typeface="+mn-ea"/>
                          <a:cs typeface="+mn-cs"/>
                        </a:rPr>
                        <a:t>Site plan with separate storages for bonded goods and other goods</a:t>
                      </a:r>
                    </a:p>
                    <a:p>
                      <a:pPr marL="173038" indent="-173038">
                        <a:buFont typeface="Arial" panose="020B0604020202020204" pitchFamily="34" charset="0"/>
                        <a:buChar char="•"/>
                      </a:pPr>
                      <a:r>
                        <a:rPr lang="en-US" sz="1600" kern="1200" dirty="0">
                          <a:solidFill>
                            <a:schemeClr val="dk1"/>
                          </a:solidFill>
                          <a:effectLst/>
                          <a:latin typeface="+mn-lt"/>
                          <a:ea typeface="+mn-ea"/>
                          <a:cs typeface="+mn-cs"/>
                        </a:rPr>
                        <a:t>NTN</a:t>
                      </a:r>
                    </a:p>
                    <a:p>
                      <a:pPr marL="173038" indent="-173038">
                        <a:buFont typeface="Arial" panose="020B0604020202020204" pitchFamily="34" charset="0"/>
                        <a:buChar char="•"/>
                      </a:pPr>
                      <a:r>
                        <a:rPr lang="en-US" sz="1600" kern="1200" dirty="0">
                          <a:solidFill>
                            <a:schemeClr val="dk1"/>
                          </a:solidFill>
                          <a:effectLst/>
                          <a:latin typeface="+mn-lt"/>
                          <a:ea typeface="+mn-ea"/>
                          <a:cs typeface="+mn-cs"/>
                        </a:rPr>
                        <a:t>Bankers Certificate</a:t>
                      </a:r>
                    </a:p>
                    <a:p>
                      <a:pPr marL="173038" indent="-173038">
                        <a:buFont typeface="Arial" panose="020B0604020202020204" pitchFamily="34" charset="0"/>
                        <a:buChar char="•"/>
                      </a:pPr>
                      <a:r>
                        <a:rPr lang="en-US" sz="1600" kern="1200" dirty="0">
                          <a:solidFill>
                            <a:schemeClr val="dk1"/>
                          </a:solidFill>
                          <a:effectLst/>
                          <a:latin typeface="+mn-lt"/>
                          <a:ea typeface="+mn-ea"/>
                          <a:cs typeface="+mn-cs"/>
                        </a:rPr>
                        <a:t>Memorandum of Association/partnership deed</a:t>
                      </a:r>
                    </a:p>
                    <a:p>
                      <a:pPr marL="173038" indent="-173038">
                        <a:buFont typeface="Arial" panose="020B0604020202020204" pitchFamily="34" charset="0"/>
                        <a:buChar char="•"/>
                      </a:pPr>
                      <a:r>
                        <a:rPr lang="en-US" sz="1600" kern="1200" dirty="0">
                          <a:solidFill>
                            <a:schemeClr val="dk1"/>
                          </a:solidFill>
                          <a:effectLst/>
                          <a:latin typeface="+mn-lt"/>
                          <a:ea typeface="+mn-ea"/>
                          <a:cs typeface="+mn-cs"/>
                        </a:rPr>
                        <a:t>Copy of CNICs of directors</a:t>
                      </a:r>
                    </a:p>
                    <a:p>
                      <a:pPr marL="173038" indent="-173038">
                        <a:buFont typeface="Arial" panose="020B0604020202020204" pitchFamily="34" charset="0"/>
                        <a:buChar char="•"/>
                      </a:pPr>
                      <a:r>
                        <a:rPr lang="en-US" sz="1600" kern="1200" dirty="0">
                          <a:solidFill>
                            <a:schemeClr val="dk1"/>
                          </a:solidFill>
                          <a:effectLst/>
                          <a:latin typeface="+mn-lt"/>
                          <a:ea typeface="+mn-ea"/>
                          <a:cs typeface="+mn-cs"/>
                        </a:rPr>
                        <a:t>A general Bond</a:t>
                      </a:r>
                    </a:p>
                    <a:p>
                      <a:pPr marL="173038" indent="-173038">
                        <a:buFont typeface="Arial" panose="020B0604020202020204" pitchFamily="34" charset="0"/>
                        <a:buChar char="•"/>
                      </a:pPr>
                      <a:r>
                        <a:rPr lang="en-US" sz="1600" kern="1200" dirty="0">
                          <a:solidFill>
                            <a:schemeClr val="dk1"/>
                          </a:solidFill>
                          <a:effectLst/>
                          <a:latin typeface="+mn-lt"/>
                          <a:ea typeface="+mn-ea"/>
                          <a:cs typeface="+mn-cs"/>
                        </a:rPr>
                        <a:t>Lease of tenancy agreement</a:t>
                      </a:r>
                    </a:p>
                    <a:p>
                      <a:pPr marL="173038" indent="-173038">
                        <a:buFont typeface="Arial" panose="020B0604020202020204" pitchFamily="34" charset="0"/>
                        <a:buChar char="•"/>
                      </a:pPr>
                      <a:r>
                        <a:rPr lang="en-US" sz="1600" kern="1200" dirty="0">
                          <a:solidFill>
                            <a:schemeClr val="dk1"/>
                          </a:solidFill>
                          <a:effectLst/>
                          <a:latin typeface="+mn-lt"/>
                          <a:ea typeface="+mn-ea"/>
                          <a:cs typeface="+mn-cs"/>
                        </a:rPr>
                        <a:t>Certificate for fire fighting equipment</a:t>
                      </a:r>
                    </a:p>
                    <a:p>
                      <a:pPr marL="173038" indent="-173038">
                        <a:buFont typeface="Arial" panose="020B0604020202020204" pitchFamily="34" charset="0"/>
                        <a:buChar char="•"/>
                      </a:pPr>
                      <a:r>
                        <a:rPr lang="en-US" sz="1600" kern="1200" dirty="0">
                          <a:solidFill>
                            <a:schemeClr val="tx1"/>
                          </a:solidFill>
                          <a:effectLst/>
                          <a:latin typeface="+mn-lt"/>
                          <a:ea typeface="+mn-ea"/>
                          <a:cs typeface="+mn-cs"/>
                        </a:rPr>
                        <a:t>Pay order in favor of collector equal to the establishment charges</a:t>
                      </a:r>
                    </a:p>
                    <a:p>
                      <a:pPr marL="173038" indent="-173038">
                        <a:buFont typeface="Arial" panose="020B0604020202020204" pitchFamily="34" charset="0"/>
                        <a:buChar char="•"/>
                      </a:pPr>
                      <a:r>
                        <a:rPr lang="en-US" sz="1600" kern="1200" dirty="0">
                          <a:solidFill>
                            <a:schemeClr val="dk1"/>
                          </a:solidFill>
                          <a:effectLst/>
                          <a:latin typeface="+mn-lt"/>
                          <a:ea typeface="+mn-ea"/>
                          <a:cs typeface="+mn-cs"/>
                        </a:rPr>
                        <a:t>Recommendation of relevant trade association or CC&amp;I</a:t>
                      </a:r>
                    </a:p>
                    <a:p>
                      <a:pPr marL="173038" indent="-173038">
                        <a:buFont typeface="Arial" panose="020B0604020202020204" pitchFamily="34" charset="0"/>
                        <a:buChar char="•"/>
                      </a:pPr>
                      <a:r>
                        <a:rPr lang="en-US" sz="1600" kern="1200" dirty="0">
                          <a:solidFill>
                            <a:schemeClr val="dk1"/>
                          </a:solidFill>
                          <a:effectLst/>
                          <a:latin typeface="+mn-lt"/>
                          <a:ea typeface="+mn-ea"/>
                          <a:cs typeface="+mn-cs"/>
                        </a:rPr>
                        <a:t>Details of type of machinery installed</a:t>
                      </a:r>
                    </a:p>
                  </a:txBody>
                  <a:tcPr>
                    <a:solidFill>
                      <a:srgbClr val="FFC000"/>
                    </a:solidFill>
                  </a:tcPr>
                </a:tc>
                <a:tc>
                  <a:txBody>
                    <a:bodyPr/>
                    <a:lstStyle/>
                    <a:p>
                      <a:r>
                        <a:rPr lang="en-US" dirty="0"/>
                        <a:t>Application </a:t>
                      </a:r>
                    </a:p>
                    <a:p>
                      <a:r>
                        <a:rPr lang="en-US" dirty="0"/>
                        <a:t>Performance based</a:t>
                      </a:r>
                    </a:p>
                    <a:p>
                      <a:r>
                        <a:rPr lang="en-US" dirty="0"/>
                        <a:t>Contract based</a:t>
                      </a:r>
                    </a:p>
                    <a:p>
                      <a:endParaRPr lang="en-US" dirty="0"/>
                    </a:p>
                    <a:p>
                      <a:pPr marL="0" indent="0">
                        <a:buFont typeface="Arial" panose="020B0604020202020204" pitchFamily="34" charset="0"/>
                        <a:buNone/>
                      </a:pPr>
                      <a:r>
                        <a:rPr lang="en-US" dirty="0"/>
                        <a:t>Collector may verify the particulars of the exporter through  </a:t>
                      </a:r>
                    </a:p>
                    <a:p>
                      <a:pPr marL="0" indent="0">
                        <a:buFont typeface="Arial" panose="020B0604020202020204" pitchFamily="34" charset="0"/>
                        <a:buNone/>
                      </a:pPr>
                      <a:endParaRPr lang="en-US" dirty="0"/>
                    </a:p>
                    <a:p>
                      <a:pPr marL="285750" indent="-285750">
                        <a:buFont typeface="Arial" panose="020B0604020202020204" pitchFamily="34" charset="0"/>
                        <a:buChar char="•"/>
                      </a:pPr>
                      <a:r>
                        <a:rPr lang="en-US" dirty="0"/>
                        <a:t>Premises inspection</a:t>
                      </a:r>
                    </a:p>
                    <a:p>
                      <a:pPr marL="285750" indent="-285750">
                        <a:buFont typeface="Arial" panose="020B0604020202020204" pitchFamily="34" charset="0"/>
                        <a:buChar char="•"/>
                      </a:pPr>
                      <a:r>
                        <a:rPr lang="en-US" dirty="0"/>
                        <a:t>Determine production capacity</a:t>
                      </a:r>
                    </a:p>
                    <a:p>
                      <a:pPr marL="285750" indent="-285750">
                        <a:buFont typeface="Arial" panose="020B0604020202020204" pitchFamily="34" charset="0"/>
                        <a:buChar char="•"/>
                      </a:pPr>
                      <a:r>
                        <a:rPr lang="en-US" dirty="0"/>
                        <a:t>Sales tax profile </a:t>
                      </a:r>
                    </a:p>
                  </a:txBody>
                  <a:tcPr>
                    <a:solidFill>
                      <a:schemeClr val="accent2">
                        <a:lumMod val="60000"/>
                        <a:lumOff val="40000"/>
                      </a:schemeClr>
                    </a:solidFill>
                  </a:tcPr>
                </a:tc>
                <a:tc>
                  <a:txBody>
                    <a:bodyPr/>
                    <a:lstStyle/>
                    <a:p>
                      <a:pPr marL="173038" lvl="0" indent="-173038">
                        <a:buFont typeface="Arial" panose="020B0604020202020204" pitchFamily="34" charset="0"/>
                        <a:buChar char="•"/>
                      </a:pPr>
                      <a:r>
                        <a:rPr lang="en-US" sz="1600" kern="1200" dirty="0">
                          <a:solidFill>
                            <a:schemeClr val="dk1"/>
                          </a:solidFill>
                          <a:effectLst/>
                          <a:latin typeface="+mn-lt"/>
                          <a:ea typeface="+mn-ea"/>
                          <a:cs typeface="+mn-cs"/>
                        </a:rPr>
                        <a:t>The site plan covered area and manufacturing area and separate storage areas for manufactured goods, factory rejects and wastages;</a:t>
                      </a:r>
                    </a:p>
                    <a:p>
                      <a:pPr marL="173038" lvl="0" indent="-173038">
                        <a:buFont typeface="Arial" panose="020B0604020202020204" pitchFamily="34" charset="0"/>
                        <a:buChar char="•"/>
                      </a:pPr>
                      <a:r>
                        <a:rPr lang="en-US" sz="1600" kern="1200" dirty="0">
                          <a:solidFill>
                            <a:schemeClr val="dk1"/>
                          </a:solidFill>
                          <a:effectLst/>
                          <a:latin typeface="+mn-lt"/>
                          <a:ea typeface="+mn-ea"/>
                          <a:cs typeface="+mn-cs"/>
                        </a:rPr>
                        <a:t>NTN certificate;</a:t>
                      </a:r>
                    </a:p>
                    <a:p>
                      <a:pPr marL="173038" lvl="0" indent="-173038">
                        <a:buFont typeface="Arial" panose="020B0604020202020204" pitchFamily="34" charset="0"/>
                        <a:buChar char="•"/>
                      </a:pPr>
                      <a:r>
                        <a:rPr lang="en-US" sz="1600" kern="1200" dirty="0">
                          <a:solidFill>
                            <a:schemeClr val="dk1"/>
                          </a:solidFill>
                          <a:effectLst/>
                          <a:latin typeface="+mn-lt"/>
                          <a:ea typeface="+mn-ea"/>
                          <a:cs typeface="+mn-cs"/>
                        </a:rPr>
                        <a:t>banker’s certificate,  </a:t>
                      </a:r>
                    </a:p>
                    <a:p>
                      <a:pPr marL="173038" lvl="0" indent="-173038">
                        <a:buFont typeface="Arial" panose="020B0604020202020204" pitchFamily="34" charset="0"/>
                        <a:buChar char="•"/>
                      </a:pPr>
                      <a:r>
                        <a:rPr lang="en-US" sz="1600" kern="1200" dirty="0">
                          <a:solidFill>
                            <a:schemeClr val="dk1"/>
                          </a:solidFill>
                          <a:effectLst/>
                          <a:latin typeface="+mn-lt"/>
                          <a:ea typeface="+mn-ea"/>
                          <a:cs typeface="+mn-cs"/>
                        </a:rPr>
                        <a:t>Memorandum and Articles of Association or partnership deed;</a:t>
                      </a:r>
                    </a:p>
                    <a:p>
                      <a:pPr marL="173038" lvl="0" indent="-173038">
                        <a:buFont typeface="Arial" panose="020B0604020202020204" pitchFamily="34" charset="0"/>
                        <a:buChar char="•"/>
                      </a:pPr>
                      <a:r>
                        <a:rPr lang="en-US" sz="1600" kern="1200" dirty="0">
                          <a:solidFill>
                            <a:schemeClr val="dk1"/>
                          </a:solidFill>
                          <a:effectLst/>
                          <a:latin typeface="+mn-lt"/>
                          <a:ea typeface="+mn-ea"/>
                          <a:cs typeface="+mn-cs"/>
                        </a:rPr>
                        <a:t>Copy of the CNIC of owner and directors </a:t>
                      </a:r>
                    </a:p>
                    <a:p>
                      <a:pPr marL="173038" lvl="0" indent="-173038">
                        <a:buFont typeface="Arial" panose="020B0604020202020204" pitchFamily="34" charset="0"/>
                        <a:buChar char="•"/>
                      </a:pPr>
                      <a:r>
                        <a:rPr lang="en-US" sz="1600" b="1" kern="1200" dirty="0">
                          <a:solidFill>
                            <a:schemeClr val="tx1"/>
                          </a:solidFill>
                          <a:effectLst/>
                          <a:latin typeface="+mn-lt"/>
                          <a:ea typeface="+mn-ea"/>
                          <a:cs typeface="+mn-cs"/>
                        </a:rPr>
                        <a:t>general bond equal to the amount of duty and taxes</a:t>
                      </a:r>
                    </a:p>
                    <a:p>
                      <a:pPr marL="173038" lvl="0" indent="-173038">
                        <a:buFont typeface="Arial" panose="020B0604020202020204" pitchFamily="34" charset="0"/>
                        <a:buChar char="•"/>
                      </a:pPr>
                      <a:r>
                        <a:rPr lang="en-US" sz="1600" kern="1200" dirty="0">
                          <a:solidFill>
                            <a:schemeClr val="dk1"/>
                          </a:solidFill>
                          <a:effectLst/>
                          <a:latin typeface="+mn-lt"/>
                          <a:ea typeface="+mn-ea"/>
                          <a:cs typeface="+mn-cs"/>
                        </a:rPr>
                        <a:t>Lease or tenancy agreement  </a:t>
                      </a:r>
                    </a:p>
                    <a:p>
                      <a:pPr marL="173038" lvl="0" indent="-173038">
                        <a:buFont typeface="Arial" panose="020B0604020202020204" pitchFamily="34" charset="0"/>
                        <a:buChar char="•"/>
                      </a:pPr>
                      <a:r>
                        <a:rPr lang="en-US" sz="1600" kern="1200" dirty="0">
                          <a:solidFill>
                            <a:schemeClr val="dk1"/>
                          </a:solidFill>
                          <a:effectLst/>
                          <a:latin typeface="+mn-lt"/>
                          <a:ea typeface="+mn-ea"/>
                          <a:cs typeface="+mn-cs"/>
                        </a:rPr>
                        <a:t>Certificate of fire fighting equipment  </a:t>
                      </a:r>
                    </a:p>
                    <a:p>
                      <a:pPr marL="173038" lvl="0" indent="-173038">
                        <a:buFont typeface="Arial" panose="020B0604020202020204" pitchFamily="34" charset="0"/>
                        <a:buChar char="•"/>
                      </a:pPr>
                      <a:r>
                        <a:rPr lang="en-US" sz="1600" kern="1200" dirty="0">
                          <a:solidFill>
                            <a:schemeClr val="dk1"/>
                          </a:solidFill>
                          <a:effectLst/>
                          <a:latin typeface="+mn-lt"/>
                          <a:ea typeface="+mn-ea"/>
                          <a:cs typeface="+mn-cs"/>
                        </a:rPr>
                        <a:t>Comprehensive insurance policy, issued by an insurance company having paid up capital not less than Rs.120 million,  </a:t>
                      </a:r>
                    </a:p>
                    <a:p>
                      <a:pPr marL="173038" lvl="0" indent="-173038">
                        <a:buFont typeface="Arial" panose="020B0604020202020204" pitchFamily="34" charset="0"/>
                        <a:buChar char="•"/>
                      </a:pPr>
                      <a:r>
                        <a:rPr lang="en-US" sz="1600" kern="1200" dirty="0">
                          <a:solidFill>
                            <a:schemeClr val="dk1"/>
                          </a:solidFill>
                          <a:effectLst/>
                          <a:latin typeface="+mn-lt"/>
                          <a:ea typeface="+mn-ea"/>
                          <a:cs typeface="+mn-cs"/>
                        </a:rPr>
                        <a:t>An undertaking by an insurance company on the stamp paper that-</a:t>
                      </a:r>
                    </a:p>
                    <a:p>
                      <a:pPr marL="173038" indent="-173038">
                        <a:buFont typeface="Arial" panose="020B0604020202020204" pitchFamily="34" charset="0"/>
                        <a:buChar char="•"/>
                      </a:pPr>
                      <a:r>
                        <a:rPr lang="en-US" sz="1600" kern="1200" dirty="0">
                          <a:solidFill>
                            <a:schemeClr val="dk1"/>
                          </a:solidFill>
                          <a:effectLst/>
                          <a:latin typeface="+mn-lt"/>
                          <a:ea typeface="+mn-ea"/>
                          <a:cs typeface="+mn-cs"/>
                        </a:rPr>
                        <a:t> Full premium under the aforesaid insurance policy has been duly received; </a:t>
                      </a:r>
                    </a:p>
                    <a:p>
                      <a:pPr marL="173038" lvl="0" indent="-173038">
                        <a:buFont typeface="Arial" panose="020B0604020202020204" pitchFamily="34" charset="0"/>
                        <a:buChar char="•"/>
                      </a:pPr>
                      <a:r>
                        <a:rPr lang="en-US" sz="1600" kern="1200" dirty="0">
                          <a:solidFill>
                            <a:schemeClr val="dk1"/>
                          </a:solidFill>
                          <a:effectLst/>
                          <a:latin typeface="+mn-lt"/>
                          <a:ea typeface="+mn-ea"/>
                          <a:cs typeface="+mn-cs"/>
                        </a:rPr>
                        <a:t>recommendations of the representative trade association, or CCI or TDAP.  </a:t>
                      </a:r>
                    </a:p>
                    <a:p>
                      <a:pPr marL="173038" lvl="0" indent="-173038">
                        <a:buFont typeface="Arial" panose="020B0604020202020204" pitchFamily="34" charset="0"/>
                        <a:buChar char="•"/>
                      </a:pPr>
                      <a:r>
                        <a:rPr lang="en-US" sz="1600" kern="1200" dirty="0">
                          <a:solidFill>
                            <a:schemeClr val="dk1"/>
                          </a:solidFill>
                          <a:effectLst/>
                          <a:latin typeface="+mn-lt"/>
                          <a:ea typeface="+mn-ea"/>
                          <a:cs typeface="+mn-cs"/>
                        </a:rPr>
                        <a:t>details of the type of machinery installed.</a:t>
                      </a:r>
                    </a:p>
                  </a:txBody>
                  <a:tcPr>
                    <a:solidFill>
                      <a:srgbClr val="C396C4"/>
                    </a:solidFill>
                  </a:tcPr>
                </a:tc>
                <a:extLst>
                  <a:ext uri="{0D108BD9-81ED-4DB2-BD59-A6C34878D82A}">
                    <a16:rowId xmlns:a16="http://schemas.microsoft.com/office/drawing/2014/main" val="1112746192"/>
                  </a:ext>
                </a:extLst>
              </a:tr>
            </a:tbl>
          </a:graphicData>
        </a:graphic>
      </p:graphicFrame>
    </p:spTree>
    <p:extLst>
      <p:ext uri="{BB962C8B-B14F-4D97-AF65-F5344CB8AC3E}">
        <p14:creationId xmlns:p14="http://schemas.microsoft.com/office/powerpoint/2010/main" val="12576883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D6AB85-D4D9-4F76-8689-FBD7CF9879BC}"/>
              </a:ext>
            </a:extLst>
          </p:cNvPr>
          <p:cNvSpPr>
            <a:spLocks noGrp="1"/>
          </p:cNvSpPr>
          <p:nvPr>
            <p:ph type="title"/>
          </p:nvPr>
        </p:nvSpPr>
        <p:spPr>
          <a:xfrm>
            <a:off x="365761" y="93038"/>
            <a:ext cx="11623040" cy="892482"/>
          </a:xfrm>
          <a:solidFill>
            <a:schemeClr val="accent5">
              <a:lumMod val="60000"/>
              <a:lumOff val="40000"/>
            </a:schemeClr>
          </a:solidFill>
          <a:ln>
            <a:solidFill>
              <a:schemeClr val="accent1">
                <a:lumMod val="50000"/>
              </a:schemeClr>
            </a:solidFill>
          </a:ln>
        </p:spPr>
        <p:txBody>
          <a:bodyPr>
            <a:normAutofit/>
          </a:bodyPr>
          <a:lstStyle/>
          <a:p>
            <a:pPr algn="ctr"/>
            <a:r>
              <a:rPr lang="en-US" b="1" dirty="0"/>
              <a:t>Application Under EFS 2021</a:t>
            </a:r>
            <a:endParaRPr lang="LID4096" b="1" dirty="0"/>
          </a:p>
        </p:txBody>
      </p:sp>
      <p:graphicFrame>
        <p:nvGraphicFramePr>
          <p:cNvPr id="4" name="Table 4">
            <a:extLst>
              <a:ext uri="{FF2B5EF4-FFF2-40B4-BE49-F238E27FC236}">
                <a16:creationId xmlns:a16="http://schemas.microsoft.com/office/drawing/2014/main" id="{7ED842DD-CE25-4BB9-9E28-6BD06DBB44E2}"/>
              </a:ext>
            </a:extLst>
          </p:cNvPr>
          <p:cNvGraphicFramePr>
            <a:graphicFrameLocks noGrp="1"/>
          </p:cNvGraphicFramePr>
          <p:nvPr>
            <p:ph idx="1"/>
            <p:extLst>
              <p:ext uri="{D42A27DB-BD31-4B8C-83A1-F6EECF244321}">
                <p14:modId xmlns:p14="http://schemas.microsoft.com/office/powerpoint/2010/main" val="3215162685"/>
              </p:ext>
            </p:extLst>
          </p:nvPr>
        </p:nvGraphicFramePr>
        <p:xfrm>
          <a:off x="365760" y="985521"/>
          <a:ext cx="11623039" cy="5530596"/>
        </p:xfrm>
        <a:graphic>
          <a:graphicData uri="http://schemas.openxmlformats.org/drawingml/2006/table">
            <a:tbl>
              <a:tblPr firstRow="1" bandRow="1">
                <a:tableStyleId>{5C22544A-7EE6-4342-B048-85BDC9FD1C3A}</a:tableStyleId>
              </a:tblPr>
              <a:tblGrid>
                <a:gridCol w="11623039">
                  <a:extLst>
                    <a:ext uri="{9D8B030D-6E8A-4147-A177-3AD203B41FA5}">
                      <a16:colId xmlns:a16="http://schemas.microsoft.com/office/drawing/2014/main" val="1260763393"/>
                    </a:ext>
                  </a:extLst>
                </a:gridCol>
              </a:tblGrid>
              <a:tr h="4907279">
                <a:tc>
                  <a:txBody>
                    <a:bodyPr/>
                    <a:lstStyle/>
                    <a:p>
                      <a:pPr marL="285750" lvl="0" indent="-285750">
                        <a:lnSpc>
                          <a:spcPct val="150000"/>
                        </a:lnSpc>
                        <a:buFont typeface="Arial" panose="020B0604020202020204" pitchFamily="34" charset="0"/>
                        <a:buChar char="•"/>
                      </a:pPr>
                      <a:r>
                        <a:rPr lang="en-US" sz="2000" b="0" kern="1200" dirty="0">
                          <a:solidFill>
                            <a:schemeClr val="dk1"/>
                          </a:solidFill>
                          <a:effectLst/>
                          <a:latin typeface="+mn-lt"/>
                          <a:ea typeface="+mn-ea"/>
                          <a:cs typeface="+mn-cs"/>
                        </a:rPr>
                        <a:t>Online Application through WeBOC </a:t>
                      </a:r>
                    </a:p>
                    <a:p>
                      <a:pPr marL="285750" lvl="0" indent="-285750">
                        <a:lnSpc>
                          <a:spcPct val="150000"/>
                        </a:lnSpc>
                        <a:buFont typeface="Arial" panose="020B0604020202020204" pitchFamily="34" charset="0"/>
                        <a:buChar char="•"/>
                      </a:pPr>
                      <a:r>
                        <a:rPr lang="en-US" sz="2000" b="0" kern="1200" dirty="0">
                          <a:solidFill>
                            <a:schemeClr val="dk1"/>
                          </a:solidFill>
                          <a:effectLst/>
                          <a:latin typeface="+mn-lt"/>
                          <a:ea typeface="+mn-ea"/>
                          <a:cs typeface="+mn-cs"/>
                        </a:rPr>
                        <a:t>Analysis Certificate Data base to be created, comprising of certificates issued by IOCO or Regulatory Collectors under previous schemes</a:t>
                      </a:r>
                    </a:p>
                    <a:p>
                      <a:pPr marL="285750" lvl="0" indent="-285750">
                        <a:lnSpc>
                          <a:spcPct val="150000"/>
                        </a:lnSpc>
                        <a:buFont typeface="Arial" panose="020B0604020202020204" pitchFamily="34" charset="0"/>
                        <a:buChar char="•"/>
                      </a:pPr>
                      <a:r>
                        <a:rPr lang="en-US" sz="2000" b="0" kern="1200" dirty="0">
                          <a:solidFill>
                            <a:schemeClr val="dk1"/>
                          </a:solidFill>
                          <a:effectLst/>
                          <a:latin typeface="+mn-lt"/>
                          <a:ea typeface="+mn-ea"/>
                          <a:cs typeface="+mn-cs"/>
                        </a:rPr>
                        <a:t>Existing users of to get approval on previous input-output ratios (IOR) and option to transfer stocks </a:t>
                      </a:r>
                    </a:p>
                    <a:p>
                      <a:pPr marL="285750" lvl="0" indent="-285750">
                        <a:lnSpc>
                          <a:spcPct val="150000"/>
                        </a:lnSpc>
                        <a:buFont typeface="Arial" panose="020B0604020202020204" pitchFamily="34" charset="0"/>
                        <a:buChar char="•"/>
                      </a:pPr>
                      <a:r>
                        <a:rPr lang="en-US" sz="2000" b="0" kern="1200" dirty="0">
                          <a:solidFill>
                            <a:schemeClr val="dk1"/>
                          </a:solidFill>
                          <a:effectLst/>
                          <a:latin typeface="+mn-lt"/>
                          <a:ea typeface="+mn-ea"/>
                          <a:cs typeface="+mn-cs"/>
                        </a:rPr>
                        <a:t>Processing of application by Regulatory Collector, where IOR of inputs already available in the data base. </a:t>
                      </a:r>
                    </a:p>
                    <a:p>
                      <a:pPr marL="285750" lvl="0" indent="-285750">
                        <a:lnSpc>
                          <a:spcPct val="150000"/>
                        </a:lnSpc>
                        <a:buFont typeface="Arial" panose="020B0604020202020204" pitchFamily="34" charset="0"/>
                        <a:buChar char="•"/>
                      </a:pPr>
                      <a:r>
                        <a:rPr lang="en-US" sz="2000" b="0" kern="1200" dirty="0">
                          <a:solidFill>
                            <a:schemeClr val="dk1"/>
                          </a:solidFill>
                          <a:effectLst/>
                          <a:latin typeface="+mn-lt"/>
                          <a:ea typeface="+mn-ea"/>
                          <a:cs typeface="+mn-cs"/>
                        </a:rPr>
                        <a:t>Case to be referred to IOCO, if IOR for any new item is required or applicant wants fresh IOR </a:t>
                      </a:r>
                    </a:p>
                    <a:p>
                      <a:pPr marL="285750" lvl="0" indent="-285750">
                        <a:lnSpc>
                          <a:spcPct val="150000"/>
                        </a:lnSpc>
                        <a:buFont typeface="Arial" panose="020B0604020202020204" pitchFamily="34" charset="0"/>
                        <a:buChar char="•"/>
                      </a:pPr>
                      <a:r>
                        <a:rPr lang="en-US" sz="2000" b="0" kern="1200" dirty="0">
                          <a:solidFill>
                            <a:schemeClr val="dk1"/>
                          </a:solidFill>
                          <a:effectLst/>
                          <a:latin typeface="+mn-lt"/>
                          <a:ea typeface="+mn-ea"/>
                          <a:cs typeface="+mn-cs"/>
                        </a:rPr>
                        <a:t>Application to be processed by the Collector in 7 days and IOCO in 30 days failing which System will allow import authorization as per declared IORs.</a:t>
                      </a:r>
                    </a:p>
                    <a:p>
                      <a:pPr marL="285750" lvl="0" indent="-285750">
                        <a:lnSpc>
                          <a:spcPct val="150000"/>
                        </a:lnSpc>
                        <a:buFont typeface="Arial" panose="020B0604020202020204" pitchFamily="34" charset="0"/>
                        <a:buChar char="•"/>
                      </a:pPr>
                      <a:r>
                        <a:rPr lang="en-US" sz="2000" b="0" kern="1200" dirty="0">
                          <a:solidFill>
                            <a:schemeClr val="dk1"/>
                          </a:solidFill>
                          <a:effectLst/>
                          <a:latin typeface="+mn-lt"/>
                          <a:ea typeface="+mn-ea"/>
                          <a:cs typeface="+mn-cs"/>
                        </a:rPr>
                        <a:t>Import authorization based on Value of Imports but security to be deposited on duty and taxes</a:t>
                      </a:r>
                    </a:p>
                    <a:p>
                      <a:pPr marL="285750" lvl="0" indent="-285750">
                        <a:lnSpc>
                          <a:spcPct val="150000"/>
                        </a:lnSpc>
                        <a:buFont typeface="Arial" panose="020B0604020202020204" pitchFamily="34" charset="0"/>
                        <a:buChar char="•"/>
                      </a:pPr>
                      <a:r>
                        <a:rPr lang="en-US" sz="2000" b="0" kern="1200" dirty="0">
                          <a:solidFill>
                            <a:schemeClr val="dk1"/>
                          </a:solidFill>
                          <a:effectLst/>
                          <a:latin typeface="+mn-lt"/>
                          <a:ea typeface="+mn-ea"/>
                          <a:cs typeface="+mn-cs"/>
                        </a:rPr>
                        <a:t>Option to add or delete new items during authorization period</a:t>
                      </a:r>
                    </a:p>
                    <a:p>
                      <a:pPr marL="285750" lvl="0" indent="-285750">
                        <a:lnSpc>
                          <a:spcPct val="150000"/>
                        </a:lnSpc>
                        <a:buFont typeface="Arial" panose="020B0604020202020204" pitchFamily="34" charset="0"/>
                        <a:buChar char="•"/>
                      </a:pPr>
                      <a:r>
                        <a:rPr lang="en-US" sz="2000" b="0" kern="1200" dirty="0">
                          <a:solidFill>
                            <a:schemeClr val="dk1"/>
                          </a:solidFill>
                          <a:effectLst/>
                          <a:latin typeface="+mn-lt"/>
                          <a:ea typeface="+mn-ea"/>
                          <a:cs typeface="+mn-cs"/>
                        </a:rPr>
                        <a:t>Option to increase or decrease authorization value based upon new contracts during authorization period</a:t>
                      </a:r>
                    </a:p>
                    <a:p>
                      <a:pPr marL="285750" lvl="0" indent="-285750">
                        <a:lnSpc>
                          <a:spcPct val="150000"/>
                        </a:lnSpc>
                        <a:buFont typeface="Arial" panose="020B0604020202020204" pitchFamily="34" charset="0"/>
                        <a:buChar char="•"/>
                      </a:pPr>
                      <a:r>
                        <a:rPr lang="en-US" sz="2000" b="0" kern="1200" dirty="0">
                          <a:solidFill>
                            <a:schemeClr val="dk1"/>
                          </a:solidFill>
                          <a:effectLst/>
                          <a:latin typeface="+mn-lt"/>
                          <a:ea typeface="+mn-ea"/>
                          <a:cs typeface="+mn-cs"/>
                        </a:rPr>
                        <a:t>Option to get immediate </a:t>
                      </a:r>
                      <a:r>
                        <a:rPr lang="en-US" sz="2000" kern="1200" dirty="0">
                          <a:solidFill>
                            <a:schemeClr val="dk1"/>
                          </a:solidFill>
                          <a:effectLst/>
                          <a:latin typeface="+mn-lt"/>
                          <a:ea typeface="+mn-ea"/>
                          <a:cs typeface="+mn-cs"/>
                        </a:rPr>
                        <a:t>authorization in case of just in time orders where input goods are being airlifted.</a:t>
                      </a:r>
                    </a:p>
                  </a:txBody>
                  <a:tcPr>
                    <a:solidFill>
                      <a:schemeClr val="accent5">
                        <a:lumMod val="20000"/>
                        <a:lumOff val="80000"/>
                      </a:schemeClr>
                    </a:solidFill>
                  </a:tcPr>
                </a:tc>
                <a:extLst>
                  <a:ext uri="{0D108BD9-81ED-4DB2-BD59-A6C34878D82A}">
                    <a16:rowId xmlns:a16="http://schemas.microsoft.com/office/drawing/2014/main" val="1112746192"/>
                  </a:ext>
                </a:extLst>
              </a:tr>
            </a:tbl>
          </a:graphicData>
        </a:graphic>
      </p:graphicFrame>
    </p:spTree>
    <p:extLst>
      <p:ext uri="{BB962C8B-B14F-4D97-AF65-F5344CB8AC3E}">
        <p14:creationId xmlns:p14="http://schemas.microsoft.com/office/powerpoint/2010/main" val="45217640"/>
      </p:ext>
    </p:extLst>
  </p:cSld>
  <p:clrMapOvr>
    <a:masterClrMapping/>
  </p:clrMapOvr>
</p:sld>
</file>

<file path=ppt/theme/theme1.xml><?xml version="1.0" encoding="utf-8"?>
<a:theme xmlns:a="http://schemas.openxmlformats.org/drawingml/2006/main" name="Retrospect">
  <a:themeElements>
    <a:clrScheme name="Retrospect">
      <a:dk1>
        <a:sysClr val="windowText" lastClr="000000"/>
      </a:dk1>
      <a:lt1>
        <a:sysClr val="window" lastClr="FFFFFF"/>
      </a:lt1>
      <a:dk2>
        <a:srgbClr val="344068"/>
      </a:dk2>
      <a:lt2>
        <a:srgbClr val="D9E0E6"/>
      </a:lt2>
      <a:accent1>
        <a:srgbClr val="1CADE4"/>
      </a:accent1>
      <a:accent2>
        <a:srgbClr val="2683C6"/>
      </a:accent2>
      <a:accent3>
        <a:srgbClr val="28C4CC"/>
      </a:accent3>
      <a:accent4>
        <a:srgbClr val="42BA97"/>
      </a:accent4>
      <a:accent5>
        <a:srgbClr val="3E8853"/>
      </a:accent5>
      <a:accent6>
        <a:srgbClr val="62A39F"/>
      </a:accent6>
      <a:hlink>
        <a:srgbClr val="6EAC1C"/>
      </a:hlink>
      <a:folHlink>
        <a:srgbClr val="B26B02"/>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docProps/app.xml><?xml version="1.0" encoding="utf-8"?>
<Properties xmlns="http://schemas.openxmlformats.org/officeDocument/2006/extended-properties" xmlns:vt="http://schemas.openxmlformats.org/officeDocument/2006/docPropsVTypes">
  <Template/>
  <TotalTime>3934</TotalTime>
  <Words>3499</Words>
  <Application>Microsoft Office PowerPoint</Application>
  <PresentationFormat>Widescreen</PresentationFormat>
  <Paragraphs>412</Paragraphs>
  <Slides>31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31</vt:i4>
      </vt:variant>
    </vt:vector>
  </HeadingPairs>
  <TitlesOfParts>
    <vt:vector size="36" baseType="lpstr">
      <vt:lpstr>Arial</vt:lpstr>
      <vt:lpstr>Calibri</vt:lpstr>
      <vt:lpstr>Calibri Light</vt:lpstr>
      <vt:lpstr>Wingdings</vt:lpstr>
      <vt:lpstr>Retrospect</vt:lpstr>
      <vt:lpstr>Export Facilitation Scheme 2021</vt:lpstr>
      <vt:lpstr>Export Schemes</vt:lpstr>
      <vt:lpstr>Concept Behind EFS 2021</vt:lpstr>
      <vt:lpstr>Eligibility </vt:lpstr>
      <vt:lpstr>Categorization of Traders Under EFS 2021</vt:lpstr>
      <vt:lpstr>Categorization of Traders Under EFS 2021</vt:lpstr>
      <vt:lpstr>Export Targets </vt:lpstr>
      <vt:lpstr>Application under Previous Schemes</vt:lpstr>
      <vt:lpstr>Application Under EFS 2021</vt:lpstr>
      <vt:lpstr>Security of Duty and Taxes Under EFS 2021</vt:lpstr>
      <vt:lpstr>Input- Output Ratios</vt:lpstr>
      <vt:lpstr>Input Goods Allowed</vt:lpstr>
      <vt:lpstr>Domestic Purchase of Input Goods </vt:lpstr>
      <vt:lpstr>Utilization Period</vt:lpstr>
      <vt:lpstr>Facilities</vt:lpstr>
      <vt:lpstr>Facilities (Cont.)</vt:lpstr>
      <vt:lpstr>Safeguards</vt:lpstr>
      <vt:lpstr>Audits</vt:lpstr>
      <vt:lpstr>Saving Clause</vt:lpstr>
      <vt:lpstr>Toll Manufacturing </vt:lpstr>
      <vt:lpstr>Common Export house</vt:lpstr>
      <vt:lpstr>Functions of Customs Officers</vt:lpstr>
      <vt:lpstr>Application to the Collector</vt:lpstr>
      <vt:lpstr>Initial Scrutiny by Collector</vt:lpstr>
      <vt:lpstr>Processing of Application By Collector</vt:lpstr>
      <vt:lpstr>Processing of Cases Referred to IOCO</vt:lpstr>
      <vt:lpstr>Uploading of Authorized value of duty and taxes to be deferred in WeBOC</vt:lpstr>
      <vt:lpstr>Amendment, suspension or cancellation of the Authorization</vt:lpstr>
      <vt:lpstr>Actions to be performed by the user:</vt:lpstr>
      <vt:lpstr>Profile of Exporter</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Export Facilitation Scheme</dc:title>
  <dc:creator>Salman Afzal</dc:creator>
  <cp:lastModifiedBy>Amina</cp:lastModifiedBy>
  <cp:revision>16</cp:revision>
  <cp:lastPrinted>2021-05-03T06:57:29Z</cp:lastPrinted>
  <dcterms:created xsi:type="dcterms:W3CDTF">2021-04-08T06:14:19Z</dcterms:created>
  <dcterms:modified xsi:type="dcterms:W3CDTF">2021-10-19T15:56:27Z</dcterms:modified>
</cp:coreProperties>
</file>