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306" r:id="rId3"/>
    <p:sldId id="296" r:id="rId4"/>
    <p:sldId id="297" r:id="rId5"/>
    <p:sldId id="261" r:id="rId6"/>
    <p:sldId id="288" r:id="rId7"/>
    <p:sldId id="305" r:id="rId8"/>
    <p:sldId id="309" r:id="rId9"/>
    <p:sldId id="299" r:id="rId10"/>
    <p:sldId id="300" r:id="rId11"/>
    <p:sldId id="303" r:id="rId12"/>
    <p:sldId id="310" r:id="rId13"/>
    <p:sldId id="284" r:id="rId14"/>
    <p:sldId id="307" r:id="rId15"/>
    <p:sldId id="308" r:id="rId16"/>
  </p:sldIdLst>
  <p:sldSz cx="12192000" cy="6858000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171E"/>
    <a:srgbClr val="AF1218"/>
    <a:srgbClr val="FF9999"/>
    <a:srgbClr val="008000"/>
    <a:srgbClr val="006600"/>
    <a:srgbClr val="1B4468"/>
    <a:srgbClr val="FF0000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88" autoAdjust="0"/>
    <p:restoredTop sz="94364" autoAdjust="0"/>
  </p:normalViewPr>
  <p:slideViewPr>
    <p:cSldViewPr snapToGrid="0">
      <p:cViewPr varScale="1">
        <p:scale>
          <a:sx n="73" d="100"/>
          <a:sy n="73" d="100"/>
        </p:scale>
        <p:origin x="68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313" y="0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E482E1-B2E1-4625-BDBF-F72FBF096198}" type="datetimeFigureOut">
              <a:rPr lang="en-US" smtClean="0"/>
              <a:t>22-Feb-21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473575"/>
            <a:ext cx="55054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313" y="8829675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6EB065-2E1F-43CD-BD50-74477F4F2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864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EB065-2E1F-43CD-BD50-74477F4F272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810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facilitate citizens in Doing Business and improving Pakistan’s Ease of Doing Business Ranking, Punjab Information Technology Board (PITB) in collaboration with the Industries, Commerce &amp; Investment Department (IC&amp;ID) and The World Bank launched “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Punjab Business Registration Portal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Provides a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single platform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business entities enabling them to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register with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following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provincial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departments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one go:</a:t>
            </a:r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Industries, Commerce &amp; Investment Department (for Partnership Firm)</a:t>
            </a:r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Labour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Human Resource Department (for Shops &amp; Establishment)</a:t>
            </a:r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Excise &amp; Taxation Department (for Professional Tax enrollment)</a:t>
            </a:r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Punjab Employee Social Security Institution</a:t>
            </a:r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Interlinked with SECP's e-Services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which enables to register instantaneously with the concerned provincial departments, while registering a company at SECP, in a single step.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Facilitates in making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payments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over the counter or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online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via mobile app, ATM and/or IBFT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Replicated for Sindh and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Sindh Business Registration portal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launched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EB065-2E1F-43CD-BD50-74477F4F272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041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Lahore (</a:t>
            </a:r>
            <a:r>
              <a:rPr lang="en-US" dirty="0" err="1"/>
              <a:t>w.e.f</a:t>
            </a:r>
            <a:r>
              <a:rPr lang="en-US" dirty="0"/>
              <a:t>)</a:t>
            </a:r>
            <a:r>
              <a:rPr lang="en-US" baseline="0" dirty="0"/>
              <a:t> Aug, 2017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Karachi (</a:t>
            </a:r>
            <a:r>
              <a:rPr lang="en-US" baseline="0" dirty="0" err="1"/>
              <a:t>w.e.f</a:t>
            </a:r>
            <a:r>
              <a:rPr lang="en-US" baseline="0" dirty="0"/>
              <a:t>)  Feb, 2019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EB065-2E1F-43CD-BD50-74477F4F272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276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facilitate business units in Paying Taxes (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Monthly Contributions for Social Security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Punjab Information Technology Board (PITB) in collaboration with PESSI rolled out an online portal in Dec 2018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Enables the business entities to submit their monthly contributions</a:t>
            </a:r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Provides automatic calculation, tracking of submitted contributions and timely issuance of payment acknowledgment receipts</a:t>
            </a:r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Payments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can be made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online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over the counter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Further, enables the business entities to manage the list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their employees, along with their dependent's data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Social Security Registration Card for secured workers is also available online</a:t>
            </a:r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Replicated for SESSI in Sindh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Details of the beneficiaries will also be maintained in the future </a:t>
            </a:r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6EB065-2E1F-43CD-BD50-74477F4F27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99785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w.e.f</a:t>
            </a:r>
            <a:r>
              <a:rPr lang="en-US" baseline="0" dirty="0"/>
              <a:t> Dec 2018 (Lahore Only)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6EB065-2E1F-43CD-BD50-74477F4F27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0792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0BABB-94F4-4299-9014-BB9E458F4101}" type="datetimeFigureOut">
              <a:rPr lang="en-US" smtClean="0"/>
              <a:t>22-Feb-21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583E0-6F5C-409F-AAC5-C45700077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867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0BABB-94F4-4299-9014-BB9E458F4101}" type="datetimeFigureOut">
              <a:rPr lang="en-US" smtClean="0"/>
              <a:t>22-Feb-21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583E0-6F5C-409F-AAC5-C45700077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726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0BABB-94F4-4299-9014-BB9E458F4101}" type="datetimeFigureOut">
              <a:rPr lang="en-US" smtClean="0"/>
              <a:t>22-Feb-21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583E0-6F5C-409F-AAC5-C45700077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401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0BABB-94F4-4299-9014-BB9E458F4101}" type="datetimeFigureOut">
              <a:rPr lang="en-US" smtClean="0"/>
              <a:t>22-Feb-21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583E0-6F5C-409F-AAC5-C45700077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837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0BABB-94F4-4299-9014-BB9E458F4101}" type="datetimeFigureOut">
              <a:rPr lang="en-US" smtClean="0"/>
              <a:t>22-Feb-21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583E0-6F5C-409F-AAC5-C45700077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501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0BABB-94F4-4299-9014-BB9E458F4101}" type="datetimeFigureOut">
              <a:rPr lang="en-US" smtClean="0"/>
              <a:t>22-Feb-21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583E0-6F5C-409F-AAC5-C45700077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014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0BABB-94F4-4299-9014-BB9E458F4101}" type="datetimeFigureOut">
              <a:rPr lang="en-US" smtClean="0"/>
              <a:t>22-Feb-21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583E0-6F5C-409F-AAC5-C45700077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187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0BABB-94F4-4299-9014-BB9E458F4101}" type="datetimeFigureOut">
              <a:rPr lang="en-US" smtClean="0"/>
              <a:t>22-Feb-21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583E0-6F5C-409F-AAC5-C45700077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120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0BABB-94F4-4299-9014-BB9E458F4101}" type="datetimeFigureOut">
              <a:rPr lang="en-US" smtClean="0"/>
              <a:t>22-Feb-21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583E0-6F5C-409F-AAC5-C45700077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707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0BABB-94F4-4299-9014-BB9E458F4101}" type="datetimeFigureOut">
              <a:rPr lang="en-US" smtClean="0"/>
              <a:t>22-Feb-21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583E0-6F5C-409F-AAC5-C45700077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553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0BABB-94F4-4299-9014-BB9E458F4101}" type="datetimeFigureOut">
              <a:rPr lang="en-US" smtClean="0"/>
              <a:t>22-Feb-21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583E0-6F5C-409F-AAC5-C45700077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358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50BABB-94F4-4299-9014-BB9E458F4101}" type="datetimeFigureOut">
              <a:rPr lang="en-US" smtClean="0"/>
              <a:t>22-Feb-21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583E0-6F5C-409F-AAC5-C45700077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849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3434592"/>
            <a:ext cx="5081451" cy="646331"/>
          </a:xfrm>
          <a:prstGeom prst="rect">
            <a:avLst/>
          </a:prstGeom>
          <a:solidFill>
            <a:srgbClr val="CC171E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Ease of Doing Business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74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49978" y="959903"/>
            <a:ext cx="9757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+mn-cs"/>
              </a:rPr>
              <a:t>Monthly Contributions for Social Security (PESSI)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51" t="8918" r="29346" b="10208"/>
          <a:stretch/>
        </p:blipFill>
        <p:spPr>
          <a:xfrm>
            <a:off x="8786800" y="3173744"/>
            <a:ext cx="2845568" cy="298993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861110" y="1599086"/>
            <a:ext cx="4330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Rolled out in Punjab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Replicated for SESSI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1" t="11958" r="9458" b="4216"/>
          <a:stretch/>
        </p:blipFill>
        <p:spPr>
          <a:xfrm>
            <a:off x="0" y="1626382"/>
            <a:ext cx="7924151" cy="4611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321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 smtClean="0">
                <a:latin typeface="Cooper Black" panose="0208090404030B020404" pitchFamily="18" charset="0"/>
              </a:rPr>
              <a:t>Features</a:t>
            </a:r>
            <a:endParaRPr lang="en-US" b="1" dirty="0">
              <a:latin typeface="Cooper Black" panose="0208090404030B0204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25820"/>
            <a:ext cx="10515600" cy="4486275"/>
          </a:xfrm>
        </p:spPr>
        <p:txBody>
          <a:bodyPr>
            <a:normAutofit/>
          </a:bodyPr>
          <a:lstStyle/>
          <a:p>
            <a:r>
              <a:rPr lang="en-US" dirty="0" smtClean="0"/>
              <a:t>Secured workers data management</a:t>
            </a:r>
          </a:p>
          <a:p>
            <a:r>
              <a:rPr lang="en-US" dirty="0" smtClean="0"/>
              <a:t>Reduced time &amp; effort for submitting the employee’s details &amp; generation of online C1 form</a:t>
            </a:r>
          </a:p>
          <a:p>
            <a:r>
              <a:rPr lang="en-US" dirty="0" smtClean="0"/>
              <a:t>Online submission of Monthly Contributions</a:t>
            </a:r>
          </a:p>
          <a:p>
            <a:r>
              <a:rPr lang="en-US" dirty="0" smtClean="0"/>
              <a:t>Ledger Management</a:t>
            </a:r>
          </a:p>
          <a:p>
            <a:r>
              <a:rPr lang="en-US" dirty="0" smtClean="0"/>
              <a:t>SMS &amp; E-mail alerts</a:t>
            </a:r>
          </a:p>
          <a:p>
            <a:r>
              <a:rPr lang="en-US" dirty="0" smtClean="0"/>
              <a:t>Online generation of F-5 form - Late payment mechanism </a:t>
            </a:r>
          </a:p>
          <a:p>
            <a:r>
              <a:rPr lang="en-US" dirty="0" smtClean="0"/>
              <a:t>E-card facility for secured workers (In-process)</a:t>
            </a:r>
          </a:p>
        </p:txBody>
      </p:sp>
    </p:spTree>
    <p:extLst>
      <p:ext uri="{BB962C8B-B14F-4D97-AF65-F5344CB8AC3E}">
        <p14:creationId xmlns:p14="http://schemas.microsoft.com/office/powerpoint/2010/main" val="1319372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1363579" y="1556085"/>
          <a:ext cx="9692348" cy="3234525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4846174">
                  <a:extLst>
                    <a:ext uri="{9D8B030D-6E8A-4147-A177-3AD203B41FA5}">
                      <a16:colId xmlns:a16="http://schemas.microsoft.com/office/drawing/2014/main" val="4077912820"/>
                    </a:ext>
                  </a:extLst>
                </a:gridCol>
                <a:gridCol w="4846174">
                  <a:extLst>
                    <a:ext uri="{9D8B030D-6E8A-4147-A177-3AD203B41FA5}">
                      <a16:colId xmlns:a16="http://schemas.microsoft.com/office/drawing/2014/main" val="2990907806"/>
                    </a:ext>
                  </a:extLst>
                </a:gridCol>
              </a:tblGrid>
              <a:tr h="864815">
                <a:tc gridSpan="2"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latin typeface="Cooper Black" panose="0208090404030B020404" pitchFamily="18" charset="0"/>
                        </a:rPr>
                        <a:t>Contribution Statistics</a:t>
                      </a:r>
                      <a:endParaRPr lang="en-US" sz="3600" b="0" dirty="0"/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  <a:solidFill>
                      <a:srgbClr val="CC171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3981787"/>
                  </a:ext>
                </a:extLst>
              </a:tr>
              <a:tr h="391573">
                <a:tc>
                  <a:txBody>
                    <a:bodyPr/>
                    <a:lstStyle/>
                    <a:p>
                      <a:pPr algn="l"/>
                      <a:r>
                        <a:rPr lang="en-US" sz="3600" b="0" dirty="0"/>
                        <a:t>Punjab</a:t>
                      </a: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600" b="0" dirty="0"/>
                        <a:t>Sindh </a:t>
                      </a:r>
                      <a:r>
                        <a:rPr lang="en-US" sz="2800" b="0" dirty="0"/>
                        <a:t>(Karachi)</a:t>
                      </a:r>
                      <a:endParaRPr lang="en-US" sz="3600" b="0" dirty="0"/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8258263"/>
                  </a:ext>
                </a:extLst>
              </a:tr>
              <a:tr h="864815">
                <a:tc>
                  <a:txBody>
                    <a:bodyPr/>
                    <a:lstStyle/>
                    <a:p>
                      <a:r>
                        <a:rPr lang="en-US" baseline="0" dirty="0"/>
                        <a:t>Active Logins:  		</a:t>
                      </a:r>
                      <a:r>
                        <a:rPr lang="en-US" baseline="0" dirty="0" smtClean="0"/>
                        <a:t>27,440</a:t>
                      </a:r>
                      <a:r>
                        <a:rPr lang="en-US" baseline="0" dirty="0"/>
                        <a:t>	</a:t>
                      </a:r>
                      <a:endParaRPr lang="en-US" dirty="0"/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Active Logins : 		</a:t>
                      </a:r>
                      <a:r>
                        <a:rPr lang="en-US" dirty="0" smtClean="0"/>
                        <a:t>13,597</a:t>
                      </a:r>
                      <a:endParaRPr lang="en-US" dirty="0"/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4815">
                <a:tc>
                  <a:txBody>
                    <a:bodyPr/>
                    <a:lstStyle/>
                    <a:p>
                      <a:r>
                        <a:rPr lang="en-US" dirty="0"/>
                        <a:t>Total Contribution Collected:</a:t>
                      </a:r>
                      <a:r>
                        <a:rPr lang="en-US" baseline="0" dirty="0"/>
                        <a:t> </a:t>
                      </a:r>
                      <a:r>
                        <a:rPr lang="en-US" b="1" baseline="0" dirty="0"/>
                        <a:t>PKR </a:t>
                      </a:r>
                      <a:r>
                        <a:rPr lang="en-US" b="1" baseline="0" dirty="0" smtClean="0"/>
                        <a:t>13.4 </a:t>
                      </a:r>
                      <a:r>
                        <a:rPr lang="en-US" b="1" baseline="0" dirty="0"/>
                        <a:t>Billion</a:t>
                      </a:r>
                      <a:endParaRPr lang="en-US" b="1" dirty="0"/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Total Contribution Collected:</a:t>
                      </a:r>
                      <a:r>
                        <a:rPr lang="en-US" baseline="0" dirty="0"/>
                        <a:t> </a:t>
                      </a:r>
                      <a:r>
                        <a:rPr lang="en-US" b="1" baseline="0" dirty="0"/>
                        <a:t>PKR </a:t>
                      </a:r>
                      <a:r>
                        <a:rPr lang="en-US" b="1" baseline="0" dirty="0" smtClean="0"/>
                        <a:t>1.9 Billion</a:t>
                      </a:r>
                      <a:endParaRPr lang="en-US" b="1" dirty="0"/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660909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36197" y="6217921"/>
            <a:ext cx="41017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Stats as on: 17/02/21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7374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data:image/png;base64,iVBORw0KGgoAAAANSUhEUgAAAm4AAAJaCAYAAACWQ8uoAAAgAElEQVR4Xuy9ffDuR1Un+H1+L/eGEEBB10Eg6OyGQRlwDNasvATcdXgRYpWMOgkThtp1YICkSl50CLjD1K5sgaF0AavIaIH/INHwx06oMmAhbm1BWPyLWIPly8JfZGVxZ6KS5Ca59/5enq3T3efbp8/3dJ/T35fnee69/ViY332efjn96dOnP326+/Tq+3/yreuufRoCDYGGQEOgIXApILBadd2aTVsrIjj8BGngg+no77SNm579QA5TnTThqutQfmiPuYy6zuyryGFVV1yfeuX6Q8ncp+mlCBlIxvXaQYddOyxRqwRVQu6A1WrVrblekUpW0AjXGMuHtwPzxM7rVTNpkC9/DXWVZGnEzdIJLU1D4EpDYKHZ4UqDsbV3fgQ4SeM1lObv9Zb1ekAwg/BWPjAFzRyXkMqsIboKX5J/tpGsVLS15zIhqyNSIjHnZVPmGMpgPB/+CcSNkiXON/OEsdQpXN804oZlDeWktawacZsyElrehkBDoCHQENgIApR4SCSkROhqSMtcjenn6PCHxBk3JZdGdhNWwP9BWCUnmAX+1TunxDQjiNsaPFFRgLGeN1cC8WZhiZS40WaipHJ94ztQ9rhF7HsZBM9bI25zDdJWTkOgIdAQaAgsh0CJuElOFomMbMKzhfU6ohYFW60EL8r4eb8OZ4G4ZX2PCZYsVSNuDPfxHdiIW50Kt9QNgYZAQ6AhcKkhUJojLd4252nZYqNFpiQ0SjrDtwmxe5fSOjnKRbgnw2945gu9bJCn7HGj7NbeOHoGzSHX9zsFV/Lm9X411wbquYset6gfJHUvnL5VaiFxUU6duDlBxU/zuNl1pqVsCDQErgAEsp6IK6DtizRxLkAt86LUADfjhhlw54jbIojbC9X4Di8p2UMsd6xO3Oq3SxPils2uETdK2yI34mrCS5mHuEVAy8StnXGzK3FL2RBoCFzRCJQcN1c0MFMav2nixutrxC3fe5QMW3jUbMTNUhm6SGParRK3xMMnrhDCl7bVQSNuU4xKy9sQaAg0BAICjbgtoApzE7eSFwh/y/EC25y6AAhhW2+b9WutEjADr9mauproQfmwHZpspZI6pl1OkDYr4U4BvZxgvVU6VBjaDKkmfqO052xWvqlhTSPViK685nEzQNiSNAQaAg2BhsAlicDAw2ZoxSYJ1NjVwNh8huaLSYrEzQPmiNyAHPuMqxBnzf8j1lDmOhrDTn8fEDfxEFjIE11arLllUiSRNl/AKsSQG6M8w33+vMfNl18I49a1M25jlbzlawg0BBoCDYHtIzCGuLmZcYOiJ1uSSgBhLtaccpa8n3RLOcgwgHa9ohdlE0m9d45+FcheFmblLJqQb0jchvXJ1eUJoKoFBIToHJvuesO2uHh0/Sd2dqnbG3FTe60laAg0BBoCDYGdQYDfulSIW3Gndk5SpAGEgvBXHbwzJ/+ZS8ah0yetk9wqxR+WI25WT1vq/5qDuDk4BXdW1tNGcFuSuMGVCa2L+n5pAXi10TbP79u64T2P9K2UhkBDoCGwAQSsM9cGRGlVNAR2FYHV05W3SrVtdm2hMN2hOB66/F71+DK1nKU6G3nT0Gu/bxoBp5PKu3iblqnV1xBoCDQElkJgG7xg7raoxI16cSWPrdXhObfgWnnynRQtV/r7mA5uxK0O45Z6uwj0xA3EKJ2G3a6YrfaGQEOgITAZgTl4wWQhZihAJW7N41aH8hiyV1dDS90QmA+B5nGbD8tWUkOgIbD7CFwOc3S7nCDo2ZiOpd7I3F2ZbW4b7/5wahJuC4Hi4e1tCdXqbQhsGIHcHYfpdwPaCNtwVy5WnXuIvvI6MhxFgVAp/DNFrxpxm6GLeQc0gqaBWq/8Wont9ysBgXZy/Uro5a21cewh5JJaaltW2FieTjOR9AZozmugTUw55kDeGc0F163pIxeINzMp1hy/gjqT+L8SZlnB0sRjT4Xoz15JAmTCfUxgbo241WhgJq02Pmao4jIrQrNKl1lzW3NmQqARt5mAbMWI86sQX82KVM6kbZq4gbylOrUhFH6nj8VbIcilKxE3R8ZIRs3pMQ9xS19gqGnfJUncatlxDSBLpR2z7TlFFqm+y+VA5BRcWt6GQEOgITArAkiW2Gw/4FAWz4ZCaKqWmrU39izy9Z65CnJZIzTHMExkFtH6p61ypLEvu4bFyjNplrgN2GrZHUfjwdXopN8q5XTTUoLQdvoKRd+/pKwC+M3jZsG8pWkINAQaAg2BzSJAty4tXiTibMrOecr2SO9pSrxAqw6Co/Yfi3fNEQlBCgsT4pM45TA1+XO9pbm1lHjAZSXIERuNzfJSpfTpU1WeQ8npyhGN8x43KTZyeOfKdWf0uNV2hN6eoqeUwdOI22ZNUautIXAZIlCztL+cmn+ltntzfZjSAPIvwcuWSEW2OQZTrLA354qTPCDIDXKEj5dV2vcT53q2N2mB1lrnhDM8Bm6XkdRK3DTiI0uQvpyQI246iDmPm0zcQnlrfKs0KItejZAiXYEkZ+2oOVFMSyNuo8BvmRoCDQHdBXG5Y9SI29I9PIm4hcxbI26cVzTiRtSlETdYKWSJmzKwGnFb2vK08hsCDYGGwLYR4A4Mbd6cWV58SDvZcizVMeDEAkkmbaraiKv1ivGqS9u2Upss/N7q4pK8aLn2SH1sqMeQxKAdSinIWLLJLB638ZKqHjfqVCNb9mPCgQzBisuR0bdb21ulBh1sSRoCDYGGQENgPALiHlShOEd2DIxH2ml03/kfBkSxtH24KTJrJX7U3ZhcZ8zt6VYx4XxiCAeCvyqYQBf1lxM0rhbKdMlCuTzcyLCstND8I/PWfWF/YDBP3IjeCG0fd6uUQp12fiNu401Ky9kQaAg0BBoCSyKwMHFzVI0e4ofJ2XI5wEqi5sTGWuesxK2iAZsgbkje3FvJ/tMTuoSrbZq4eUmc7jTiVqE0LWlDoCHQEGgIXF4IUBIypmU551vtblnOgyTJV0s2ze3KgZH5XmrjEt7BApaluG6pl2xqR3MQrcTNDL5LWLVVSoqe1+PG5DA4mFGUdsatrr9b6oZAQ6Ah0BCoRWAqCcoSt/JsN/g1s6MGZ/ByXhYXA2LsnlYtTjR9jkhZSVsFEeBRNRJnH6mv9JJCNp4btilxrZWAyTPI/FZpHdAacfPkLnoCewiCHoO2jP/E9vFbslY1c8Qt8TCPl6blbAg0BBoCDYGGwPIIJMyisrrMnOv4WUIy5vYeMTk1YjV39bXeyUpYVeKWlDdGGGscN4PgpKPxT8eDyDaxRKJ6qceI34uVI25RIeB909JiYWPE7Ybrn9u94bU3dE950tVO/Bdcd23/N/z7a19/oHvo3GPdfff/ZXfvF+/vvvntB0X0b7v5ld2vvOl1yW/P+Gdvy/ZUbfo3vPal3Q3X/1D3/Odc2z376d/Tl3vf/X/lZLr3i1/t4G/6+dYf/4fk3x/4xD3dx+7+o/47aPvdH3r7QMbbP3xX96nPflmUnZd587s/mtQrtaukriAzlCF9oJ23vPaG7gXPubYDWfED7X3g2w+6PgE5H3rksUXy00KtegL68rVvfNPpivSZEx9a/o0vv757wXXPdlhxHQaMASOUi+uwpie8HVr6Wt3WzFkOM8D6p279YJK9Fl9ed27MlsYfyHHXZ+/L2gasA+wD9A98nnLN1f3f8G/fPw9k++mOd97SgQz0A2MZxrT0+e33vbkDnaAfPv5zuINNoOMN02n5/+Ke30hsJ+bjNkKqN5f3Le//eHYsYTna2ES7WLLhc5QB8ohj49PM5t4h2NyP3NV96l6rzf3NYHPL3pXRNiFD3ObCiPc/zL04vmB8wNhwY+LcY27+7e38OdnOQ9petpCXlgO/4zz+Z994oPva17/Z3fuloX3+6y+k86Vml3JjCwPw/vk9v963haZ96/s/Idbv0oQuvfXmVwz4xDNf4fnEzhO3GuDGpr315ld2/xMjXKWycsaydrKypgcF/K33vTkhazn5fvh1v5SQGG2CzRE3mNhf/K/eJ1azKeIGkxxgpH1y/TE1P6+3lhDAZAETHRgM+hlTTo7YQrlQ3m03vUqcMCXsgFDCZEg/mp7wcrT0Vt3W+hZ/l0gI/gZ6SoloLb5cBk7cYPIDXaKLpZzcsIiAPs8tJDhupfZDGR/79Of7hRbU/5XffX+SBdLAmOcfKa1EcnP154hbqQzACfpJ+mjEDWzcH975XjEvYAoLydKnts+lfppUBvFyfItN/o7sGohb1uauuo6XqeE5h02Q8J6EUaYDnaw3v0okODQLkLiP3f35BMvErt40dJyUdAbs8wfBPn8D7LPvwL/+wp1WkzRIRxc1QNxgEf25O98jlncX6PRHfq9Y1603DYnbM17xts5tnfOQJYS/TzvrVvK4objxcoQY1WVT4UBqlRHEl4xJ7WRlSQ8G7e473m6alCWjqk2wOeIGbcwZh00QN8m7kNNyaUU+Nf8cRgvKgIn1RW98XzKR1+pbziMJunHHO25JvDYWqyN5TTQ94eVq6S26bZEV05QID/cO1+LL5aDEzUr+aRkwAb/+3R8VvW81xA3LpP0l6bXkHZcw0CZ72gYgUegZ5PjwxSH+XhpzWt2lPistIrHuMX3Ox9WkMmYgblmbWyRuqWtsTpswlw3M2S/wsgHRlzy7GuG6+faPDh7uuq2SuDn7fO4x56B46NzjsxO3W296Vfcrb/oZsSmwW/TiN/778Bs/YOf/favQHrBNybFGej5z0TNuRMHX5YiHG7ucIA1YMIZgMEC5gDlLnh/LSn/qVimssPlKH7dUoHPpdovkedIm2BJxyw24McSNb+FSbQbCSbd7wGUOkwD/oKsbvqdbgXwimZo/ZzRKegJ5YBsb6sYtd2nihe+kcmrwce1XCD1uJaMM1DhyvYU0mp5sk7hxTw7oASUV3IMIfXDjy1846EY+QXCMMAN6N3MTOR1/1z79e0RPHMgIkwv3vHGcod/BiwAfGOcgN5eTkn/JkyaNU243SscRJH2vIcqYX7JVFNOSjlOiCO39zrnHElxhO5x7rqncmg3HscnbSknvpDI+F7c4x3rcQDaxn4zEbW6bYCVudK604Izl5rzodFzy7U7MC46T93zkruQYvkTcQDYgSc4+v/CHulvAPoetVGqf7/z0F9w/f/+OXxw0G8YcjHP6kXQZjirh8SLgUJ+Dxc91/lgEEETQa1rOa279teDta8QtN+cWv7d4B6Q03HNhKUczNpToSdsHkqcPiMJPv+x6RzTnOuNWMrhjiFuJwPLO4QMaFB4mQW648dwbPbMHZU3Nn1MWS//CIIdJiJI37gm1lKMpcs4jAljkzloBXje+7IXimajdJG7em8A9OTDuas6SIpY1bZQIEpQjeSuBWH7oHbcMCPuYhRTUIXn5qFdZ0h9KbKQtS83jxfWNYwVjEHVaskHcVtH0OdywTo41nsek5/O0s3WWMSXZU0r6J5Xxv4ajB2vtjNuqu+H6f+R2UXIfqa80mwtlTbIJv3OPGBuslzE4XCRyxG27hjOUKS2ugdy8+8N3Dc5+5Txpb4Wzj1+6vydvUrpn4hnzID8QJ2efCXmDrVIgUbmP93ylnrNnvuJWIXm8oCDq9LnHuhtfFs+cfuATn+nuJFvovsC4+Sh63NxWKTnjJtyIHm6V0tsK1hunaSBg/yoDSkiujAqH7bbqcZOIhmb4LQO/hrjVlicpniZzyeMG5UkrQM2ITJVbk1kjNVPzTyFukFfaMqL6NBUfKX+O3GpYjSE1kEfDeGobqdzckwNY8votB9g1mWmdUh+WyEPujFbtmVOQQSKNtG4gUH/yyfcnRJGSKb5wsZwR04gb2AH0BErn6ijZRI8J9RyWsOOTOHrfKTnXzudZ9U1a1P3w637ZNf824TC4NA/IZcRzhtrlhJdd/9zu9wvEbWBzDWfcqm0Cv3koO328WpDdWBPOq7B4JiSF64zknXWLD3febPiRSBnoxGtu/aB/xAL6T9haxMP8tBFwvAQ8b/QjEzGfYgxxg8uOd7zzX/ZVAEmDDyWAMmGMpEg84zbYKg1VFM+4zUvc4GZEEnqFccGdIm5gLOHWE/1YztZM2Sqdek7FMsFy4gZGg2//8BXgponb1G2e2vw5smMyWpmt0DmJm3T7rtajok3UmodDI0FWrHJY4/ecEOEEzg/PW8iJJjPWKY11yzkrC9mzyqCl4/jixCiRPmlrXMOd1g+Y3/ulryZeTr51Sb090Bcgh5W4cSIEJBzaw2+7l9ph1Tc5nfeeWImbVlctcVNtroG4/cVnfmOwBVi0CQsTt5JnTvIIu/H7kfwFFBD3K598/2DLEojbfwpkz0rcJE/W3MSN6zTcIgWPIt+KhXNuuJXrx2Qjbppt6n/XBqIf1OmNFeuh8ynETVJwqBcm1VyojtoJWSJucPWarnY58VmauEkuf9jSgHbnQrHQdk/NP5W48Ql8zq1SyUMq3RI1K39IqBGFWr2yjCmLjLwcJGj8ewuxsrZR2sbRiCy0xbJFZJFBIl/coyh53WAhCd/TsVsKF5LDX7IJn/rsfcmNUYoHlxfk4Gf1SvjxhQgSNI5VKUSRVd9K6eYoAzw73/rj9GaidqsU7OsUm+s8eCykk2oTcsQNlSLzuwmjlez9wrlQWuCUvG0gEogjES6KbZm4RW3nHrcltkoHOh0IGr+1CjdL4YZp/FQSt76/Ymy15bZKo2st/jWM6bZVjxseUAZDKB24lAyRSalJF1nS5w78AoGDSUyLHaVNFNxI46FqvhVDJ46liVvucgFAB0aOHgKVJp+p+acQN2nynnoWksoj6Yxlm1AjSZqebIu4cRKOk7dEYLUD7NY2amfISlhyg81Ju0UGbSsO6+dywmQN3nK8uCEtLjU9gN8l4ga401AkdDHHxxsQL5icLR43vjilBJx7VUtkxGJLoW1cn2j/TCrjthhLUL+c8EPd3eQQ/FSbW2UTSoRNC7qr7SaQsh3O4WA+4E5x5v0qhrQRgshCeTxkDIRZwa11yxk3KAMuDdAP5E/PmqWV27dK/TNRXKf9DVIfWgu2yOm4gDN64I3zn3TP0XSrNOSkXReJmyUSL60zVQB6fI2ecQM5S68obJW4lQzcJuO4aWfQQM6SN0qbKKTyYWXEV0XUoI4hbiU8JRKciyOF5Wiex6n5JXlzW9eQNkfwpduFUjlWfKTVqhSewd9QTIOv0jp8UMsYrFnTk20QN2nLkm6XzS0ztlHSHevlGi0vlxkWX7AQgQ8QLgg2zW+R5zxNkteNT0j84s5Y4gYLWemsIZRHiSZO0PyCRe64Ak9Ht7ytRApksKSVFnS19WXLINt8KnH70WHQ8yk2dymbYLWB/dgI834eIx+37FssVlr2KIvAOzi2Lu/tPni7RNwgLA+1z/xsG3jbXv/u33TbmLlPLXHjOk1jtpXLQm9bRTgQFJpwrvHELUVgSNy8XO7/8zsO2FfrrttZ4gZECQJjWgKrTtkqRRiBXIFx5GEmKMy5w+na5JYjbqXtmk0QN9zy4ZHi+eDKnW2amt9qtEoTYS4kxBTiphEDqjPSixj4OyfLmp5sg7jxCYBvh3IstAPs1jZaMZb6XsvLZdCIVGl7MEdY4HvACjyQuUDApXoljxsQN+4JxDNU1MuIi1qu47nJmZNB2l7JNuW8y2MWVYABPQc2qYw/JYsgLQBvhriNtbmazo21CVYbqO1OOZxvh9d1/m+duCVxyYYS1BK3on12pO2jfQy3uYjbQKfJdijoND/nFl9RuESJGyPYO0vcsIOXvpxAFQmfBClFyAcjDcaangPTJqsccYO6+UoOjS/fbpj65FXp/AvIB1G1S0EaS+d4puanfVBDuHKkrTTZ5gwHxWcpI63pyTaIm3Y7UuqP0gF2axutGC9N3DTSBvXnvG6WvDl9y5Eu/j3oJdgEun2FtsBC3KRjBbz/JA+l9IpCzdjEdvNF36QyCOHQ9GxWm7vqXGgRbh8lh4G2e2M5xzkaI/BIBi8Nxych9cRzwx+Xh36bi7h5TxuQNvC0lbcUazxuz7/uWYPtXH4BgZ9z8x45uJiRblXWbJV6nfbtWPUPs0rtIqE8XOqC62wNz9X73/1WacbjRvsM0m7z5QQeTw3iX4HS0g8nShZ3vUYEtC0ZjNkmBeqEsrkxmmJEpBUgGGZOpCzErRR8UzuzBu3CGGRSgFv4Xbs5NzX/GMJV43Gz4iMFrZTaXmukNT3ZBnHj58WAoMMhbvxAn/J4bjVv7OYmKimOmnZ+DmXiMmsXe3LkCb+3ELBau1OuczW4XYlnyzjRAlvzZ1//Zh8sm55VshA3ngby86fY6NuuIHfuEkotobCeUS5h1R+Md/NZnL20sVQibtU2Vwi9kdhDMqnW2oSk7YWQGypG8DY2Pf/2sfRVjuSMW4FDSWfc3Pm08PY2PF3J7UFJtkje/KsJuU8NceMhPIAY+jNsMd7Ke9/0M8n5P3oGjsogvbzgX05IY6xxufUnr2zhQehj8rRMMRIcDUeyK8QNgZGMAzUA0t5+7nkYKJNPEJabcbSTpPp4GVOMiERWpKv+FuKmEVJtAsPfgbjCCpM/x2OZ4KCMKflLE2Rua9Y6QVjx0XQwh6OmB9y9X/JiLhEah8utTTK5dpYOsGsYWMd5rm5LwOySDNKRCMsFg6WJG9VhqiewMIHJD48zlM6LSVul2jnUHM4SidaIG9jFP3PyftMtbqUtZHsZD3Rwy7Y/FzUjcau2uZkbnH2fMW9Ij6kQYqTocTMStyzOhCv89r978+D8bd+nBeImvozwkbu6u+71tzIl4oYBeNE+8zNu/mKCfzVhDuIG26Cl3aFcHRDWhMewqyJu4hm3XG0zE7ddjuOGEJTcvDVnMqA8vuU4Jt6Y5B2gJECbrEqrPyQ6/IYpDE56gHqTxA1l4jH1LG5+Sv7G5LdMkJwASWTcUk4NObBM7poe1JwXs0Tmn9JGaVFjJfaQLkeCNQywDomAWRZVlndENRmkxZi2KJmKNcdW2hLFSw7SpSW0BdrzUbRfJPJv7eO5F0Mlwm5dULkHJOGzXqvBqWe1ue4x8+FtSyCVL4I3OB8RDt2HSV7TRak/RF17xdti0lxgfsIVJALWk/4CcYM4bvziDtzWxDhoYnw29nICjwWXvhkqa6DV4wavMfz5Pb9uVeMk3fBmK4Q/Gb51mvW4zU7cYJs0PtHgugVVnLdw14mbZGwo2dJ+p+21hI2waAAnbvxqtTY4NSMCMmgr0UbcYk9JWHEPwdSJVgoRA3qIgUslvdH0QFoA5AJ4Stu1fIJboo2W8QBpcgfYNQxo+ZI3qLQ4kMazRKgtMvDtVi0m11SsOa687dquAuanuwuaTKWQPVo/S5dQtPq0MnN2rpq4Cbcmud4sYXOLNgFvTLIJVtRFeIIpR75yt3cpcctN6oSQAcHhzgDIVvtyAt4oxaItxE1KE98MnUbcwJt3xzviawkWncM0PpYchpTxLZII4+CReSwgIW6lM3vaGbdU6iTsR67YXSdulsjo0qTGBy6sGn7rfW8ebPdJZ5XAKwdRy8F48+Cz0tYKN/LaRGExIlrYgbmJGxjha5/+ve48E7SHfnJbkpQcTc2fG3CWycFCyC3llAa95PGC9KAfd979eTE4s6YHktwwQcJ7gFTvJNmlm71T2iid88lt3WohHiiOGgY0bW6rViJvubdKpbQWGaxx3FDeKVhLelYibrk3XPlugaSjlARZQ1iAfBIp4bZyDgyqy8hsQ2YJETRmPYyTB19zgmi2uWHCLtqETwebYCFu4bxYlQ3kHjdpJ45N+pLXDRY67/5IeKuU8IvcW6VwucCdDQ5lyy8iEG8gnJUW47hJb4ZGBKweNyBtfCv2ea/7ZTHUyFc++auDVyCo99ATt5zHzcs2IFWhf2PMNU7SggL2TSNsT+xwdpZO44OhjK1eTsArziBLLr6SdIszZ/Dx/T4oT9oDtzzcTMvgz1Ih7trzVGNWf1B2aYVsIW6lw/dQPsiF4VX4xEXzStjxSWNq/iqjha54kkk7oC5NEDX4QFXSxEflpuXBCpefCayJnYdl5XROWnCMaSOOOSlvzvsnebnFgJ6G91V5v+cwhvLxPEoOk1xoEgtxq2k/yFxNOEqrgq5zT03RccZ1RSJSPg2cFfKzh7Yg1MYIFVHyBnOZ5sCguowRxA2yvDQTDoR3i8nm4ty76jp4EaAUPqnKJmTmdNNWqYG4gU2SzioDBnSeA7tFH4RHjCDw7gc/fo//ZwVxg+R/fk/6PBjg8vrbfzM7KqzEDbZJqaylcuHNUiiXfvh2qUTctHkC7GRK3AhAnu6RKmcgbmkEE98d27ycoNg293Pu7Ik2qfKya24fluSSyJ82UWgGltaXe8XBQtw0PGkZ0lucufxS/Lqp+XN1WQ27tpWobT1L9UvEpVbPuJHgwVnBSIIxLcUL5LLlxsCYNqLXodbjJOEtHWDXxoKE+5gD9KVQMBYZLF5bKqtVL7UxiL/zNnPdk2/d/lr3ta9/s69Csiu4lVrbPstTYnNgYC8jTHgjiBsAdIORuEFa1eYyL4hG3ko6YDknXCJuEIUiuadBeQL31qw7d14Nnuri59Y0PcV3TXnUC4noxEfmI4H5rfe9qbvxZWlw8qlvlXpP3nsYEaOevHirFBK94LpnDV5w8K8ofLwvQ/Igatg84xVvU4KblEqgRM7/zb16A6p3KRE3WBHAhFViv5JxkyArnU2qmZhzg06bKGqIW24FOCdxy23FSNjBBAnxb2gg5Kn5S2ptNewSTlqgT21A5jxOUNetN7+q2vjl9AUmSdjG14yp9nLFWOImedDGnPGStla1sVBD2HNpoV4Izp0LfGuVgU/YpYtLVr3UdAx/5wsfrnulZ6qwDMmuYDljwq1Ii7GaM3WWtk/GES4o5C4nwNmxQGRueOFz3QKJfnJn6VSbuyLRvwI3eMONL3XbbNoY5piMJm70AoB6hCqd+mG8f+gdtxRfeUE54cLFx+7+fAfeNsSSHrCsG14AACAASURBVJrXt0o9e5TOooHHLTefWzxukgdNPjsXPV7c8weyPe91v9Rvrc5H3PgKQ3KJyiNEPeO2TeIGgwPionkmfG3icQBSAArjt0e+6TqXv5iQMwowcOAJGzBidKsKr9FD/DLN9Ql54a1UyE9lQ3cyngPLPb6uTRQ1xA3aKT3gPidxgzoAN2w3fXsRfgO8oK3S+Tfsh6n5ayZwyeBK5IMSiTGkJkfcUFaYTF9w3bMHegK/49ae15n/Ip6X5G2GMQF6B/2AHjgsB7DPhVTAcsa0EbCUzupotyolsi5tVWpjoTS54xNibiwSG0Exkc6h8jKtMkjkJhdaaDLhYEJyGbnugT6AlxM/oA/ce1sibtyGjL2xSy+hzIHBpDK0W6UjiZtqc5G48R2wrnNepR95zrO751+Xzh3OJpx7zM1jiU34mweLFxMgXxEjsm3bK0dyri4SiFUXg7u6efc513YQKxX+S7fpXXiRb8DzfH/Z/cEX7x+cF3NeN/NWqU8o3f6Et0o/8InPiCbAQtzA20bfZgW5X/LGfy+UFwHhj91DYvC4gecNPpIHsWSj4LfocePeM8ypMuukip0mbhoY7feGQEOgIdAQaAjoCACTGl7L7LcR9QLqU/D9K+kQebpT5+vgYkpzvZSmJKF0Hl6qK1dG6QC8kIcSNx24ysL1Agcp4JF5/PCH2euLI+SW9INfI/i2YH19y5I/cp1+mXjc6gFtORoCDYGGQEOgISCxieF3yxK3wLhypAmJU4nQcZENFwzEvt8gcSu+7CQKd3kQN+Bsve8Sb5L2bJH+0Yhbs08NgYbANhDIHADfhiitzoZAdKcIF/RKBAkzDp1x9LWscQCTdySdLybU4Z4sQreaxlnW7KVMTtxK+Xt+4M/4JafjhS1c7yrKNFWoR3Bgppm1tiWdNg5ia65NeNwk4kYx93C0rVJrn7V0DYGGwNwI8G2guctv5TUE5kDASh5KW485MqPJx4gbkCI/bOqIW1INXzA14qb1guejG9gqtRE3Km6JhZeVrp1xM3V7S9QQaAg0BBoClxwCFuK2IdImYqfJZyWNvBzuUdPOvmsedE1O4lGsd6QZCp+qeOt1cCauupXqKtQrS7qF7HzyrdLeyRbvapDClyBuocyE2fkqNxbHTYevpWgINAQaAg2BhoABgRK5oZtYc3iTlbpEL5pzDbF2UK9dicShzLkzcBKRM0CWylkGZsCHzHzMnLBW4j596nEbXUySsYfUSNwceTJ1vK6AlJf1F6d7/ZHzN+I2T7+3UhoCDYGGwCWCgD6Z7FxDakTmR49yXjj3veaeCki4ZHkPSI9XSU4sQ/CguPylrVN6Br7YHtJzFswUnuUufJCD+rpeLE/ckBCD3w2Jji5XIQXBs//Ttdm3JSGKoZg6TMrSlYmbnLcRt0k93jI3BBoCDYFLDQHLjL5jbbKKTMlPjpMl389M3EqwaW1Ygrj1npuMYI24eWD6yyYRJww1wokbkDbKs6eOlEbcpiLY8jcEGgINgYbAsghoBIbWLm0X1s6as2wtGm9pWs+xSW2g7h68/cCIl4MuR7Zqz/dVOMfsSe0pxypZ3NacyeMWBHHlEgxJvGfC5vBPH954jk8jbnOg2MpoCDQEGgINgeUQyBK3AqPjP3FCV+ILc8yvtP6CLD6WHHGd5YgnRzc85SWCTvYDkSyITeIElRaW/KZ7GftwJ9XepaWJW7yZAZ6w6QF4I0i7TdzSoNMb3Sr9X279+e55/82zljMIreSGQEOgIdAQaAhcpgjolGuehpd2beepYXop/HLt1BK1o4M/967/jdxI2JLHDYn09//kW+dYj0zFrOVvCDQEGgINgSsBgZqt0hweJQbDnT5TZ7hSeVaPGrTD2u6+zGEj+5/wTJb7InzLA/PSCkveOAljehlCDH8hZdqEty22N/W41XSy3BGyx20lxo3zpLGmzrwi0zN02cDKLPtGPW5Xgk1qbWwINAQaAg2BAgJWAmMBMeE28humk+dXK0ksuWyyZQg/CO6uHCUyUweJuBnJnP2t0qWIm9xKx1MTkmtFo4a4wa3SmJ5eWJjlRqujf+RmhNGl2oibxTi0NA2BhkBDoCGwXQSkSc3CFazzedYpEiZu5oUaJNd+xwyJPILLTvLw4RYZKyN7USEE0e1/l864JafiieeOMN26t0otnWFVoVKn+Xrm87hFj2UKU6wHpaZx1uZr7bAeDaVG3DSE2u8NgYZAQ6AhsH0EGnGLO2nJVqncNRiDzbMcpfvolmsjbg4s6VZpI27bNwNNgobAFhEw+sS3KGGruiGwCAJzbpVKAkoeq0kNCVuwoqdMePC96IoJj8T3LhxdsOQVA8hOsmgvPokeNwtmvA6Te8mUSG+wyjSpx81YnCFZ9lYp5iVbs3BzOEhhKNmWJBeXWeyudjnBBmpLdaUgsPSscqXg2Nq5GAKN85ehnZ24KRcLcv3BTQn+u5LfiGfMTNuyUYAsKTDIUj7jZihg8kDIn3FDF6SnUZpbURdEiqnW87aEuOHLClPqTBUivaRAcG1vleod11Jc6QjMYwCudBRb+xdEoBG3Rtwacescn+nP/s1jtxtxW9ButaIbAg2BhsDlhMC3/vg/FJvzjH/2tvh7mKyecs3V3V/c8xv99x+7+4+6D3zinmw5N1z/3O4Nr72he/5zru2e/fTv6e67/6+6r339ge5jn/5899Ajj/X5qmTJ1PaUJ13dveG1L+1ufNkLuxc851qX6pvffrC794v3d3d97r7um//vg4Ocar2vCBjw25Drrrv7Q2/vXnDdtR3Ui5+Hzj3m2nff/X/p6oX6c59e3pe/0JWTyPvZ+7pv/s2DxKHjSQLKC5h/7NN/5H6nbXjxG9+XtjNwiyTf3X/k6nLxd4Nw0K+A3Q3X/1AHfYafB779oOuzD3ziM91D5x7NtuX373i7wxzKwQ+0HfLeeffnUxxWXfetL3jd69vBSqa/3wntJB+Q8ZbXvtRhdm3QqT/7xgMd6CLgj5+//sKdoY7PdFgGfgc/vPiN/76D9vFPzHdPn+/Wm17Z/cqbXpdtP+Bz56c/3/8OOICMiCfU87VvPNDd+8Wvdvd+6f7kkdiXXv9cr7PXXeswpGn/4Iv3z/M2KpO8V+fBBRJy25TlaZcTst3ffmgI1CAwz4qvpsaWdoMILOzlUkmLQNze8JqXdne885YeBCApP3XrB0VQbrs5P9m95f0fd8QGP1WyCLXBhHf3HW9PSBRNBiQRSMKnPvvlJLdar0TcQgla3lydkN0k7+/c033qXlneSHhW3bcCQYFygSjd/O6PpgitYhpKlFC9gKj91vvenJAuDvHtH7mru4thF9OsOkqIeF7A4ebbP+qIS9/fI4lbiUC99f2fCKTI16IRN8Dq9bf/JhHXk5a/JrIh4bv1pld1v/Kmn8kOfsAV0wJp+8M73+tIJf8ABq9x48Wjf8trX9Ld8Y44nmh6SPtTb/tgvLDgcs1r8wc7ogWb04jbBm1/q6oh0BC4RBHYEHFLvB654zNBlt/+d2/ubnz59Y4goGfmxf/qfQPPEnjXvvK773fAA1lCrwvkAS8E99JJHiFrr4Hn6k8++X5H2sDLA2UjKQRZP/TOW3pSAiQTyGZPIILXkXqw+h+VOXLg/eo6V89Pv/z67lf+9et6EglECvDCjyiv88J03Y0vu7770Dtu6fOq8nbRe4XlJ/W5fmPELXjcgANAfwDhxQ/0FXgLvedq5drzsuuf6zykD6DHcnDELBI3qkuU5IOXCch6j3tPjj7jPYfsVulfk35BQgRE6Cuf9DoFJBLygXfK69RznVeQfjTiBmmBuMW+kYjbF1yRt970it7j9kxc0LjrnsMBA0QMvG2A4e0f/j1HJq99+tOcjEBivcetc8QO2wPffezuz3d/9o3/x32PY+tT9963iMcNcdIvJ8TObsTNapFauoZAQ+DKRWAHidtf/MffcKQCyAFsFcLHTdZIBkJvUW/bD7/ul5JtUalDpxA38ADCNl/v2SHEDOqi3i0gdAmBmJm4Ydtg2ws9gNwLNpCXeKKAB1TJS4gbeGigXiCvQKbdRyFuQByAZAPJgD6lXjH0CvXR+rNn3GTiBm3BtoIoz0DvJZEZyJaVuFFv2/Ne98vJtqikUyXihlgB8YMtU/+Zh7j9+T2/4QgvEM5IJocEj7YHx0j6DirGjVvOBDbithy2reSGQEOgITA7ApLHKHtJbuW9Qb/9vjc7OWCigb/BMyBtz1HiJnnkeGOmEDfMm5y3Y14hOJ90202v7GXH83XSmbFeNlqG4Iks5u26TsSAnO/q5RXqcfLeTOQNZ7eks2H4HWxn4rZbT6ZD2Um+QLLfcONL+/Swlfnl+/9K7P5ePCmgrsuREjf0kEH0/9tujp4qmbiFs3pEIaA+ebsybr3nzqdRvSoRt9s/8nvdHe/4l/3Cg56jS+seetzw7GfuFQPMD15BqCd385QSNzybyMsc/1JDyVxEhRs8fVW4sNo8brOb4FZgQ2BTCCzsBtpUM1o9w4Pu0ekwRGfVuUkePFvo0Sl51cBrBOd84ANbk0Ak6HbhXMTNbfUFz99wizDWQrcE6fm6JYkbxQDrvOGFcWuyl1cgbrRdLm/YXisRNyBfcMgdvY+wzeouOCQeLiBKnoz89vve5Mi4O0t16wc7Gp8NYrENdkTFMeNT0QP93oPm+QqQe9iu7rdKAzEYEHVWmXQ5AbyJn0Od+sYD3Qc/8ZmiTpWI2+sDVrilCe3HiwoycQPS6M+4acQNzgsCrvABj9tdn71P8A6unHf0c3e+x6UDj+cHPn5P96nPfTl9OnT0E1tl4hYvJxCmVupwkKPFcWuzRkPgUkWgEbdLteeKZIlMtrn5GbfV0FNEicntH74rPfhPiB6WB8QNzvFIBG6sx42SR+kWLG2L5HVakrjBDMzrFOXNePYkj6hG3IB84LkpOK8GXrgccfvKJ3/VbZMC0QJiPSdxw1uqeBPzLXhxIOzNjSFu0A48P0Z1Crxlkk5pxA0WIPTMHGI1lbgBIfv9D729P1cJpAz0Hjxw8dar73Tw+gF5xA/IBEQP0y7lcbMQN36CrxG3y8Xyt3Y0BBoClywCpVuRfPtT8h5BwyE0CJx542fH8PIb3fJDoByh+LAnFPipkYXmm4u4SZ3oMLg93NAcsVXqCBM7QwfbtUhm6NZhXz85R8ZJmrSFCMkxHcgKMtNtYXe54RsPEAIZw1ZQggLkjQa9xd8oLs98xa3hnySYWfimdKt0QOrhssQfx1Ad/IwbJ5o8HAi0D7YZ6SduS8Zvy8TNX0oALxqW9Zpbf81hJeXz25r5W6XpJYeue8F1z3I3denNUiBtrx+cI4SLD6/sbrv5VcmtXiDgb33/x7v/BOc1w/6pp3pTgu8iNv2pRThEF9/ZUspuxO2SNfVN8IbAJYCAcjbpEmhBXsQZowHUkKWcpwhvmcKZMTj3lu7z+GaAVwe2y2676VX9bUl+oaFGllHEjcQ7o3Wr9SJxo3OmdG4sxFSjsgGhxZh34M0BwioSN3ron8zLmscNCE1C3OD26p/+VfeUa57Y/cnv/qojAkg+IwmUidudcO6NjBuZuJG4fqyjpfSIBXiRgIQUb/MyjS/FcQNBgRDBdiToJcaO87HUYsw3C3GDvF8hWAEBm4O4+easnYy3vPaG/pYokDc480njzUEfoocS0sJ4gQ+Qt1ff+sHuYYx3mLnFOsaeiZcSMlulaHIacRuDdMvTEGgI2BBoxM2Ek3l7ctV1f/ix9/ZBbXOF07NYknMAJiQ49waEhsd/M8vCKgdCiBcmimfcflQ+CyfWmzvrw25VDrYtmTMkkS14w+gFD/SQ9Y4OQsqTs3shLzSdExqJuAGx8QTRe4igHvBSwRYeDRT7f4UbpS6eGcR+E9pND9A/k9wK5Qxd2l58/nXPclub4K0FYu/O3IWAt+LFGNK3GnHDpEDg/vDO9zji42Ok/VpfioW4QWLqTQPi9t43/QzByhNBmiY946YcDAvSUC8hkFg8s0jXA+GeR3+WFH6DMfVZjHe4QeLWkzXSJ424mcxqS9QQaAiMQoDb0jl2F0YJskCmBTxuUjgPKvmzvz/Gmyq1aHCrU8A9t7WpEjcX5n9YIPVqFW+V/mt2SzN4MWYjbiwcCuDUh/04F7yRwbOCXjg8W9ZjSppHt5if97pf6r4j3CodeNx6gucHAJ5hA08fkGYf6yze4oR4cXi+CrxAD4SLDLSPxxE3T3bQk4TtpXoGBB4IHY/vBvmAYOLFFkdcwsWMKFc6wCmpitu55QC8fGsTsAISCFuuGEeNevBoHLf85YSy4ZFuylKse/VmZyOdNxQ+ZuJWMhLht6BryYgi4icnmUOiRtwWsOetyIZAQ4AuDxU0xpC5TXvyJPu7BeJGw0bwFw8AZTzn5m6bvjHED0tcCbEvkMwkscb4WTBOgpT7MHhzMYnjRnCicdH4+brhIXk7wNJlB2wp9bbRSwLwu5P3ZdfH2GmFuHM8r+SJQkLQe/CCEPQmLWy7ASGhxA0C68JTVfABrxt4gugWHnyfEjc848bH1joJ39HfKmVElRI3SmpfxLYO6XYy6NPwWaqUIOEB/zQmWx1xA6x+/45fdA2LWOHW6zrBoXyrVPLArZNgu+krFFHfkLjR4NV4PtCVqhI3i4Hy9cXLCbLN7F9oIASvEbc2wzYEGgLLIlDawUiWuRViyDbZ7xqNIYJa1RJh4XVNqNsax40SI3eOjX1okFU8DA/EBN4ohbcZcXsMCBQezFcJFK1DIW704kT/cgJ4adadO1sHdbogs2y7DqooevootoIzRcqL5/mwnVDni96YnmmiHiXppYde3nPp9qKTV3iOCYkbhLj4EnmhgZJEhJM+zQTfAXHDKP2w1QgvXNBtPLrFR71ZqQqkxA3PmT3/umv7rVJIT+P50a1g0AWQC0gjfA/6Bluf6I1D6PG8GHyPZA7qwC1hfkHBulWKbfmtEB4lYhXPA1ICqxE3IIDwdiq8QAEfaMutN7+qf48WyWhsz1dde4C4gf7AOTe3vQz9/7a4veyD85YMjWWrwafpqRsvTgwD4+ttxE0z2Bv7XVOEjQnSKmoIzIuAlbh5K2b7XKbELdd4fNsTt7qk26CQl3qX0KNDbzby8uF8G3iHah6Z17ZzIXYZ1EkffKf15l5VGEXcWCyyHH7JoXymO7285FH2RF7xJYN64ua8N+GZKCifEzcgFXD7kT4sn2uPhbjl8g5vlqavKvB8gB0sAoC8IHTSbVLMB6Tz9e/+TfMj83yrFMrxT1D9ai8KPQ+oPTIPmeAMIFwM+fN7fj1rT6i3rdQeKACC97q3dYMrbhPEbRhUOCpuI262aaKlagg0BMYgUEPaphI3lM9K/qztya2pFvC4lYgbTKB4+F+afDEvbpdiMFcgAhAMFv6Lt+SAsN37pa+6yYiSNiijdLsTCYfbgivgjN4KIJKWOmm9IjHMedyCDPAWK9bTE4ivP+AOyYO3Bd9Ldb8JOvnsf+C9K/C2KYaNSDAK59po/9R63CAv3XrkxA3LBu8PvCEL/UVDWEBbwBsEcvGwHFGutSOH/FF1yOva88WvxjhrAoF1HqbrrnXF8ThmtO1Up3q8vgHl389ipPlctR43yEPPy1GstEfmKXGDc4P4fip8D+QTtqIhPhuNNye1B9oPaX7vs192euQ8Y3jGbDaPW2arlOgpoWt9FzTiZjXeLV1DoCFgR6CWsI0lXTnPm13SeVMqW4k9cbDsslgI6KYc9bxd9p2glOBNljcUUJJH2HJyuLObqGbvbobs0a+haE0V1SExKETNwXSXHoIaqnVyn6Si6HzS8AsWnHt3qnqEWRTfFzp71aEX6fNT+GapTtyoUtoHiLhVSrL7P9PyGnGrVqq5Mky2YHMJ0sppCMyLALUxuRktV6PdZvsStNly3pbppU0lbhw7rca+voXtieRd5LJphAn7q7aP+3oIuGOIG5K3kBeC3JpFybAXVwaWJxywpOWrXIkTS+NDV7EbSIOEyuhNSU2t6O9XDnGLLd0t4jbsgUbcajS4pW0INAR0BK5U4mblTiVyNpq46d0yKcVSxI2HFrEQX0rYLcyrFlMJqAJRjMVbFEClb5O6SaaiXq4a4pYS0pxIS7XF0qlepnk9brGTqXcSHYlOqsFWKe1zSXlLOuHTlzxumNvfLI2fRtwmDpOWvSHQEAgIzGHH7TbbVyrVWVvG2A6UyIyl7lriliMzFp5gbZul73IeNayj9HsOF9cG0kArcbO2C3XE0i+lMnt8Qgw7AS8LhNbn4muaZ7vdSIibNG4G3r5UgnzbbK2erz1pScsQNyCEUWEicYvxC/13lhWBNkjhySuyxY3NI0X7P9OB0YhbnUa11A2BhoCEwFz2u3aCzdWLW7S15dX0rmaTc2VZiZuUf8o5LYs8pfZLWFrbUuwHxtbG4lrSS4se6M4RP4G6NyXLiiL/PNcgoXWXGpbWR89oDRY9BeJWlporwNQ2WjoqshskWPMcr4uyS8QNOt1934fpsBA3zaD4Mkp9IyHaiJuGa/u9IXBJIzDnLFgAYqq95kVb7bdWr7WcsX08Bl4r2ckRNyk/x6Gm3RqGfmaRY+RZ25LzxpU8cVjv2L4ZOir0knr3ChFMwtaAWeop0asel6KSuFFMC23I/yQRNYn1ocJYlNhKRHlZgUhhPNxxAJJccTBLW6WOuAXvmE9JNzCtAy5PdClZpAF+Yw7y1/f/5FutNU6GpRXQEGgIXKYIGCayqpZbrZJWr7WcKuFEW28vwUp2LCXmPCU17dYwLM2r1rZsk7hVYREalMzcrCOUbUVMLU24li6tSzM/cSurQw1xo8xZUqIpqw1f3rxbpVFGjbj5lDMTt6RBUZYUpbAcKBO3McvJOrVrqRsCDYHLAIGayd/SXOtkq9VrLccik5QmZyI1ubCsHKGxykPzl0hUrjyrnBZ5S22pJm7ye6hWWMK8Gmb3ilw5DC3fs2qG0NaCbZFbc1mmhCm9oBCV1y7r0gPK0uYhwZpnqzQSTdfKPtgu+Z690YuhQvT7yYhwfpD4X/z/T0n/EPO2VVqnJ/WpG/etx2xncrTOy3bFEnNQOseUtcBav2WesZYlkReqIpIDQSvbHczPbMuVdptysuQI1hzETXPu1BA3lKc0xBx2AUDhUXtfRKaAfiZfd+PCfpByeT+QI279vQoBXzsZ4p2mKU1poJTySh1U67KdYhNz5GW8wY8etylyUWX0f6fELWLKLxLYiZs+ANM4cYr5a1ul45XGlHMOfTJV1BLNj0DrvCuCuBF+YNIh7uUqzX3aHCyRITq/1c7DlytxI1Hr0z4qEbcAroW8D+bu6cQtVStNEXq6kLkqndPMGpet5J7NrQ5KnrwaQLnc89rUpYib643keSvfP57QxTbpT19pFkUmhZoHcRGPW86OaU1ovzcEGgJbREDyGA0Xo/UCjjEI2txgmQeZkU0E54t/K0Gi6XDOo+2rbWttO3mdpd6wYmTpUU1OqYwpDhac3/s2kK3T8Jv/z5AIuG94PxH5imLl8lm+z+DIY3D5ZBb35JgOtHaUtWxreRYlmj/NMsTNtzktOxA3BodGsGwt9n1BHr8SLi2nej6euLHxQl2LrsErr66uYTzIoq01LdVOIuCVbAX7D0S5d1LUJlQdAlZbXlfq8KkhS35tvqiVVXI2oBw5pwP9Hf+uJXgZIheGzzByP+chAzIdEwwpCwO2FqNSv2j9YelTZzjIDdUSvhJuCUEus0IpaGpJxB7LUKwPQBv+wcN/ACvssR0SMLh7KFEzbL4Vqny6gVKQpAXGOijQoiBzdfz0VscSYt8vQ9wCjQpNp9uhuR37PIHjeiqNWom40XRDXR9N3KBN9Pqqb5Bv6ak7AxDWGaDjgcTh70MbiqNFDY8zZ++3skYhsPJkHI3TLo7rUe1qmbTYVKMRKpGmXKGaXlnmHFr2WOJWcoxw2aU6xhA3OuvXzMNcnlqMLiniRlngUHDnK5CIYaaN8xE3X0GOVM/TJXMQN6sk2kAcbRUmZNwEcctslWbgWJa4DTXKRtxWIV6KW4UEcnay7o6BoYWGnBIqSjicm+T3gLjt4eVZFsHZeW88GYDu4H9P6N0dzVpeKe6M0Mm49v+QhnoSe6ZsS3emaU2Qwuy1BDhjbH9pbioRlJz3rORVk37LycyJVI5YiYMlCF6cd4UpP0c6qdwDgrnqVsEmlw7QJ1COwoHJ6+QQ2kAuC/Qx4ShBzalkwIrOKSyIvJyz1C8inmlg3dV61c91IO+ACOZ4T0nPSPeX1gOxCMtcoQ0UK0HTViFjBvESxiQtc7idaVCqrFgpVv3cFnTXRXHLdNxYlOms6nXcV6CdnVOJ22m37k6BoHVdd3wCggfidgqetVM/SN04FRqFihq8btKWKQKxt+edOEjcgOwd7O91e3t50rC8WsxUg2X8zVRVVTGF1XxcQZRVUn4aJEixm2O9CqIrKvF461OGaYweaPMRrdEit2FCHZAY/MJSPp8vSsSNBAwdTgSVxI3jQLBOtgstijyGuFn7lhK3EkfIyUlhKdgtP+uxQjhRo09sJX0cKwlTWiwoowOD3uq3UWOl9N3PUjfwaQK308U29QVpA8WqvFQya6daWsMHhkUR7WlQUr+/N6/cFuI2zxm32F7r1m+RuAEMR8en3dEJELTOETg6UYOXDfd/vaJH4HpAw/k2l66ALZaDZQBxOzzYc+QNsiGBs3dpSzlAADybvWZYB50yJw/edIudnAyjOcZU69LpCJTs2xgbb5Gopu9zMuTKyE3oEjmgM6PW1rCIdNNO9mBLYa4oETcnczpN9/9yf4R/SfWqpIVP/5YOCmk4cSv1Wy9HQVZadYa4Jepoqg/xCYndf5hSS1wm8fiFBAkzEnDihM8CZfH8W74AqVv7c5BO9pSizHNwtHawWQDYbJr5A/BGTPi4B46Sfgc7hSXDZCWtccxaiWiRuAExA+LmtkTHEjccVOh1Y+0Egw7wgwAAIABJREFUILyXLQUF/n24D8TNZez29+S7OZtVk0u8tkbcLvEOnEH8Rtzi800FOJOY6NsiblIIjJ0kbvHITBbSxYlbmCRzhLkRN+UmK+25mpXWDDZpQhGNuBHwnGet67oLRycdkDdkmQBS/3dYiSZ0KrPYG8RDEZcX8Ywb1A9J9t1WqRfs8GDfEbn2GYkATtgE+6GNq3FJeDnSrdK8myEbP3Nkc1q2kQgsTdwG21KVctY6ATK2pK+15DWJy1uyy+J3BlIxyDGQ1PkRBgFpY05+svgeXLIf5CHjUJxDC141DQ/eHWPnaMmrVerqLC7GFxI0vUj2rJRG0X63qCc/41bMUxpg+YzDboOZdbiDBSX4tHlb62sp6EgvhgaqBZxNphliW9uVZWnZqB+8khBDhDiES2O9ChZfUBqAt6xHiccNQDg58VujIPNx2CJFcNbB84YypY+ixpe7uItxMLkz8kD3dQEMkAE8brBdiluke/ur7qqDfUfm2qcCAW4RssRtnBZqxK03PY25VXTagkkvVeJGiE+CjkZUaolbfxCZ1pI5v8vnRm0IBVnE6Eh9XiORwQ1CGrKiNJ/PPUdPJW4JaTaQjAFhZuS2hriVhpfEBPgW8sLETTpTlFdjeUD7B9AtrNyiGNIgs9goQ79aiimk8S4e//z7PJ/Y1uwRiVCRv7Aypn4ZF9eC3kbUEDcga6enjrAtRdxcfLeMHuDFBEfc3Lm2eDkBiNvZg3135q19KhBoxK0CrCsgaSNusZMlj5sbL/xYRiNug5Gxc8QNWevECbwRt9DVOapYg28jbvKMMhNxg+1QuDHq/wukzXcO/MddQMCuJH0Gbr3EA0cPUJIjDxjDDcp0CxfJvxhc0djIfms1kDf4HogbbJXClil84Mxb+ygIDEgbuZyAdi4poh5T2eMW9IeWXTPeW8cuh4C2eK5XAS+roX/La0jWZEkOqQ6NiJYm4lx5HP1M2/qqJTtckj+Qw97IJmMx43HLzYGJxw32eL2wZqwN/SYq44C4CTUWdYk0KCcDKdL5j8RrlmMbUDHE/MRlU/IC8pqqVkhEkmoDmiQdjIVSB81B3Ma1aHoua1/xmlI8Sh43P4RdgJB+vOW3p3OrnHRQJ5tS7rhGzrCsu9XT//u3rGFr9OKxfHM03eEijzIEUpfMzejmI4YItzyRuGH6lAxGJcFLCg609dp53eCz5y4q+P+5f+/5cCEi/5je85dHCVR/8dyONJENWmufvTlxc/pCDewG7Orl0Vnbb0VyQciuAl7wufs5Z+skmLh9q5UdDKTptnWonI+h3ByX61KNMC6NZWK0C3rH5r/knzX9Q6vo8xmJW3KWawhM/8KBehQjMwn28hRAD8StfxFhbP8MnBZpQVTClI5F5KtVu2hWLKW5xhsHeI5ESvWMBjFhoulWpaU9ZTvbS6XqE8b2C3W6S5ZDRQfGNECvZC9KsJDyV0972ZvXnrT5HC6mLgod/o5lRVea+45UIgZiDR42OKuGH5eOtjDEf0uelcCyiTEF4gZetoN973ED4oZet52/tBCa7zpwrL6OmdeJxrg/B4euczMeDla9Uu0cgF7CDqaQbPwOijm3SIMgo3NXMFd51nlkrvpqysnNHXxIcTswdc7RFmRz252quXhIPBJxCuONTRU1PRHTUn3JcYsiOeEKpyhgto5x4o/JhRL20EZnLLnXMFXpxkim5UkVNfmXEAh5FlOd3DjW5Au/B4DV+l2CuDBMbCwWRcaudEuW7Hn2wjXiZuynSckacZsE38Yzq6Nx4xJtpMJG3GaAuRE3AcRG3GbQrKoiGnGrgOtSJG5PevEvrPEWJzQ1CfkRQoHQXYSUAUfvWeJ5IYF5/WWEeCHBe+oEl3cAz22purdO8W36kBZumDqvm98edXHdQh4I1LvzXrdAvHtOMPcKWNXTmdwU/BabWm9LYEdgpj6yVzhI2bq3Eryky5iL29m6yvJccrZy4B6ckqOkr28BXdqiJ0nyVIxBNp+njNc8vilpRRi+I89JxlT+L/nGpLK6HGya8PZJLcq5bUs7MKMUXOk6DW2yB4iBrFfRL4WFWyRDhKNAPhffUex/J06YtBGlFZtdU/O7qOngW13z4//j2sVN67+PgXA9iaKvJbDOB4IVLgkM03lh3Rk3QrKQmHGg+q1SulVLZAUyB+X04UH29nqZYfv0zGG8gTrOWNrBnZQSO94Qs3JSPS3zaATwUCg50YmrCGN8pNFV70xGMWSFJJ2UkLG/BM9B+Aq/jdBbFmFvzP3G60kMaJz8nNFNxpg3hUlAXbptFNqUHHx3C8dofAZvfVq3OZNjIcOJxcka5kQ6WeuhDZRJO8sXST5tazUcVe2ldscsyITZz24BQIn3lLiBRdNpnw+OeWgF6BjJJQzzxVbnyiwRDWEqljwh5ssPgtRJX0ZZ/F8SfdGwSUmC/Yyb1idjf+fy0HKwlXR8acrI+0SiSxrtwzpySk4xLukH7aN42QGf/8whNiBuYLDwwfiNEDd3upTcNm3Ebax2t3wzIdCIG+GpGqZTiBshafAUmzOVu0DcHGlpxM2b5siQxYCwlDRYCK02HyZzcnppRJv+UlXVyEl2SkQq3ydoxE0iQpphmPP3Rtw4mqsnv+gX0GT63/xlzsjVqcctGTlhUME2KKp6WpL7Fn6LW6VRAeh4dyWQsn39PjyJv+nm/41PY8G/6NulsH169nC/vWdqGCs2c7btgWpoSEvSENgVBHLzij7fDB0idexkHgRqyNQMNVqtiw8hG4Qz4iLZt9Ij7zH9UCqbrRwPiPXxeamGLBxZTyptn9aynBdpfFvLOY2dG1kJKc7nxdubS0noy+Vyljx3JUkM7cXzYoN6ww7CE//p/+B4UT9A/D96MBwohquQzlPnE/cSO/Hw/7E35qPo4YkZoktxf5kBE947dWSQxHGDW6tnz+z3Md4MsCzbv630hkBDYHMIaPPQGEmsRiRsdQ6qkLxPpR0Za31+loqfJdo+Bi9n64Mw/RwQ/u3+Q4QmmCV0yeKxGyubks9KJmepHrko2R4tc+f4CsLwRYTS6iAnraY0cxM3Xl+NspcQj4o0JG5jcEnryg3teh0oyVIig7SmNN3qmh//BR8yLbK1SNqQwGFAXnrCp2dXvkC/Y+Iz8Igf7oIC/B/1fLvnIvwnubyAX2Lg35DHKewqetrA44ZJgbg94exBd+Zw33v4xHfc6uGeI4dkEOh3NUNEG24OS0XoDS+u54BwtjJy2Mw3QOtFHTtXUZmn9OlSJrUeiQk5LAOjUPzASVEYRAPO1IibTiKluYlwuh7TsYNhgupg1u0QN1+7ZfxSFdds/AxwXHJFzG3DpbXRLoGy+u6XvXXtzrQR0tVvlfbfRULW8zsWcA48YP3FA7xV6jSMPnGVUha34AhbrfTvwCSdTD7um3OxOdzgrVJIe3CwT5x76+6aJ5zpnnjVoUt7ABcXlkS5YpSXiJvEw0tzkPQbL7/E3yvEXhK9jZSdw12qfO5BX9vAMUZiFuLGgjJzHEzzqEWpSopOJq7BmKWMKje7WerXFjMJDjoLdKLQ0x0W8lYySDUKkKTVRj9tuNa7tVqrMOEaA1zq25JYMw7crBrNWAdvSnIBRqFwKXGTBlRQymoamAM4V0epQ9L5fUaNUpddaTdZlK9Ml6Vf01KlsWeh4Fb8yulWT/uJWwNx88yf3vqEv3uFCefXaHBefzZtsF7tyRa9KeqSBpdbnyM8JN//hjGavSCBuMEGrHO1ORN/cHDgWnRwALdIPZk7PjlxpA3IG8gL4UFo0N+lFSinJpKpzBErsYzCpDREfdjKgc0ZMxZZsSXVtAyXRfoi4DSY0/i8VbJRtWNuSmNJXQvOC8lUkDX1TMf6G5k5hmuw82gS+mZasNLwz40FV3aObJGKkzMjmvGE3zWBYhklqtdjQURJmpIZyIWhv8gQmrXQoNS07RIOgzoLBDZnNzW6YlG9XNvFHd8ZgIpj3kp0Ul205uKixlJKGou5ZIuh4ymVrecaD6tvVT1xwxrlce4oCE0i3mpOMapt5bA/iN3h7xQwgBxxQ8IGknrvG0lFtAR+S4gbu8KMRA3Ci1Ay5u8mOeYWvWi4RRpChQwup4EMp/iiw6pbB48eeNpApIPD+OD88fGp2yYF8gYywEWFAyjXYH5zYPPurO2UoTIx5RpT4BjtzvSlK4qPTT7mBGsp4WIhkWYXqKmwkpumgmnmbFTf7sy7kbwfSkqUwXDW7pdtbFZbrBBb1S05RG7NVJuOHq0oTPDVxbr4WbW5xqYXJrWZOmPKQfexrSkqWBFTZplzHJmVYemmCGfe+lshn2MO0LGlOpEnVOm7lbFtw4VfjjjRVzWtCJTJDZ9Cym219J6OVi5Fesatpi4jcQt8BcmRx12uh1ypCWnSOrI03BU6NOZijybEzXGlPHHzD8t76IDA0XNmLhYTCaKLewlexcKNULglRMgfJF+5eGzx/Jvz8iGLA1nCxxE38LiFJ68OD/f7oLtHgbhdfRaIW9ddFUjdFOJGuO+A41jViw+q5N81umWtUEo3lrhJ8gmx5yjGqq22tMNqU3olz1l9VBxDpTkCCwPTcDFHHL85chEwnLX7a4hb5bOcBvSccUpi3lky1aZZgLiZvEC1chbTN+Lm4VmOuKHdlh/oDnNX6CNtDF4exM230o9Prn8aAo24BfC81rLLJEsSN99bXgOLxM0RNkfcAjMLjBJkxbhutBF49iwla3Sy9NX5iNcpcUtsWwjQC5dEYY5MggGf4hk373GDBP7lhFV35kz0uJ2crrv9/VX3hDMHvcftKvDMEWOfs6cl1R2zsOfDw0RmhsumaGGmjC0Lc9UmJgMpMHGtmnZY02qyoxXX0pXaGBYjfZwxqSxNXoVbauKpvxv6SC1jxgSSoUnn6pGKmRQs1KL0A8Zmix620DHi+MsVNr4zky3kXnyGhaZLaj+FAqQFR7KaR1vN9mSS8jMrNdNeBhOUGIls7+fsYIZoYfBiDslI7VKRXSoB73JOOtN5aLhIoiOBlxXzSkaiZvaT9T7M8nTiN8I0WdGTOlPVqSl72C78pv8l/OEcTWGzx9cno51+m9dGqyWR7Kk/43bqY6a5eQ7IEhkodAuTVgTp3NEz9LIBPaMtDrWh2PBfF5PNVRKYJE6KgbwBGey3WSG9I3Knnv0BYQvXVaGsM2cP+rpBBudpO3vgoIRt06sDictFfbZ2rYmUGFV1kMw6biTLRI0nN3hUaOlvURCrGg0bi6s5K6Zj4dpMPj7Q8qZwM/IsV4syT46vmFsayfJg6SOUxsmd0/ExUnPV12TKpR8MoQKFGITOGDqixjRl8Tw9+RtvLwYySkUJfSBRj8Xbu3gFXkeG5C1WnBI3PnDy/TD8RVNsa2PzJE6WVSp3Lll82dTjPy2qROBBGShSUyZrJP+2pqUJWSQciorj7N9TX+4vJ/ShPEYSN/FsHNZGFnV8skCPHVw06F9qCDYMfGsngbjBlqq7ZRq8eGfOHHYYyg28cGBPzjqy1nVnDva7q3tiNzSeY4CsyWNV/+K5L80uUgO6QeImEdl4emIRlMxwzpNwfuK2GEGa2ODF5LISt5HqsjhxA1wzsiV1q3NoBXErkduJ/TxrdhNxK7RbEqaSuGmmcdb2Ll6Y73j+zFmOpMbvdYXRidtYC3ClELehIcN+8ghsh7i5mr/rhret1+vT/lIC97BT7zr9DYlewh8ydNvfTh1ey0DS5lyQ/fk4f34O/rm/WjmPmyu29+x5F+Xhmf3e4wbEDc7bQRBeqAaIG1xUcJ64MPCoKeE2ubRKsBiJ3PwzdljkbMWc5eXK0uqYitVSdnAkB1hKnEuiXK2vLY2QiLx5QTK200oLFYvQPI2ROPTZLEahN+zSiAkhjjCN5RzlmHbNkWdsH9XUXYt/TdmVaTd57jH1DEUQLJCL4461VSdukIGnqqm9DK5UUhy6lnrsnTf+coJcBz0TSMvGK49W4oYIp63Nk+6+N4iNk5BaPeklb3F7nHjGjZ5h9M9NxQfoE/tCavB1CHvvIT9sqyZBdnsyFV9N8LugfsvTnXODmG0YZBfkYwwXbpfu7eNqZeXCg8AWKXzgv09+whnnketDkpD+qVWZMaptV7ktprQAwRovTfYWI7LFVg6rLrW7xEwtE/4uNVRxfIjEzaITORzG5MWydnVFsFR/9lgZL8BMlWNwbT9ToHCrbWrV5vyGlUSlL89cNS93iXpKw2PK0Mk1sry+KHnsNGlsKxe5FF6vVpetCz25mqcsT7ZiG+n8NnzHmrbHa814KdJH5rEgkbhd86J/EykYhgIJKZG4pdCF5OGEr7RN5sZfKMMH0w3Uzn3HxCB18Xp8lDa/JnBH6oixg63V/QP/BRQPZA3IHHwgHMiTrz7jPHb0TVOhdptWZF6ZsQyY8Z1oFs2U0PWaGIuGZSdamg6xDU0wptaMSGTtCAtx4xOMzY6NEJpkofJPqa9kr6mEVrymtWqw4DdPmJSIqG0ylzq1NUl+sVZyts39biVUOcmWmQdnxaGqsMIqUO3mqorSxLyvpOE2dgiWbrhykWuGncZzp5iJKJckUc5IpjXm21JCe1wnzk3caNiP1CwGztF/SRXW/13Th7y1Up+JxO2JP/7mNfVK4aUDJ0DwmKWFjyNufR38qmeBuMFNPrzQgJFB0O6tVkDckNpB0F0gbv7fZw/2uyc/8azz2PlbqPMCqnWMZe4HObWBN06F5Vwm4kYET7bIURV3eUtHA0vrNMyvdZ40scxjIcst4LPGWC5SU44VMw373O8CbubJmR7uL2Yylzi2Fdl8gy4igwpsm7MBcxG3BQzKWBXzDRs5g1USt0kykp7TiJvbQiXjQRzyQptzNw9LymYZdjJMaSvmM0tcoiuHuKEqY39FjxufMCL2lv6rMIkiEVxRj5sTsr/xidyR3BbN1NbHXpN+D++g9o3pDW4cCNJ2JhS1B6M/ZDyBy6UoUnj7FJ6/ch945mrfEzkAFjxu3/XEs87bBuQNIZ0DUEsZ2txPu9xS3hwzSj/QtQpDwmTHhB6dvRTJm9ZmCrCl87iBns9C5ruaE66xSrFLxI1bxZqLlU5BGfBiP+wmcXNbKhj8d4r+1Oj2WJ0Zk28B4hZnpDEClfNoxA3rzpmKXOm+e+oGr6VLrWZqHqSsxC0d0JZ2RPnqUvN2LeVx4y0aWpN08E5rhW8VNwdSmZ64JXoVZ24kShh0N9HBXBAdQVP61xb6IHZCIhw5wZjBP/ehCeHq6AmIRYyBPw/nBYdLCP4JLP86AxC3pz7pKkfawOGG8ZvmUWJWSkmnk6TCRGMd06Vx37NZrCwzC7AlWip2jbqFzXFWTa8rUyahJTqopml81NTkLVlS6bdanDLqUwWZpKuqblXVMF9iDR9r32jlzCexwgwKHThWRisGm2ojZzVj5JNdSYu2gE7GksiaSJaJ1jdA1gGtfqnx41SG0w6rUcl1pMTOpxKZMUoTYsVO2qQcUsE4HUSZOIKUZg1TKXNyQas1Yr560ovxjNtQJPcAPBxtIi8Y9Ni4krnVH6qge22hf/M0kq2+SejBIVnxWcH91bpzj9fDGTfw+hA54Hv8AHGDlxTwPBucdwPiBl64EnEbuyis0o8RI8w0nEzX8oeaUU/YOEq+QT3bJ+/ZgrK4X7fplZPICVfV0jSgjRjrFDJHOVndEcZqSS6r3aVdrc1WVhxy6bTZbvA7O2NptO/xluC0M5olfps2kdnAPuDcBCttwHqJ25CTntEaa1wLelep9SJqRrVJ8lqHgt7kYQtq5RkxnZC2zE3c7JSyrp11qf18NO/lBB4ZDls6RBDnQ8qGcpNQnrzLtNF/K6GxEHGLYpiIG7OKnrjBKwkxaO/p2t9w7QEkxA08b/CwPG6dAol7mvO47fkyqpiWxUoa0vTMtCKtNanDy0TvBiWOI25cffCCtI+s3ivz1PM61vbn0kkarlvTtLQ5CBft+3obRAdPpqUjpjALNojVnBjMQdzoeTZuQRWdSYgbKOvImc+O+PaI2+beXDUM1Npxx+2loK928izLN3YoWombjsq2iRudN+waXXfcXh5gddjXpV6GuGGp6dyXI25p32+CuL0EPG6Zt6HCu/Bo7NL3znAzNqPW5H2XeG4OCyTN9C6a/gv02EDT3StXgRb4/8bzdsm5uBVcTtjrDg4PXDngaXvqNWfdfw/xHJw+qoYpcvqjGX9uYWrGiEbIJINWNdFaB0WukWljtulccx1mbY61/6uwtBaaSafp0cTixeySLpb0U5ot58Bc87glwqcVDlfXmcnCHbsYmtohLhWEzhXnbVGZHlR07iZ1bgmdksqsIG5JDxk8bry6peFzTaloz9Ao8czEATG6Pzxq494IHkOBawd9qv+1uWsN+9xx3Hy3RG+a//cw8h4PnIzpbN2aN4K0ZsnxtHqSRNwIyr2dCjtgRQ7SDzqiqP2rDH7blcT0INhQxfaFuKR9/Db4h3OdpfaSyAln3A4P/ZNX4HkTiVvgp5bdiyIpKNlkyeuUnSzTBiXP+NCex0PM6T51YWorqU1pCFVMNkioxzK3+pFsGwtTUzm3RcBBknGuWaIG6iwDG1GIVT/7ATCiDlMfsMHcY52zMJmtzoIeTdrqM7VhpkRVpGCmOpcuBsaR2dDG6W6NbkMhb66rl4ZvQNzUCjXjNgdxo9SitjNl4lac2/sqeNtKBjFt5zjTqWGJONC6bHl01DhxS7dDvRpI9nFK/VhntI8Z4vaWknTxJmcVcSOQmIhbTO9fUcDgbach8K5O3ICs4ZNXB3t73XeHywmJx82mmUSYTNcuRdyQ5Av9HuksJkpls6vKnMRNv3GcHRx2gfXxNWeKGuKGK4za+mfhQnwVYxVCyJcdF2PrsMpC0iXELWMMxYfT83U14jaiH+bKopKbYUVO2y4L4lYyDKluTzWD40xJnrjp5Y0jbry37e22pZzvrVIqaY4aeZlSLx/NZ5M5P9TIUaSBny8scp4MLydkHP/Rloa/wluhKbPBrk6NfD8XBOLmtzbDSwkF4wCXDmCLEy4inByf+Ke44OPeIyUXFGgw2XCr9AlnYat01Z052Itx3MBTxz0oOe2UJjCpD1x+8oP7M1NoeBECO7oXZRDOgFeerTjh+ZHxT1WWQhsK/eW7x9e9CqvkeE05jwnf4iQ767JFx2+punGRuT2S7ZOt/LkmMEs5JVtoyS+lyZIxIXFN2rHyaPlq1HcEKdCq3+rvrj270AkzosD6KGfdaLJkIgr2Mc4j8mZNjdpMal3SHoNhGaGj+bakcytvh062eA6D/EWwcgarXG59X9lzLEnc6NRDvV/LETfcAg/zqmSygbipOkZGXW7ezM2ZkH59ehpCdwS2Rb3o4VkqBARugQJxg2evjo6Ow1NcK0/cKDlyFfpawat29uxBd/bQx3GDywnX4FulGkEiDbIOALeSl7hbH7EkouGf8grMnQA9jKZtV1KZJNbkz41KKwIxvyNp4RqwFGwyKZEVX1hc6zbWQtKm2ifWx06oeohiWyxdlF1UCMa7191CQ3l5UlIyvrdGHyzYpBZU1xGaQjVydcXNm3oORZ1Xokml8UlCWSskOpfoNFkCJi/nTJJuZGY6/spEqqaCGrWXyx0+NYlmq2yq5hjpmvSpBPkXJLRydESvOOIGb5U6b1jurFKOXItY0hnA/w0XE2I4kLCyJGXCn/B8FYbycK8dhMflL1487k7CW1erPQjHu+6AmrmP43L+b4jbdtXhQbxVegDE7cA/Qp9GkhWkTpUrq+zkh37YsnbwGRp+hjdWkXBShqzfdC3NuEvNSHZWQoc9mlffztwgpOsT4TB4aeySiSD/VlzApG9CoS1SXVJyzZ5kSZZuaOYwm3ot5WiOrrfIhOiaY1cBU/XmRBrWU1V+h4mbtycb0whzl4xOGHSIxlrnZWWHYI64LXAPyd4+tPhSHw0JHU0lUfIaVecyck5cM1yH0nPZsbaaUpEmSmhy4ialkQjGGIQiddPnVmvPD7nBznjcLkniFvgYED5H3A72HXnrw4FUEbd0tmrETVdqboy2Qdx8rwmzcSNuaQcaPG7JBFtrs3V10VPU2ukxJGxMHl3yWVI04uZhTBYOfKv0EiRuEumqVfUri7hxWlozvDZB3Pit0tyD8lN72bJV+tK3BrTS/7iB5HY2qYOTWnUloCWJvTR4OYFuX8LjCC5Qrr916h6Gpx43v9fYgccNvIJA1gCWg314LcE/Kg/x2uBcG4YIgQC8TwxbpTVdH9MOZ6/UqOCeaFzDpF0V/5X4mUixuWe+8jJMVwYdC33W5qsZN1zInmc6CeXMToVjh8SJS27KKI3BYYyvZqytN9x2eIJPmmyVUyBu/VY/FjhKtVimMbeLR9Wbv1leVAmmR7qm66NlbArq54AyLjvihiys0L+b87hxtOfqNbmcsSptlUr2uEl+PV9iFuf+VzanRwptFYmkk7xn8Wd5jtRGoh3R3ubPFiOKe9x2iLg97SduW8NZMiQSPC4MiNoTr2TbUQJ86Ix18zoNnEueqnLjGyLvu6ep/KsKB+G/p6en3dHF465/LCEQNvSqHRzA01Y+bhvsmAJ5c1ujXddddWa/e8LZQ/dvydmZkqOSYsTcSTnuH+l19zJx87/qT3+VlNiuwCNGXMiiDaJhdGhK3NyOe4J4eSDnTMYQyzErsXERjpJn1ba4czi+D1nOosctTGpk2PZ/bkLdxjZSUhxDWUu8LmCodjBFzkUlrHVvJV1hYZFTrVRVvWNAeNq6sjlWtC3pvOTBmguERbeflcIPkss1zEXcdOnyNXGaOJR0nEmx59oEcUOXg+NF5IBDipxd5jzisXSptNX3/He3reEs2a4RN7jQAHIlxC0QNGhsmbgddHDDtBE3fSCmKXTDE5UIzVf0uDXiVov3BtI34taD3IjbBvQNq2jEbRGwG3ErUx1PH+cgTs7VklSGjwBgHVslbs989S+uHz53IXuCwOaPGoLZr9yuxu4YAAAgAElEQVT7OG7+YgJuieLrM2En1K2s3GPxYdvU3Sq9cNy5x+Xhs+d/h21V+JzZ3+uuOnvofwq7tpAXPuBxu+qMhbhZxtbQ6wbbb353MP6W9bjRVSMxZnTtNpRCJ1B5xC1tyqXR6+Vy863StOSyx80m6dhBOMHjhoKNrdrWsM2kEokbcbG5LURCwslPs9m/uVvqxhEVdO4K5i+P+nMsvp35JdhwiQWvqM3j5s2rdMFh08PSNyXSAbqPM+Sn5d4t8FlTB+kWOhaj42y3z3pZZfGn9Zk1t0dnvldLt0fc6Plt0eP2A699x/rhcxe7o2O4/+hJEH7GbFDx7vO3SkM4EHd+Ld4ghd+AoLldxwFxO+0uXkg9bm5LdB/OsgFx2++ucnHb/K1UiPeGwXbhooILDYKx40xDgraaQjUkblJxsmr5bWbZ+Eg5aoaltVFWpfcqb/nwmzV5PRk73MfKPOw3W4tIqwuk4JIJ6Eo7seRxm3OgWxRnrjSXOHGbC4ZLsZxaR0CNJZgXD2kOwGVrtVUZzKn4RW37amoelk0WaIGMDmf7FMUa+Sgp5QTVk6ka6e2zbDRjnGJP1YgyceNPdUasalDLyahslf7Aa9+5fvT8UXfhwrFYghYGTa427UIIpusvGPhzbOA5g3KBbDni5shNOON24M+qSWfcwFsHFw/g42K3ncG/932okMCQzhzs95cVhtullKBoAPOO863FNRVd85coCk3XB6sVQ2fUKHZaauwHrU0lZbbXT700ZYIvk+Bh82vltshqJeDYo+FGTunJq6m2YNP5GUyupRyWWug33QZe34C45cYC8yZuVW6iY1uVY7uVa6pWcNQtLHiMRxmtfKQEtPJ0+EiEJBIk3t6S1SrNIaXG184EUQZdJ7X+onL5Wb8kjTRTcIonYW6TYtNn3JYlbrF0qfWrRtzsRIaqXWl1MVRm/w2uBzz5kxTWQkaw9NrharF79vobcbPguQNpGnELY8+u28v0mj5JLlPvbpWqTcGNuA37S9Pc2pmgEbeaMRHR4mfctkrcfvDGX1qfv3jUXbh47GLwnpzAtqalYSQMBEvO/G3u+Sp3tg3+18UbpLCNCPWB5w09cfBYvPe4rf2tUqQ7q73u8ABeRfDboxgCBP4+PNh35aPHDc66gUcuxt81NUjcKtQGDadRKRTSVqmXRZbIWptl/WXpQ3lFacmZELcgtqw3VuzHy2KR16eJstDhmOTPLQDtlexGykSViGknT8W5JPSMmzVkyrZbWNFH0qS2DQpV43nZNrxz12+1AK5bg976UFS5z5Jocnd0tPDTt/rspAxvLU7pCw333GxD6x6Wkb7UoNUR5bemlLxyVhSm5OXzD50rhkhNe/loentW//DGd63PH510R8cn7jzW0dHJoNQco89FfggvIIVy1o64ua3QsFXqCZz/9Nul7nwdxGYjW6Vwxi0khHNsZ87sd4cHgbiF825QxuHBXgcPywOZg8/+/soTNzdXawrD/Wh0grcfcJdr2QZxo91nbbtVkegw9GUDQjiPZvWkvvjZc6STtfxMzNDIzEGkZ29KXYG8CYlK4PbQLvec0NyEuJVpWNKynF2vIIJ14OenrV4UQlTGlr3r+TQrFCkaDybE+zZXUmmcDvUjVQOu+5slbpwuSNabeyG9ukb7K/W/jnn+RLMvW7d99mFjkSZPnOz6PQdxG9aWPqeFv5f0xi5xOWW+PZcYcTtw3jVHzhYhbp6K5AxJCeRG3ChqcynufOU04hawbMRt6Mqxz0CjFZLbh0bcZIqSkpRG3HBGonShEbfcMLySiNtPv2t98ei0Ozo5cZ6xi0cn4WF376zKse9+gPHlwID7+LdK3VZm8IihFwyNGbxH6rxye97jhm+VQjiQdfCYrSD8B3jc9gNx249vOoDHDd44hZcUoEzYKnW3Twf9yy20vKrQ1xpDxckSt8ErhD6lnH5MzdpckltBavnsv3OPG/Uz2H2W9vqsKanupsiSCUHc8b/EPFAmQDKraNd5ob2pq9xU6lYSZT1uNk/BNmTOEbdtyLJEnSXkx/hbZBtZ43HLe87yx77TRXuWbC8BoMnHJVdcgy8tITfbjC2vtLm9EGSs2GWIW6wkR3byM/q0dhc8bv/1T79rfXRy2h2f+huecLsUbnT6jxTKLhaWuhDJ9hONvxPiuLkYbEDcPBtMYvRAvfA/2E6FbU4geUDkji8eh/gkq27/AM647TtSBh8gaxi65CCQObhx6kOFeCIHn/Q1se0Qt7TzNk3cpqlOLjcaaorocMBHc74EJS21TF5woE6k0khbEaj92ySey/ScYOsoTx1vtTcibhjUZI4YT9bGLmnG0PoscduAt2/JjrFgWKNS0tSIc1E6gWo119Q6pDNS7qVpQa6f8pjM17MlNdRVdCzW88nvS1oaqR0jbseEuJ1fgLjBOTb3Bik8W0WfoQocTiVujtDBe6T0IfkScdvvAr9rxG3usdFTej9MGnFbCOBNFZs6Gba/aLa0O+txs2SOabSpv7Ro4dOEVnMjbhpC2tTLe0vrvbFkwk/OjbjlafKwJ8dibdMJe6oriLj9w59+1xqIEzQZ/vvY+aPu+NhfUBj42wYRSEuei+DdAI/b6Ul4SD4+BO+eLw2Bd9en/pIC5MDboc7jdgweN7/lCR43R9zCditeYgA5wfsGsh5C0F14VQG2TNVLCagOQ1/QGO+QrLrSIficx21MrXaVXiplmbilg788EUY/xhQkcnGE0lVj2i+5+rSpYSlMN1quvpzWxZmjDL0WMcV4f1s6Odfo3Bwet7z1GQnEwtlqp+axU2ifr9+1sdbMe9CajwM3hrjl6qrRqoU7cLbix+I6mwCFgsZqnVW2HfK4Pfs173SMCQgRkKeLR8fdY48fuZbgc1Rps4jw7s62pJyxc93LCScnzmO2v+8JlfPUhIfn8YYpkkeoC7xlQNxOjk87ONvmiRvcKI2eNP88lj/vdrC/cvLDNipulcYlk6ZomyZuHs3hJnRpkE+ZnqxKOT1daZVaKr3UQ5rp03o31itjiFvp0pbo2PZMR3K5EoakI+Lin3LTEF9OtjEla56RJVpjIW48zRQdH4PLXHns4ys7S1S9nJaferkkOaKG36fpbX0WrYCmV2lrt0vc5BbbNMCWV9MCWyk2iaakuoKI27N+6h1rIFNAfpCsnXv8otsDAxKX91zll9mupNDXQMBOHXHz25wYEgSJm0tK3oTynjd/oeH0eN3tw7k1IGeHQNqAoPmCHZkL+6E+ppt/LQFJaL77udw2067RKrm+occtDgHNENESLWZnisLX55VokDa8NRIlSbEJZw5dY/u/pVV3vg9sGuRbV9Pr9b2i56D118itl7ydFJrOaW0c0x81pCxnF+L3u3OKUsOypoenTqHDcV/W3NzoLC+Q7THJbHZojDbVoCqnTbHWRngeqfGSTO3t8TWnOZeXY/g6w5KkNV/2ihI3Pxmvukcfv+iIEwTlnZu4+QsK0eOGxM154ty2qvPHuf+enqwdYXPEEi4jFIgbvE/qt0y99zBvsBtxm2OYIHGjaNoNv0T78kbJXu64ll3RxM02I40DdgO5NN2oXXBpRI+S7/EmO51cLXVuAMoqz5gmz9QptIa4lehSXOajxKlkcoyuYetsw2TXiZuOlNavFuo4row5ck3VOl2GnSFuz3z129dApnCbERxaF45O/Xm3xy/2Z88ktafNTFSC/MN7znCrFMhXuFkKmcNocMF5kWqt/Xk3T9xOu4PDA7f9eRg8b+hlgyowvAgUedXhgXtY3m1Cms+3oRCWDsunke7eRrzivdZ08CN5sXjTLGn0NsyZYhpxSy81zClXqazSREuH/JgJ2Tr5bse0R1QG63GqlLm/GagaWeJ9YMVmjB5oskimXOrfGhmHHjfr+Mx4QwjuNXKMwUvKo2E4ph77FCqPiAhJTrpYwxQ6EnVBWkxa+5XS+U1qv68rh3WZ/JZy1va4vbdrS65Lv7wcO0TcYKvUPxsF/z3YW4XXDLoOtkwhrpsYRRniXxFUi8QNtkrhZYN9T9xWGM8tFOB5lg8HAh933u301D2H5YnbqvemYTgQSAceOPhAuWcP9l2ct/hcx1hzlJrOkiGNNeTrGm6E0DWg1UzXGJA6VR+bumTmxpa5C/noe3SyPPm+4L1pwciqAXNhYyeOQ+lLU2jtaJOwwjaaMElsRx6dpYlbDk8ZjwxxC+Kb2j1BEWr7aEJVxcAMnlBIWESd8+erqQ7mNVcakeW21tlTeSE3N5r583VDAhZ7hoa78hu/OL9YSEyp5DG9b6lzTLnWPJuon2uDrB1Wicvp8mWvnvnqlLjBU1HOS7Zed+ceP+ogPMi8xG3fnXPrP/3tIU7c4B3Tk4S4gT8NPW6cuF11uN+dBZIXnmGaFtcgKgCFLj/ZLE3coLUSDZhHPXgplnfy6o3lMrLOXercxM0vSeLHTpzmbpkvb1h/Tq+2R9w4ZiISCxM3ThlyBHAu4rY0aZP6fhkN86VqOj+NuKVoWRZIaVuvJOJWIpiNuNWPgR0hbnjGDc+H4X/hqNmj549ceBDYssxY/Sw/QnVxb5H2Hjd4DH6v2yMXIahBwR1OCADsbpWCx+0geNwOfdy2fnuUbIeCtxC8bS4MyMzEjXbskP/qq664BsLtwW1P3fWqKuW4conbPPhhKZuYsKnEU7RP1/ZYkzYllDxuJuIWqpJlito5JBCyhZDk6UMWESJC69PaONQUnjvFa6pm5fpnSZ9ATmbd91GWdohtHjtdLzXyoiNflkfPr6cYZwlgoYnHjOjfsT6t7Tp6uuxXUoptELfhsmv1gze+qw8HAh4tR9zCRYHzF48debt40cd1wwfFE7JF1vD8iWCX5/Q03Cr14UD8dqlXFgcB0dee7EGetQ8HcngmbpVS4uYuIISQIvBiwtVnD/obpzLLrFEuyyCyKnzcU3bRUxIxct6OGlm3k/byJW45mmPRieFEbNUSqRfrarTpQYm4TZHVVvt0fDTCVyISJdIletSIV286+ckTj15m8vya1hfT5antsbr0jugUma3UwtgL+iI5pi1jpSGJ7SqPtkbc6vr/8k29SeJGdZMxh+f8zC87SSAuGvwfhAUBZxZwInhR4dELsF3qiRt4woBQIXGDv2JYj+D8DkF1kaIAcYP/7YXzbe5NURdvDc7SxcC7+ESRf0XBX44Aj5u7lABn3MLlBE/6MHyJbwyQzWuecCiQol1Qn9QYWc3IkHwuMY2Px+fyJW4xREC+r0r0ZzymmyBvu0LcpqCkeroEVpPPk188zUuODMRtCig7lteOnayR44hb7MvY31aLW0PcrGVqnZLWqeq1Vtzgd01O72opXa6rq3L+FtTXj+ykLqc99Y4Qt+e+7t+CI8iRIyBsQIyi52vdPXrhuDsfPG5w5gwehEdo3O3PQOSg+/HoWupRg2Wkf0DevUW6598chTSOnIV3UfdW3oMG/4atWU7c3APyIF/YIgWyhuTwzOFed81VZzbwVpm9e2PKscStvCIdI8mcea5c4rZkvwxJxNx0vRE3OgokLR6OXG36s42rK5O46dNonrgxHwOBOR0VPl2Kbzq9WnpwN4ibjpdN24YLf3lZGHGyYKTV3YibhtC43wV/7w//83e7W6V4o7Mnbu6CQtedPzrpLgTidnRy4ggVfFzMNUf4/JCBr8Gb5p6eOvCvMACnAyIGv7vAuUE34MUD3OoErx6UBduolLj5M25rdx4O47ihUvuAwXHLFWK4XX32UL5EMWt0ojGwp8QNS9CHyZIEYUw70jyXM3ETL+P0zd9Ov9QSuBxNuCKIm6De255Sxj+wNX2sbqMEqq9lWzeeuOWetxtaKmn0lEl7GTPdetswH3rcxhI3Wb81OelNVi2tpUX2XreUVp8mcJNZvYhcih3xuD3/5253Lye4d0P5usV5wNbdxfB26cVj2Cr1DYHtTLgocFV4H/QIQniE3+CGJ/wJROzxi8fuogFcHEAvG+T3D877co5P136rNmzRHuFbqeHMhyN++3s+TAh475znzpM3+MA26SEQv2zY3TmUsl6NfI6xxI0P4dqpe6y8tnw5s7dNpG2Sl1OVUS61bvn+sdZQQ862bWrn6LNLo4wr0+NWR9qivfREhFqZFL/Uy1YaGZAy93vpt5JWzWXlhsRtbMm7R9xy89fYFlpG+dxEVKozR9zGUm5buwan41/w8+9JPG7J8AhhQXA7EwLzIjmD72D78pqz+450Aam7cOx/h0C4uKXpYsEdn3RPOHPgtkjBwwbkD+rBLVX0ujlvH5R1dOJ/d3ujmHbPnXlDjx+kBTIInydffcalvRSIG+I71mRgN6NR29aDOaX16pJD06LmU9KkprS2JVZqZZUw1RJr6SWKUCZ1U7XS2q7l0i3lWUvNdUn7c2278ohb/+ytOIxyYyvnNSmNzNLTVVyn6b/t+p7qVZSdRg3wPV9jM2ip+dE9Xqc1WeYmOlYLRXHieTSZ87ZjM4vQHSJubhcznB2jquy2Q8HrFtja0fFpT8jc2bbVqnuCuzwAW6Lr7jy8uLBedxALzl1ygOezzl/s4Hbq2TMHjmi58CDBO+e2VldwCcJfSAAyBv+DerBrfeiQFfA3Rwp9vb7z4DYpfK45exgery+trJabLKw+nPEDMK2BHiZtxG3efp1G3KLHYB6pphM3LlGZuM0j9TZLmWuM8TbIE/eYiWpuHdkm2uVJtP5WaUlby8TNxzyoo001sTGHZefI+1jisQRx04jkNokbytaImz6CBe37kX/xnrULs0HioqFXDZLTx+CBdOH2JKjn0clpCMEBW5dwHs4TN8hzZt9vjcJ7p0De4K3RMwcH7gKDP/sGW57e6wZEDsibI26wfRrKgO/PHB74dq0hbXSfg2xwKQE+sE1afy5Jh2ueFFExPfxjVusycdsWaaPmQDI3Y03XPHhPK6UcgHdsy2om+GnyS7lLK9GlVqn1kyiXXPGG8IVvFrbp421Y9JgyrxyPG/Z9uYu0scQ1aPqSaurIso8Vqh9aO1GqpWxEqf5tE7dcj1gxk/NPtz0lTeFaYNeK8fpnJG5YAWxpAgnDLU1Pnjyo+6tVd+H4pD89cGZ/L2yDrh2hA4IHHjW4YHDu/MX+0gISv/52arDPcM6N3hrFG6dXnfHELTj4eoJJLyfQhxhkcKYpwnjAA+MMBcgBEq2l29361hJpOstrCWl6/6/LnbilW9JT9MhgmBewOK5WUjV/xpcS1bR1y+qbrqPl+ntSoGI2hmRp0o0psxG3FNXyWPJbkHnMpoxErXe1xY+0xJDbpionyZZ/8mqMvDFPDXGzroZSWzY/dSnLnJvj55dD0wRuo5bSyhHEDaw+vlbQs6dA3ICgYVw32B51Lx6svSfOe89WzrMGHjf4HsgWpIPQIHhWDV9ycv/GLdsQ3w3KQ+IGEFJi594+DYzN9qb8UqBqw4p63GKUay3Xrv+em1a3hfJceHGP22VB3Ah5GxK3nInfNnEr92gjbnNp/Pzl8CWKbBOmETc3H8wverbE0rJrKAcn9hZJN0/chv62RtxsVgdTbZm4QfWRBK367VE8x3YQHoWn593A4wYfIGmgAECkcLsVLheAB83NF3Cz9MKR88bBOTo4l4aXCvptWGy/+69/5N79to7n2PA8nIs3Fy42QJ3+Y/Bm9D1iGURzWwRpLVAj89zyzFxeWBBsA9n5WuKlT0/K2Kagehk21/faKlT7XW7bLniPjDLQucg6L6kdavW4UcNulFet+9JIkNcrq5XgXob8mLGWOBa5uJij/R5rxSenhkugGvtRtgl51dX0Ko8OtXVpG0qIbsJ2afXL4y9Khg6SuTSDOl9oL3PspfpqvK45DZU8buFWKW6BAvkC4gQi4IUFLA5+AwLmPquuA0J3fOK3S10c3RBSBG6RwgUD92zVyam7JYphPIC4wUUFx/uYNvpme+IYeFt3CJcTIPwHBggOhBHkRbI5bkDO1amW2jeh7OUptrxiHN7KqpO47zkLGDuaRiZuqYnQdeaqs4fds5/+vd33PvXJhXbWoTsZsHHsbHK1yxZgJU9LSGGtO0fcqEwb1oUl4KgqUx9DvjicrHR85Okyt7vB+0Qv381JSRvTATUkbmGCrApPtRRxQ1l4J/n68sd3rDpOy7dgWaUsITHvYR0rnJHG1IZ5Hvj2gx38Tw7pxd+bmIOg5aQViNsLft7HcUMPGhAi9IRhkFzcDgWiFB46cDdNYesTXlOAYiEcCJ5bg/9CuBAo5/j4xJE3dyx/1bmnq4C49Zch8CXnoEL4Tqq/IAGBefdi6JCVv13qVAVkDo/VW03BEJbxOesUYimFLktBTZSUUlvX2Nt4ORG32OqSuc5t1Dzz+57avflnf7J79Ut+xA5fS9kQaAg0BBoCO4XAx//3/6P7nf/4f5qIGz2TOTyfObVZWeIGlw08JULiBlMxnG0D8oXEzXnl/AtWjrgBkXMx2Lp1d3Qc06XE7dSRu4S4HR74Sw6BnOG1bMdhQxTehLiFW6+4TTofccutRqYCzfM34jY3ovOXhx63Rtzmx7aV2BBoCDQELi0Edp64AZy47QheNuqJAbIET115UufPscHv3sN26s64wcdvr4bJL7w56i4qOI8bEreVCwsCT1Q5b15wJWM+lzuEC0FSB+n7uoPXzhO3GFqjP+o2Wi+W9rxJe1XLkDm+626BJLczb8nr01wOHjffEn9IAFuV7yP/yxC55nGza01L2RBoCDQEdhWBMnGjob3wbDTOG3PziYzHzRMhv5UJ59ZwG/N0DQF39/oAvO6x+HDG7MLRcXcEgXND0DdPughxCzdO4QzciQuoG8rf3+/OnPEx3nDqc6F6+7aGrdrgjcPwIf6JLP80VpTX/+2oZh+me1fVINIBpAhzSZpTEys1nL5lejkRNzsRjfhGBBtxm0urWzkNgYZAQ2B7COjELc4V017Q0NqYIW7wNb4VqhE35JRA3GBLFDZK4yWDMIHB2bZA3OB8m7tRGmSDZ7LgggI+Zk9JG3reejIID9eHR+Y9sWzETeriRtw0xbf/Tj1p8qHjWFYjbnZcW8qGQEOgIXApIbDTxO35P3+727HEZ69cYNvg1XIEigTdvQjesxM/XWHcNewIdxOU9Aqkg/zucgLeaOggllsgbvxh++TlBl8SyIEEz5+JC9dWMaZboIPOeTe3d/IS0TDebKuXLa4VxjU0JS25jcNxZW8zF98q5eSMkrkhBquuedy22Xut7oZAQ6AhMA8C2hk3OocOPW4owxzEJLdV6p8ddf9z8djw0BheTHAXBroOiNsao4Hg3YLI3Hq0oBrwxgGZgzNuLoRImOXgzBo8Nh+3Sv02aXKyKGy/uqe44C0t9AjS/ljFM3XgjdNfT5inM3ehlOln0nB/vobmyS2v8VDtAnaSDPRKfO6MG36P2NOBSjFoxG1Xe7nJ1RBoCDQE7AhoHrf0AUs6cyRExV5hNqVA3OCtUr/b6Sv2gXR9CS40BwTZDY++Q5p+qg9/iMfuA+FzxA22SkmoEPd6AmyVYjy28FqCRNxgaxSD7MJZO/g3jS1HCYzfSo3T6gxo7WwRKXHzMdj4d1741AsKaaT+0hqKeWgd0jahtrWo1bOt31P04iBJvWtD1Ps1ix8t7v834ratXmz1NgQaAg2B+RCo9bhhzfJcPEWuLRA38LZhqBAgcpS4uR3ORtyqe7QRt2rIihkacZsXz1ZaQ6Ah0BC41BHYaeL2T/7Fe0LItHCuLLwxih43OMuGz1eBx8udM4MzbvRSAsa5jncTXNBd/wKC9/pAOXDmDTxt+EA83kXEFxecjyg8bO/rh8sJZKuUhADhby7S7VLt3Ff6/uTuqJfs0fLyzbFTPm9LvUSpB2/61uu8MtpKyzu509f8hq0bfhM9bv9ErRze4u1fIlFTtwQNgYaA7NUY4sJ3CaRdAwlNLV1p92H3bLSuL0Nfjp5n11NofQgXJPmrUFKbInHDX+kOlt+/krjERjxuP3rTe/onQ5Eg4Pkz+De+hoCTdL8ZGbZX+yaxOQzCgABZw6/DsTUHGL0AAWQQf3OE0D2TFb87xDhuIVwJAu4vU0S4/Tk5jPmWnplDeuGVNG4Ybo5mDCkZlaNkQKyGavOD6XIiblFftDhuEsmjD4ZZidvD5x7vPvflP+0+/LufW6Dr2IY4HWB8xZPQ77mmnjEjq6busRv+pTo0mXN555j6tLoXUJGNLAW1KVSjTryfpQMaMjbDS0bxGE1ZC9CdIC3ThmXI9iK3BK/R8SX6nJcZD9n4YyG7Jl8kTP4vm3ya1n38f/433fOvu1YFeFeIm/QSw6oRN7X/ZkjQiNsMIC5WBDVZjbjNAfMYImIzyl66Rtym91IN3mNr06bQRtzGIjtPvkbcSjjuNnG7OVxOILYQvVowtDGmGue+znyGx+jRlOLC3r1RCnHcws1ScI3hQt+9MRq2Y/F8GwUPto/wRipEEcEAvOFia8+53dYoCeLr4tCFh0whIG/fBnZjNTX6udXaPMMiliIRt7nr2HR5l4/HjSKnETd5qole3Hk9btZV8JAopb4B/nvuMMHck7mFwI2pU2tPjhCMqWvquLKSFwtWU2XZdPutbc+1KyXouctC0vUsWmL6e9zekuaCeHtc87hF+ze8lBVHX9qyTeOv60u6+bd78o1ZqGlaN8XjFnkQemaphL7mFMV5MOVet9WP3vRev+lJ9BT/dKHTmP5yUOLvEIw3NMLFb/PEDc+2IXkDsnVmf6+/LeoJHWFXcCM1bLECAcRbpVAv3dNN9nfx0fkQxgTqoDdj+79FPR4OsvlNaL3HTR9y205x+RO39AEsHW8w+tZbpfNslcpbR6n+RlIpLyRw2cXbN4/B0VEbkyJH3EpE10qCx8hjzZObUnIWJ0cAsL5d7iOqV5KcUpuprnK9jf/mx0xyZ1QjSjUWPY95rCevS8MtxzHeYas+TU+XnuKdXt4yJdQt1JYkbtziptqyQeIGlxM42JQUYXSf8ZkAACAASURBVEgQbipQdSlImA88Zvhywjr83ZNBIG4H+86T1l8oCOStByFcaKDErTcDhElima5eF5zXf+MC95KnsSiJS2PG6WpWM+TzpVmImzTB6vJtO8UYD9W2ZZbrRyI6pD1WeccRt8+y4q2Tcc6E+JFi09sSMbDKYUVn7nSaeR5YNfMZmbkljeVZiFsJ99o2L9cSW8kleZOZQygO7eHQdkLi9Nuyrs4VpshiGS4t4sbDRe3qmNcWNqn6RM2S9W+Kx61E3KTg7Hh5wTZeSqnSxcJqu8TNkyw/CmMT+1cY4BYqe0E+8bqFdmrEDavA91hr1NM2AWrd0oibhtD2f2/ELe2DmlGyjd6rJTF5L8nmpJ9K3HD5uut9g4g24jbuPOamNLIRtxLS+hk3eqkN/o5sIWr+XGOVEbcfgSev6E0z8nSVZOp6MXoH0XDVfnziA+/6cCBd8L7BvyHA78q9nHAA25nulQZ6/i2spYhXjd5wpV416lKQyBWVEykhPutFA/XOBWtOAYbO0+E3mxqmS9SjedxytzCXkGVamUjcYim1K/Vaj9sfululqceNjznLwoHrsJgnFFzysXE/hvUW1zTcx+TmLVx6FI+RUSIvtWRzSr27kNfS3pKG010IvviN/+bjdBiO3DKKdLxyHje7ndg1PU2JxnzeIR3LuhRjPW5yLfN43JizKbPHMR+mjLi9AIgbcT3DP3qYGF4+ayAeYlgBDxSE84CtUiBuLrxHiOEG/wYPGxC3Q9wqJRcMcD3ZH6yD0CHJW1ZxO9RPKpEEub+InaCAJWFDXGP9AIL/hPsMdXpUkfpKJG5RbWyGym74KoCvTrp54hbDgXAtGdKr4uJEbCvxIPYjnK3R+nxSP/FJV1rGVYM8U4YccdslGTlxo023jYuZwNpiMXMTt6FlyV0m0BaUY0CpI27SEmn3+v3SupxAiTxlLWlvRq2jPRaxX4K4efoxrG+uHh9cTliauJ2EywZA4JC40TNufPvSEcfgcQNidZBslTbiNsbgLJlHMpCNuP1k9+qX/EgR9vRywtLEjXgnwjnQlFY04rbcGKmn3MvJsumSr1Tixr2DiPtc0/h8/diIWx7L8lapJ45pT2+QuD0fPG6OKAUhiCSnQQ70iPThPkLqgdMt5HWvLRyfOAIGz5z6M2gxDC4E1cUgvO7WaDjmhqQN8nuPGIQOQZ9YuMZN5KPboeyZetIbcSu25+hEcHpZgTrfLWFDLMNH97iVN68sdWwzjUzc6gzU5eJxg354xvc9tXvzzwJxK7+cgMTtI2yrtNSXOT/T2DyS/8KmS3X9ayuzNpWFFFjKXNpL14ibvOUu4UK9KJK2747HLVptmDdLI1P2+lg0cxNpLj3ipqMy9Lil9mo5j9tQtrks5cDj9vyfuz158oo+BYGXBNLTBBj0AxSWsygPWX+TNGyTngB5I09kwTk3IGQH+37blB2x62PHQen45JUrl8UmicQthYeDRWO6ISHkayCXp39SK2dUdKWRUgzfwhx3eqh07X1b5Ee7ij8OsTTXJts2dYsFw4G8ykDcpDNuNXhZqEve+5khFMTb7cacKtBcpkmtaESCJUiZNhHneoXns/TeiCbvRBapbbn2R4Fzfqo+BSmWEietyRb7UYrfxsvXtWqXx0TaGiRuXuJLR+5Sn8c2ye2ZQty4TaQcKLWV6LKZC9NU61acuLl4awGVWuKGxAr+i2+Vwvk2POPmi/UBePfh/NrBXnfmwIcFwY9/qzT8axXjuEnELZKvJMruQAXNxM2JJ62gNNNQ/v3yJm7LD3iL4Z3WQzH35UnccsZD8BQ04qaoUiNu+lhbmrhFG21ZOFrsRyNuy9txXW/mSbEccYu0LWo44S6J+JsgbuTdUe678mF1kY+v4ksKq3W3crHTkI75h+RB3NP1aXd6An8BafPvneILDO5CQIizBtulZw73HZGjxI2m7c+4YTDg+OhpPAtX8Ax4T1qQv488Eskp1hzJHXyDoE9XpGFJ48qWbkpNJRlTW3fm8KB78jVP6J5w9kzAbK7VRSqZbnjza2DdYzREAVQMPbDCr8WV6fc99Sndz73ix7uX/Og/KsJ77vEL3X1f/cvud//gS1H3w3uBXgMVyV2TM3i733S/QE3/q/6hjCzzaoRUWg4nf0TC9WVWCI2EcYSGRHdYdEl5CIrEjgn23t41VoDVDhSqXINNP+2O4TWbE78AhwU5nFt24od5o1+whyL88RMvWEQsxdot7qHsY3jTGv4HAdv9hTaXDwcgjwAf7HkSesEnFmvjUuCTnMnzveG5cFpGnAXi/EZr0GH3KWDHaH9v396fG055OXrc0HrmbnSO97hFDZBoWarrc/swmcftH/+s3ypdr3EL1J8tw3EQhpH7pwvG20s3NJj4xBW+mAApHGmDM2uE4LnnqVYQGsQTN3zWCtK4m6jhjBukw61SJ1J/To7eKY1/R9FkY44krn9+i07BztPGQ5Okg3Y4poYGQzb1dJjniZtl9Th2XOvkp77kZ/xX3939xI89p/uhH/gH9CJwsNbcCxpf50D9ck+mFW4no0TRkxuKdhCq1IbpMA46HFDxnT5fKnyvmeMMSSBfnz1z2D3j+767e9pTnhSnkn4WiAnh1vWDf3+ue+DbD/p0gWGIGhUu9khYeSi8/PgsnJ8tPbbpfE3apzWVqAOKnzOE/esnmIeM9VSr6OUiQqh6eyPoQy9nqD2QBR7SZ9CcsHOQmDtF15ArcBLAmpXoiVSvaSQJxM1pYOgwE89ylQ+pkbVrtTpAxKOjo+7hc+e7h89d7B5+7GL3nUcvdufOH3VHJ95Oe1J34hbm/W6Js+0+3FMyUklnAAF85NHz3d8/cq479+hj3WPnH+seffzR7vjoqDvFNvW7P56B9/wsAEyHFT2KQ20D/b63GC7kFT6Exd9hiDa/x4fI7Z95jCNCfjYrIvuUJz6xe/LV15hUYluJNA/VtuQaX69v0WaIW1QOaXYYBmQe2ypG3J73s+929dE3SfnAzw1wWhRwrdOTEweYO+Pm3imNXjhKlpC4YWgQ2DKlCyxYecEHjDN9q5TvJ+PrCJ4AxCEkLdIoXGQu6G00v91KJ8lBOJEK7FOaFrs2naCtprai4pmSSjGS8LvnXPt93U2v/LHuv/3HP1hdm18ElIkbf+LM6ZbTr3J1/Cxkz22YF4uf54zELZA7IqNUJpeCp3G9Tbp2UMaaLoRsbULcagEvEmT0SLNzpEj8JO1Mx4fvSxyzkmyUaPUv3CHBy3nrMt+72+l7e90qKAJvm/bvHHY+Xxijye3bsLuAhIHJZVl8SHVS/aekzdy37IawNR/qUDoVyLkvXDjqvvPwY93ffufx7m8futD95+881v39uYvdefCUhacNL54cO++Z31kJl8pgV2XfvxlN9R4RBuL2nUce7f7mb7/T/d1Dj3SPPPZI99AjD3UXLpzvTtanpgUdSkyP6NDvvL3Ai3HIiL0EjgSSiUKyRYPvOGCuAr/chvLCYXEnAlr6733Kd3Xf8+TvsnbN1tLxw+9bE2SWijdN3Lyhp8Qt2kzLKLM0mhG3H/7n73aaR70aSeg0ooQSocPvYPUFg9edi3NBd/32qC83fWTeBcINxMwF43Ux3QKHIh631R4hbuEpq35gkn9z4sZ3mWRAw6SKdppvp/pZiDxqH8GtoVkl4pb+Zum8zacpPewMxO3mV/5Y908F4kamwF5oywTH81GjDMPRK2v6hi5uiZWIlEYS00nATzjyJ52IaBqN3Pn+Zp7C4EZItm7YZEdlG0PcNNwpQbPilCPeUl3Jd3DEoiccQ4JM8cwRMO/18Kay996iz1RYEGjt90OdLqXiDgHOwvir2r6aIRps8SjS5oSW1vjETgl6hDvozjs2PBo8kP7o+KR7+OHHur8D4vbw+e4/w38fudA9fjEQt5PT7ujkxP0PiJuz/2Cb9/a6Q7h8tr/nyZz7DsI7+Z2Ng72ue+zx893Xv/Vg9/Ajj3R/9/Aj3f/393/XPX7+8e7k9CSueAbDEP1dpO1syxaJU9zCRYORLpddOlcMH5OxejoexPGdiBFGOBnM3/uU7+6AvO36pxG3YQ8Nw4GgZsXDVHRPY8PE7d/29YUFhHC+Z6jwfTNDbiBpMMjRqCJxw+1N59EKBhKJIbyK4EODxJulkB/OU7hzEm6rNBh3R/5IaA/h7Eo04tgkSgNIG+jPriF42JUQzEDc/K/EccIMSfynjNGQnMVvLgXihu2PKut7HhSWEzdKKlxfGBYbuUmVe9vQvAY7G7dmiYDc09r/O3eeiIxVjXShkU+9dLI51sqiAxzbg6hSkha/8xNir9/Mu1WqL0ewKFkxdJNbxPSEKZAc7mWT6hp42vj4MXuvVi5YNpJfcLt6e0BGoEC2S6Rt+JuzgOmOOTuyxrdfSvprIoysuqoJXiBu/bijA5cO3v4AJ47iMvmDxfi5c+e7v3/ose7vHvLE7b88fL579AIQNRcuoNvfW3cHrhvgPNz/z957LtmVXWeC63qXDomEtwUUUFUoSxVZLJItkVSrR2p1tDTsjpiJ6TE/Zx5Amv/9Ht16hNGfiYmOVlNe9GQVSZEslocH0mded67NnPjW2mubc8+5JpEJU43LAAu495h99ll7rW9/y4m3BZvuaiFHtVI+cNcXcphexH0R9fo9uv1wm3abTdppNOmzBxt0b3ObWt0ugz2WORsfE5rIJHYraR3I+vKBmRdvo/KkvbG1LFWMiYu/E6uDzA7SvufgPnLWswLcplLWMwnnkzz48TFuHJJiLaJ75jT+7eCzEmrpzCv/zgE3NU7jXqKvG31DiUXc6w047gHHYOGpjpBbyuMBrDFw4yQFki4KXBJEfpf4OOcqBXDT+6iLVR/eLRi5XmAkLDgT8JbGn7hf3AsQo+ZSMqxrx9shj1RCscG4KTmkdt6TcfnBX6g19UZ85N9HGS+nKv/6JTBuX0l0lQoUjhuFkE+bxrCJTIY7WRerIiMRjBjfgQfhP+7XQC7iSt3M3SRfuzfT0xw6DljpcNx1/A2Ak9pJYHAW+UlmjWQu/Y8DZrxyle9MvVUaQybryTypucW4Y+36trFE5j3bOwvA0mukyVH4vS5AZfnSHgNIysmSi1EJIdu0shsH226WzVoIp2XCa4xBbDPOVPCob9S7R3xFTooUhQy0oy7t1ju0XY9oYyei7WaHOv0h9fr7lM8RLZRzVMzKGkSrQzBvGFM5n6NSMcvJaNDobBtYM8mscvxco8nArdlu072NXXq4tUvb7Q7ttDpUyueoM9ijRqdH3QGui+g3d754d0aBZ/y7kU1gsIc3rlS2WXGtKfM9cj0Sl7DTtBnKxEGbcQM8B26zaKbDO3Ycg3h4yQmjOtPprsO281MDNx1U7IQE4gpHImah2+vbzFILe6wfywNupqYufkIXBfyxwM1kG7GpQJyEoecEBIbJA6nALfQ7JRRITJpemWhfPQt4U0vjhb/Y7FQnaC6LKgG4aVQtX8oih8OTUr6Sjt9d9jDAWwi1/OfdpyTgFjcik1xvHjQZyUTTfZNsukdNjozGCeQo4xYuHt0pu8B9E/RsRHxWcOSDrUnnTvzdx5l2oJ6g+bh0GrRoXtU4gIENUrPRpIcP1yiK2lQqFqlSqVKhVKTlY0tUrVW8uB2LuKwQJG+GwoLXAEF83CyAzbC1aZst52r1N2vhcpoWnCYvQgfeZI8ZJnnMAtoCppT2KWv0mP+KnTYKR6PnJskO73PTJij+UCMkoiI5ucAk2ex2e1RvdiVJodGhVqdL/f4e9fp7DNwqxRwDF64mgOxQ4w2B7kaSAhg2ADeOgUOZAXyTBXAbULPVombUplarzaxb1OlRu9ulnXaHQ2ja3QFtNbvU6g8YMEpcdJZZvajbl1g7U80gSNRIYs1sHJqLfVN2gbcC3jnKHgvjF9+EotaCfB+8goR1+Ry4HbKZm/JyRw3cki1uaB/9f0057DGHjQFuTu58cDEtcBtSvy+uUu5POpRlZFky6yoVZct6R4FbwQE3TDgWuOp6LRWiuTxWyfkMmzdEcRXEjPzYWA7bF2I8cPOm1LJx3qr1GSZ/MbuNmQ7isJF4uggdBnBLkyR2lcYYt2kNmn9NYPjQ/ghUxCxJdtl0xkWu6TJXk/8dZ7PMu/eA4SQj5o891TWbMmmTri2SYf7fW4IwfOG9/OdMg9ZhjCavJ94IZWkfZRiGA+p1e7S1uU13bt+lh/cfUqfVomw2T5lCjqq1Gp0/f5bOXjhLx48vUz6fZ6PMBm0MZshknEOTQZu/RqZwi7JmMI9k3ryZTZ8pc2soGaCNIhq59SxIx+kgv7SF6K3prqPG3z8eAMcFZsyuzgXMBVMy/iKK0byjWA5VAU8B3AaDAbWiHrXbXWq1uxS1e9TtDzg0Bh9JEtvjpDROclNXfha/mczSfbBuAG4aA0c0AJvWbFGj3aJ2q02NVos63S7LJtg1mIHuYEjt7pAiA9wwl4ibQyhOu9un3ahHO1GXOv1BkGAXZ9l4GmIJBOxCjQmzPQ8soXkWlL3ay7iyWLKRlH8Huj4BuJ18RmLcvliuUrEgR59VmqxTxnfSmH3Nqy3z9Vfm5e+oq9Qzkh67ESZLxxWWZ0A0HRzAazCkqIvFh+wvGAup1ebcjzIULMJiIUulQt4xa4ZS18eTHZsbuk+8WIUIlwEPP12hBr8kADkfqgYTpEyBP99e0oJ+ba8fgDl/D2ieecJ7mwVszVLiY5brThItm1UK4PaHX6F3X7sy6ZTE39VtkvTW9H0o6yYMRQyQ+8YodgdRwD4ISpYNua6CH0+eE/B/0kPIfdy1x5Fh8ZiwUReMxx8a14u7MltaL8rLs958bBio78slAFev16MWG8Yeddpt2tneZrZtAAPc7dL25jatr67T/n6GagsLzGjMzdVo5dQJWlk5TvMLc3T+wln+74i1UxwRoDSJgwxCCibFo3kHx2XbAa9QBuLgKABJXnD+tGDL0zQSfpGAkWa5VjA+ng4H3JLV/jRLKQGNpZ2WBNz4WGRWmqdLE1pzLpi0Xq9PnahLTYC3Vo86vT71+sJ2yWVMYoL1IRrg65VlgWz5zDnkst5o026zwYwb3KURgFu/L67wLMATUW+wR53egP/LkMmMF7+BkVtvdmi90aZG1OMkCQnTcXIi7Ji5szEVdpPkiZPVAlx6xMV0yrglfCdY7dbsuJaO+jtj48w+nXomgFtcr063MZlGUh/fMTE9fCTAzd9ap63eJEt7GPMZQygOuPngSFd73Ho5w6Gx51qagTNFjVsTdX26AG5D2TXhk81JrIMoPTGQ+CsK7BaLecksNXPBi868B+1Vau9srucbqlE4acTFLt7YEczW+V7L8DlD/CfnxjGhsobhdMb29HHFOEUWly/oh11gNw28pQHApKK//vjAuP0vf/jOSIzbODE1e3Nxe6sRi4FdvYcDa7ErWobMf4khSGbYNh5F2YD70dgu95QjUNFcMwlCOhDnZHyc4prIwKWUS7H35r94c2AWpRpHnoO9Per3etRstmh3Z5d2dxu0ev8+3frkU6rXG1yHC6Cu2+1yHFGlUqNzZ89SuVqlfhc1tVT49+nCxbP01ttv0MUL5wIMLSyc2eFa766boQBMGSg0uscy68yax7H7MLMmPVibsGmbBWAlvifWE6KLzBs14RrJEh6PZ/NBGzNlIxxNKHm+LgnhXXx00wM3JddikhIA/cRn18GYTQFYt26nJ8Ct3aNOt0/dnuh4t0Ey4M3EnomOj+tPJ68Afc12h3YbTWbbms0mu0khj5j3XC7HNgM1D3sDyVrFh+PocF8TytId7tF2q0tbzYj/uxuBtZOxoLQIgJ4td8XMn+w9TI66fbeyzxNbsOe9YomlM3HUCnrVDpnShHE7IIfv08nFJf7zdH6StFgaIHkanmAcwBwFbmkj/k//8f+iN65dnPhAyCr9z3/5NynHJekAT+epp2hsfP3EIaQewIxbGD/k1WRS/GP+Gw5V/qWJBMKsyXegzAHeIPD9wR7/kXgHbW8VFmNFEV7tWYqF6uhqSSvHB5fmV2OBm7cbDlCYLsrRZxblGaInfaZg4SW8k8TYN/9k83f/VFVR9juvnVYoZgd/gbOcOQmIpV3Lz5vx/+4DN31WfltmitW5YKfJxvcYN4MpQzOTgbVJYWYG474OT2ZtIU//wfwuIYllN8LaamngyoGn5PBuwXdmPYwDkP4aE6Q6Uvtq8juOKS2dGi7PsEeNRpMe3H9Imxtb1Gy0aO3+fVp/8ID6YE0GA2pGyBLsUNTrEQx0rVajvf0MVcpVunThAmWyeYqaLVrbXKevvPMl+vf//t9SqVJWCOaGx8jEkzK/nI7Ppvmxo4kPF7pY9ZA0OZnWXTp5HsMjJI7MB27qYUzfmoyT5WnLrvkQdpSzV2WcZnQTnvKgysbqWiSMYTPep1ar44Bbt8+gSr0gkDUtCaVF1P3RiKve6Xe4TaNen1rNFtVbLdptNKgdRdTt9/h+0P2wGQy8sAEx1QbABoNpQ7yclpPiqgbDPdpqden+dpM9PliZcLW2egOKegNLGPCGxrd6dioxNmgNDQdQls5sS1gWwvWuSzttik8uLtKJxcXgpaRLjxw2w5udVaRTjw+3wNMHFcRWzLRl0Q9t3OkXSp9lJCfMBtwmvTEdxexvLj7v005M5qXv/LnEX445Q4WTh++BFZwDgIaTGZiZemw4Hu5SLA7Q6dgtYQFiIeI4H2dhMYNtwx/8hsbzvp0LgJtXeN1fKMri2enzwF34WKZ4kf8cIWdhWb/4dAT+cmN47CZf6cOEKBrvJxPbN/vLnfZlTjru4MBNJ8zNusa4gXF716vj5tcAjO9CJ41vEoAbcS0qaPNv5MlyIqSKiYAq8ThbwgrUulBjAuPF0o28TU+xJ+M1w91MKQbxgGkZ13Qnw9i1mm3a2NikW5/fps8+/pRWH6xSFHWMgZD1OSTZWDVbHer0OtTfG1KjHRG6QJxaXqFcvkS1aoWidpvKpTz9T//zd+jaKy9RtVpEYQf3WjXLUZWEp++EYZXPWHDDB4XPN/54d5NJ8jNJ/vR3dx2TpGDmWzd9SbEzvvwkAknzSPz2vWLhdkwadjbVIGeoIWL3N9N1KQlu760rcbcDuEUc69bu9Jl1G7L70mziTXKCMFT6x8k7eylMbDLHQu9hYz+gThTRbrNFWzt1anXazP7C5cm42cTIsbt2uCfxdBmiTm/IjB/sRrmY51AcMHIAb7vtHrU6PbY3AHmbjQ7d32lS1O/b7g4SXCAPqEw53uvePorI850ZvmmmqWz5xV2qT+yDNp9d9NfnswDcEsmLqeRw1EpOylI+0GUPdNIXHLhd/9M/30+KtUlawKwDvLeM3RVSuiG0UPzoXakLC6VBpETIkPvRCWDLUM4U3PVNISv1rLTAKplFaHWGuSE7UrMBbrRDlIK+vpXwWLvABrg4B7Eg7imTTGH81Ycun7D8SJB96k2eLmiN79P50121u29KGZGxQjtb5No44BZ/fv/Z0+ZGGTcAN1GyB1phE425f9VE0BLfeHgDTnou/s7b6qgK93c/ep8wLk03FeH+OnH9eOAqPoYQd7lJ8+81CZwxezxmwtHFBADt3r2HtL62wYkH22vrtIm/d+BKgiEcUrvXpz73idxn9g0GutFuUiuKON5oOOjTwtwCzdfmqFopUzdq07VrV+mb3/5deunlqzQ/P8drPgTpYlxD5mgatioEbWnPp89+FEzb6DWdK9C6/XzFMW2ygtlk+EYyXgA3VjElHlEVLq5p6btQVKdboHpOsI72OQu03Y4kQSHqcwao1O6Utc9gjTM8BbT5rJuCIwlxQbKNHDMYDqkXoaVWRFu7O9QE49brUrfXM4lu4kGB44Xj3YZ7rOtBBmDTgXJRtVKBinnJXEUlKYwJv+u4Gp0+3dtusSsVZUyanZ7EwWnhedNOix/bJB5wQpB5Dn/S8P4YvsU2aG6qwvIhScAt7SV4W5Dp3pPAzhmOnXToJK0/6fz4TI07Phz3NE8xal483RlzSY673iyu0r/4y79JmeEkY5d817genDyLqVbLnpq59id/NmIjRlCzuU4cuMGtAoCGC1jgZgBaO4LbZcixCG73RQzcCgrwPPYA9wRjVy4XqYQqjUYmfYOAGLok0dKm9XajD0PiCu2EGDShSKLcSndfPp5zblUBJv7uXrOpYvrUx4+xeB7/GgrkphHYpBcd3yVNFgY54iBL0y914t/npUun6D+AcXtdgNu4zyxsyCRQEr+PFeBgMgWGTSSnzMDdcSIJeqlkAOWDrdhoEuQr6Rp8/USmO2EmjSHVeRlh4TiLG2tN1tse6mPt7lK93qRms82Zo2sP12h3p86bKen/m+UWdWgY3un3CU3vWyjLEEVUyOcZxDVQGLW+Tf1+j2qlMi0vH6dKscBZfYvLx+iP/oc/oC+/8xaViiUrWJZN9zZTCpRZ/hMkxcWCGRkdI0x+3JjOvC8vs8hZ4roya9xd00iDB0THbejGLgLb51KbqMd0hxG6xMe3X/pIbDrtwWDDtAmbtCGw0ffx22SQBTqgKOoK4xb1GLhx7U47bnHNc/yYH1dmZV3WloTDSF033vxz4kxEO/U6NZFh2unwpgEADIwZrs+9TzNEfT5nnzNSsfnA66oU81TKi0cH1+daoHDbmkWGgu7o9AAAt9Xs0O3NOkV9FAuWWDkNqWAgHSs9xLYrrjeNsuDOQCZeblQnyTcAbmGMW9o7m6RBp9Xwsx6XNJ74RmzWaz75430M4+scPO0srtK/+Mu/TXyYUakwQh47+mBgPOmW4XvKXAdwG7E93jds/+T2slsyB6OtFXY2vb70a0OGaDFvwU0E4IZFAeCmMQVYgHCLFpBlyhUbHWAiWZxl7J4K+cTJ8oGbP2a8GC4bYsamyj0JKstadmf715Ed1sGAWwAwdRwJwE0nkMtgJLlMppD5g4AvvexBzg0F382YArevvT7aq1QM+IzZOUKR+QAAIABJREFUGGOePcmV6R+esPswMuvkVaCcgoNQUfrxAqz8PeFJAkyjQ1WgGM5wInBMAncjF/SyqW0gdawedyZDw+GAY9WiVov6nQ71Ol3aXt/g8h5Yn1u7YM86zHJkMjnK5gu0lxEjNxj2aXt3l7NLM1npYLK2tcUFUfO5PEWIe4sQe7RL/X6XivkinTlxkl69fpU+/OwWfeOr79CffOeP6czpUyNlP3ww5YDbKGwLgVZybJuV3QmU7iSGbtzSGuuO5QxMV16A37TRedMART7GgAi/bJCVxQTPp81rYj0Rhw6TlUSw+Umsg5hyjVCxBgcBZHUB3CLIRZ/aDNz6XOKDPyhia9oeOjULnaprQ9vdCN3FJT9Mk/ooiqjeqFOzFRm2F0V3peSIduFBu6xcPsOsGmwL/vBzmq46CLPhYr/qptX1ziCRaLA3ZAC3ht6rTUliaHQlzlOewNR1NIP3+49qX2wtIaIsPcfDJWAf1SeSnODHuD3twE1tvX2lk4XtKTxiHHD7z//x/6TXp0xOeDqBW4Yyr/yPcJU6AMW5MJ4kigIxL9OvIbQvBRSRus1qxbanwsLal6xS0xKF14MgP/6gqbzEw3lGDmvauFvByNlYCBv5GvPF+cFjZkdmwiGCQr1JeihtoclO0c1FaNr9dlgaq+EkNgRuFrkRXLxxe4NjBbi5Eilpy9lfE09qT5bE02G8AG7/6x+FMW4sLbEHtkB6CmA2rQ6YyBz4bK5JigivrbPp1WdSjGdcJ6K/06M2Utm4kYKdIvy+3MVNsS8/ulTsCI1gZihnNjrihur1utRuNilqd2hrY5Oywx41tnfo7t2H1GhG7NPp7u9TvlDgjVK9iWKnqHoPljxDJ44vMwN+f3WNA8Mxxkq5TGvbO6aq/S7H/HQ6HWFGul12mX7ljdfo/Lkz1O0P6Ru/9w16641XqFAsmnpe4Zrwk4HGM1XGdHoHTQOKgvVxAF+9r99SZW8kuzSeGCUyr/Lgj1u/Qz0z1HAzkiCbVqMXWUek3nyGeLYJi2e6DUj6RQCIUIwXLnh2lUaSXaoJas6z4m2MlZ2y3XDk+gA8YML4f4N9ijptarbAuEUUdZAAIXKqAI1BGu1zMgJ0pzS0NzVD96QAPEfTYDNjuu/AnqiLVllHrg3XH1CrM+BEhtVGm7ZaHSk1koGrV+wdP4vt2rcvyXFiHOx+VBi3WYHbtBrucR83++bgcY9wlvulATdc49E6J6j8pmlw+d3jt0ZCRmZ5jrg21X8zcBMD5QYUAJu4RtHjkHjQ6zN9jo9kC8k1BgPELjgXaVyRAbThD5cHMecpUEOGKRg3ATWmCKIZrQkTkYnxgsyxmLjem+nIkAVcMuP2KU3rntQNoo8bPdpbnyPNDvDYvLcj+0m5mNSuchfGgjeFTmRHai6u7l17pPUxpb/WJOU+brnFQWscHKYbC5+biouhGx8zbga4pRkuPjvW+DsNdM1qqEVuJ0NeVd7WN6ls4IQVhFIa0Ni4Q2yRyOY84Xx3r3jZOfemJo3ZzpcpWOCOl/fS7XSosbVDt27eoWaryYV0W40GPVxdpc/v3OOK9uVSGTshGgz6vMbyuQIPGPLXgWsqilhOAcT2MhkODt/fk8BsBIwjzqjTaVM7aotL1WSJ45GvXbpE/+pbv0uf3LxNb3/5bXrppRfphcsXOATC/8gT+/Fu7tfRdz0euAUMUsK8zyY7Dgx5KROp0iDL2b1tf90k3TdpLYyEpJmNJ5t+r2yG3MdX+96wHnHnNknuUifAsw2IaUY9N7TBakcmQcHoel2Pep9wLZg6aGYHL3pQHgjy1elEXGcQHTzgKkVyDDrxIJNUkg6GHP6im11xh7p3ot0TcEUkKMANylUMABA5aUKuw3+GUheuHg1op9Nl4LbLCTtg7LK8SRkAFAJYBu/eToSSc46pi+midMZtgtJ5Yj9P2ko+sYEd8MYOusW3RUcB3PylKXBePlYHHvAp3Gnh+8m8DODmZ+KN9FxLjn/EIkIAKWePopULb0lkuLxLGrhYhzhrJ8BNgJlmjepuCTsqdrliGSFmwXdremOPAzdOfjDJCwgs1ezGALipe9KjN/wJlh2j6bGaoiR5XGGGgYlzTwduNqNOA3i1nZe5joDAOFgafdNPDrgpeAuhShy4pclmHLg9sgynAKYkpsN3TalhsSyQunAMwAgNm9YaHO1VqLdXdyrfw7w+py7i3Q38Qeu7NgyMtkQbMzEsm0gcqNfp7qef0ccffEL3H67R7QcPuBYWrgSPVbuLEAXJ6Ea8EVhxqA/UUSzkclStVLi1FYwiSiVksjlh0/oDrlqPNVcplZhF2WnsUqspTBy3MuLOCUS1yhzduP4iHV86Rm+8eYPOnD1HN25cl0QFU77HznUC+6qPKe9LYbGT/2lA2DTHxMfgg79pznfHSIKCypK65uKvK03OcV/pEDK6gkc2XoFiMzvUo1gwU2564gFeKNiMrE8FbmDeVN50mMq8+cOWtaW9RcG2SdcFnTNcs9FoMIADcOOyIChPM5Sm9cKiSWFclhTItulfyqWoOCNUmtzDNsHGIBYTmxYANSQrtHvowoBMWAF9zU6f/0SDPu1EPVqqlqhcLFCj06Wou8eu1M6gz+vKvn1+YcIaaI0/NdOBrTJGddRVekQv85Ev+xy4xacQddymdZUePXALR5d58U/+LCh64IM49ufH8ISabiy8XqdPwz3T9sQwZ2xAOLZNDNdoPR+piC2lQZR5EzcpFjH60CE5QUGdFSczM44ZDAEl7IUqWj5XO+d4WCOurC0IUxrcQGSJ5Ysp2eA61vQY5ePtx02ihsJtfzn41xRgmZ78MMrnpAE7MSfWnR3wQP454fPM0nUhTScocPva6+M7J0xjJB9Z70wAc4lsg+0h671cG89pXKhmU2MBvrq7vLqC8Tfj1ky6m9UZOR8UJxh2hCcgLGHQp831DXr/ez+gu7du08e37lOuUKRKrco11za2tzkmDZl23T4y/tqmb+QeFeAqzeRlc8CupD3uD1wpldkgIZMPbjzE+vSHA2brTi4fp9XNDdre3eQ4VY1dwjyWy9LD9OtvfomuvfQCffP3v0nLxxZpcXGBi6bGP2mASeRCmBifZUqTl0eRozgL5v87CYCF32lZEDNKLQfks/76FDF2WcFjzsRh+eBmOpk/PFdp0nsZNwZbM9MTS9b7cJd2pBAvWDe0OnSgzG1YQtexKxGCWfSBG8bQA3CD2x/ZzABvBrgheUZaKApw41Vp6qXjO7DDYNfwgyYL4HcQAFwb1ABUjBEZpe0eNigogCObkKi3x5nVAGuvnFthXQoXbbMzpLVGRJ9v7FCzJ2xfEOAdCylSsKoy+uwzbtNJ59N61ONxlbqnj8eBx63t4cyTx/pf+9M/Cxi3QIWOBLU69oEz2AZSRwcLAGsHsQNMSYPe5oraAtx8F6e9vinGiIDoHGLeDEWG+DdtOo9re9SZaE0zdp8m10mxAaTGdWsny5wjNLvPGsl0sxJPcHyFKNp/SVZL818k/mH0d1zXHyeDSZ9l8w2WwXD2nnEbzths1LAfBgCbLFRJXJ/EuP2HP/oKvfv6ldQYnWmM7SQ32OTxuWBxNZTj2A9bJyDtwoqDvZjHYGHaWKUw+i/pcoZncNDaXFtvod3apOynvk0LExk0oXzH6r279Ff/33+lzz69SX3K0YnlZUkoyOeYhchlCrRV36V2p8shCL1+n7Ybu7TbqPPfAdZwffQcxR98uOSCdT/Bp5+lXl/KMKD4LkYDl2mr1ZR4VeP2hwuqUCjT9RdeoHNnT9G3vv17dP36VVpZkZ6mY8FAKgMnCygu4nHANena49yBcVmMy92orBo20KsfqfdXtlBdIW7dJqxRlLMwD6f3jP9X5TZ8PiMlfMmQ7Z5mTUw6JmksI+f4O092tUunDXGX9hi8YbPg5l1ZNRfGYMGMYY25FAeSGNR7gYxV1IhDRinaXkVg3SIJxTGlagDg1JCIGRA7AyYNrBnkE/ZCE8xAAOSzOb4P2yHUFtVkCAPyIGyQN3iIur0hzZUL7LVB9mmnIwkLn67X6dP1XenEoKEuBriHLmGZOX5LJhYcfz+5EE9OmPRWnszv4t5LsnjJuv/JjHL6uz5dwI0X//SDTz3SA27XY67SMMbCiKIeDyBiFgKAGbJ4kCGKhTlAfZxWlwEb3KQ2McEMwipFL9GQgZTpqKB13rDgEOeG36Qor2lSbJaFPr6koIfKzFe8SYpUSS49je9vNbH5i6eoJk21ns07QG+ynfExQa5eXJvPCgZ8mD8vSRYsLZbLDHK6JTfpiWaTLUlOEOAW/0wD2Pxzwt356DiSDN1so42ZxEmxceaFusM8NMeXSmHHYsjDGrQYLefbQ3ZFmpgnLvhpyiWA2djZ2KRf/uw9+vV7P6c7G1s0GGbohasvIhqHbt29RXcf3KNsJkeFYpmNVG/Qp2KxRHPz87wWAc5gEFvtJmegwvDCOqF/8N4ALYskuBzgj1nwjDBmiCnizNPBQIBgN+Jj8llJdMBwL5w9TW+/9RZdvHiR3nn3bTp37nQqcEsD0mFywOSOCRNBvjfPgQwm0Udx3TQixALc5E3L7iyRtY+ZvDibN+taENufxLQdPnhLWkP+WgyAsCnzAVa214FcdVnnw+0ehrQIyHJmw7g3mTETt7uGpYiqk+xoxLhxP12UA4kilmV20YNxMwSAbL5Ndx7I+3CPiwHDXYv2iSq7sA+QWy4jYkJuJA5O3Ki6gtl2mXqjRZAQuQx3ZaijrVdvQLtRn35xd53Lh3AbLO8VxDcJ/EwqU8ZenUBW6ULYOeFR9NZRnTsK3I7qTo/nus+Bm+87jQG3Qi5DuSTgpmVAfBbKiwtTk4dFo90UEoEbMojMeXIpF/R3WMDNmmBHcriyIhNk7KiAmxuTN6g0nf3EgZvUcZsWuPGcee7GALxNsS9Jc7ulGpsD6gmrlHnezR7fI0AEZ8nk+wo86btxQ7C7di+GCtfuRG36yT98n977/g+p1Ueh0z3K5ot0khu+z1Mun6e791bp5v37XNIjlytSbwi3VZ8qlQqzbPlimXK5AjWau9RqNSSRiEEh6ldJsV0JZ4ArdGieRwK0mV3LZoVVzxfZ9YoPMlQLuSL//ezJE3Tj5Zfp8uXL9OWvvEWXLl2gUqXE508CK0m/+2y4P49p14ofE4BDflemedE+mHv1a8pL9GNfk96PbPKMvolt5vi+KgvGnTALM3hAkRTU4O0XxrGLB7+HOzMO2vQX6aKA2msAbh2u5yYbetl98nmmJIcALbNOTKcddSvK9WVtcfurCBsMYdzgLoUM+y56ZbOg+9mzw22uEBqA5Jl9AW4ZNKUf8Hc4F3FuqEsIbwfAnyUETHwlhoDroFA8x11nMwwE0TILpULubDbp47Vt6sJVa3WwAHrwqPIMXmSrviKzEeMCvM+B22GI40zX+MIDt5dQDkQwkf0E7JE3XUJDy69odZLPC/CCMUZwM3Ze4iqFYTACbWKE/J2IxrNhycqiNntaNJ1HckIhFxT0dQML0YtGx6hpTeaTvG8Tyoo5POmUi8/CpXJUQR/GGOOmAzYuZGY5uE6dM2h+DB6rrwQ3asAGxoCb/lPsE5JDlJmMU94zyftMB9tyIDHgNs5o8zO5rXhgiLS9DL/PxD6i4fDS7uODu0cBdHHwNpHtmWn2RjNi2aDBKHa79OufvUd//V+/S8dXzlCtWqJBr00//dVHtFqvSyLCcEA59BDtdhh8lcG4EVG91aC5uRp1og6HLizML3DSAbJPAc4AxOASZbcsN+CWjDv++x5aCqHkiPgGta9kHrXfUG/LdEABeMPn8rkL9I2vfoXOnD5NJ06t0JfefouKpVKQoBCfkhHGyjKUagzlDMtMm+KxPlM9Os0mphXlHBg05CiTxZrDmhBAwXXYEjY/WiItdV/kxawB7mU4KF3+ONB9OI6QpOdKdJHGHiQJwB2GrMZZNNVH3DcUXRSijgC3qC+F1vUBdGNm/uu/c3VXKnjDb7qBQGJCt9WWvrlRm7OffeCmYFli3uDVkf/CXcoJ4CbchsGc6Z6AIZVyOS5BhfGxm9/EQ0Mtw/2JMSGyR2vAtbo9anYG1Gh36fZmg/90hoiLgzSh/mi8hFAYv+e/x2cLuHmGa0Zd9nQe7qMON8LDyyp11xwX4ybbk8PwdjktlQFwY8WW4DqyG02P+EFBRHyws8eik5Rr2Z36HRHQkJhdNVyLRwXbKWUFKlwWwyQmsE3nOGChs2GwtMSAC8STwfuKVoGnR+p5chRPAMDJSlMlgRz71CPa2CqgmMskxqAHr0hofhmOhOwpSB2t7xa83BBvjqwLvacWm1Q3wSSm4zAX2Djg5gOm4J5e9XhXs0W3qaFwaxCyJovEZTTpWdVgJRmupDFNYi1kQ+3JRMoETgM0Rb6duy1+b8SbtZq79Juf/IR+/KP36PILV+mTTz+mz+6uUr3VZnaBW8wRUacrtdVg2AZDyRzlAG4v/g7flUpljuGBUfTvLc3AZSXJxkHWMR8Dps0kHbHc5vJsrOBehYyC7UMs240rV+mNG69QpVqh19+8QddvvEKlcjlVxEZBGysObzXLqvaPc5s7LypdBYM3T3qOXEueCYHn4xWlfV9+uIRRQP7blrmBY9op3/hmYNK9ZlpzXlapIW1CbcfTZeYs5REnyfRM44kzygZIA7ihnluzCcatz0kCLHvGnWplzdtU8psxDeM1xk3HqnUJUeoGcW7tTltknDOkw5ATnKOMG1ykUuPNqGsTy4YyIgB0CNvhTYhhgUtg4ApmA70ngJ7XkSkIjGujJdZuu0/rOy26u92keq9PTe4QRMTWL9g1mzVk7WdCy6tngHFLoR5mFZWn6nhl3Y6uHEj4uO4+4TbwqQJuCBzlxvIHAm5afFYqXT8HbgbQ+pDvWQFu//odQlZpkrGIG7QA/gS1q/T5vYXgHaw427/HoRpL/7ZJGxgFWzwmdbkp4HCbAPETxfy9KVSOMEMuUw3/brea9LO//lu6d+sODbMZ+rufvkevvvwWlSs1+vzWZ9RuNylCRl8XGaPSAxilE9CSCkkFnDC0L0kIArZkbNz+BwZQYJFljGDwBKCh60mRyqUKxwQhKxXFffEHPibAFs5M5dIhQ6qWq7S8tETXL12iV199iW689hotHV+iU6dP8XX8DINRsBZOSNzdGdf8ym4x25UIVHzgJ3/37xkH8tMyUQzsDJBLK+Xx+KxUMnMgFOL4TcVRgTiwr4hFA+PWikzrK7MZUGClMYHMhKnL1MSs8YbTJCjIWgAZ0ONSI3CVcqJC1Lbyqdd0nRkEIEGGucabSaTTzQjcmqjnxi0ZzYvidm8ZqVrAhXyzkjymwI/Xw3CfY9zW623aafdou92lXfzp9rinL6qYBKSB1RdaPkg3EHLUs8K4PQduo6t5cjmQJwjc0GTe30SM9O/wew6icjZaXDHjNjANhWXw1XKBSuWixMUM96jVgkER4+K3IAkSAzhwVGJqHHjbNy6ZLFUrRapUJJ5G1ZOzq2756ANYhR0P9Nf5Nbtri4y9VjK+TfAXpkc2Bkyab0RsXTAlZywLIPFcYBzx4Wc1dD4bpOC9O4NjQnm9X5OLmOKqGryrAFpc1yloYaylmZ3KZcbNALdZjBi/J5Ne75tdDUNSgxkYYNGHR/YZx9DpTfkYLeFibekocxpOvxv0SPq27aawT616nd7/+7+ju7fu0j9/9BF9cPM2nT9ziRYXlmh9c43m5xfowcYquzxxxVKpSM1Wm6vMc0bqPsBajmqVGt8+6kbMWBDluG5brVqlWqVKhUKRY4fq7RZ3PYH8wCXVhcuV51gTgvbZMIvcZgWQcYHSDJcDwb1eu3qV/tUf/D5dunqZqgtzdHzlOBULogPckouzqCLnvN7txBpj57NnJtObjzEAVFj6g4lAGmBT5m0EYCpGN7fz9UBcFH22NQk08iPYpBNNPhm/RsPxxjWS0YZ2E+H9njA/cYYwiXmedlYdQ7ZH3U5PWlQhs7Tn3KU4Rv/4c2XDOczvCsKUJYY8csYqivFGkmEKJk+AnYAsOUfZYolbA3ADs6bXQSgOPspAM1PGzLT08oW94XIhWucNIQR7Ger3EEaQ4fIgO60u3xfHMghEDcVOj/753hY1uVvEaKJKEkhGfNuJhYVpp/cJHjd+A/AEB3bgWx8l46ZAN1yZcS3hD/2AiiuGEaxe1XIgzjiFIUj+woPwo8UJPijE6NdoA8hStybalWjcg9gCLZoYpogrkNFdNTN4SOnmQp8Zvl61WmIFLwV+PZY6gRlJNBZ+XJtheaxL1QSoyjPGDGyCuPi39EuPsEEx54dBkTJeKBedxzhwCw2RjCHJOPEv6mY1Y1PghusLYNNmzGkCdBjC4ybm5cum5dWEOm7xqVTgNg1rpkaRlaJM9GP/JDJ9I+6qBMVnV3UI/9mo8euEQGep1+nQh+/9lH77ox/Sb+49oJ/84pd06fxlTgro7RHdW71Pw/0hlYslqjd3TSxaluPJwFLs7WVoYX6eFucW2FghyHpzd4dB2tLCEs3PzdN8rcosxs17d7nmm6w9BFcb1sF0S4BxY7dSNs8Zp9h4ZHN5KpVK3IUBblIwbii1UK1V6Bu/8yX68jvv0oCGtHLyBL1w5RJVygB5yQkKeGZh2RXcBT1HjPzrXAqr4jJPJ7tAk4RjHMuWJoN4Y1qqRZKiXJFl3mx4Lu9p5Hga5m88O+azbubvPJDYgjDxb/Fn9u//qAtI2C+wWX1qNQGykFkqm3T7DMyoGQBnhgi5gn7XYs62QoHJMkUHBWRSd3vSRQG13JhJNrUMmV80yTR6HwfcJM5N7I1mqkpBXiw2vL8e4tQA4BjkodabFIKXZBw8E8Ae6r0NqNlFVnWGiqZzChfsjXr0/u0NetjoyHX549Z9+P7k+2cHuD2qVDx95z854KZy4c/JYRguBxMzYNzi2Qm+ivBvzfVuul3+CskJrraOFDw0jDfT0ziWgRYzKy5wVMEeFhLWCwdAG2uMRV3M2wZR3EexAuCGgopBWZB4T1ETV2DmJi0QUMCPA1kwIk7pjp4Vr+2mwI3H7r8Hrm+ly9jnkOQ7rWnHAFUZNxM7kxSXl2QIgtfusXVQXEhn1xg3XF5r4vnvLnk/9WjCNBNw80kB00NQuUEf1uAwy9ew9XSNnw9rTzjOkD+q+tH36Twovjx4mwMJnqNuO6J7H/2WHnz0IX1+6zZ9/1e/pZdfeJG2Wk2693CNeoMe7TaaPA9guRD7w5mehQIVCyVmGcC2Xjp9GoUOqDZXodX1DVpaWKRTJ09xfCXcqavr63R/bZVaUZtj4tT4iqVD2yGRdrhgmeVgOcrx5iyHh+JSITKGYrHMclwtFenVa9fp2kvX6bXXX6XLVy7RsWPLlDetr3SeQ3mWvo+WcdNFaSc+ZKTS2Cw9POn3OMPEj5hQGHeqdy0RwK51l5FjR7g+2hqKjyEdYMWlP87ChcZCNgbJT+gDjIOuBZzHrdbaiElDpwH0rYZ3RVPGHHDj9w+wxzUvTd1PEyrAcmiAoBb3BfurrtI+EhT2xZ0v9kV0Pd/HxNNxdwWwbmjZ5m2WJOlAizGi9ZXcC54glDRhogBg0tR8A3KDY7WDriLYs9A+Azcw2ig70or69NHDHbqz06IOOgNZ4CaLSOfVg3IGuD395UCmWgvP2EFPDrglrdXD0BNHBNzEJUrU66M+lAlUnQa4GS0DwME13IyAYEFVquXHBtyMDfNMiK8cXZHd58BNpigRuBliTGCJgDCeRT//wChyDS1PE+nQVWpiSDSc/oA+M8vlpJyfxowkGTgfICQZYJEnn8kN48xbjTp99LP3aePzT6jdjei7P/gpLR1bpkK+QOvb29Rst+n48eOcZXrr3l02VnCNgkGrqku0E9HJ5RV68fJFevGFy3TrwSob0uXFJQ5rQFHeerNJ27t12q7vUgO9Tfs9TjbgDicm8YKZDEJJBWTg5aUN1kDqczFzwkkKsjbB5KGm29LcHF08fZreee1levOrX6Grr96gcrUqMXQ2U9zBcmWmZQ+WUBMt9k7SQMU0DFewaUmovzatDUKilGW7Y6TXrGAw7XkmgackJm7SOYnPl5BWmwRyp5kbnAevSxShg4JJUDAlOJSFUleoenT9YuQ4HyAObk8IF/cTBePW73MvXhR9RowbCkBLqzWRI2HdtDWh2BgGY0hEMJmm8kzCoMHFid+5LzZqtiEmboDNibCDOAZJY2izyAz03j7br55JbgDYw0YDDFsj6tGnD3fpzm6Lfx+NC3PfKRlyYmHpmSgHMs07f9aO+cIDN14Qnh8wjXFDhWy4ZvDRpr1Kd+M7sHCykTJ95YzSB/JSF6F9+ab8hbgd5Ftm3FAKhJkWKQ1SLoNxywgTFysREdbV8c1/0m7UGAuNUTIhU6oQXJyady5oB+t6CMU2jFFLaJHlHQ4QyyDGL/lh2CTzqBK8a4Oj1CUoMCMJ2Oi3MLYwwMqycWC6F0d3lIvtZS/GjT2Z3s3su/LpNEYy8sU4sMayaNzYsluX3a9+HbOf5nqWbhUFHzPWceM3q/F/pHnkNaGyJG+u3WzQZ7/6Fd3/4FfUabfp5x9+RA+2G1RCgkC+yPGd5UqFPvjoI9qp77raapSlF69eYX9QJ4p4jSwvLtJrN25I4kKnQ7l8gY3pvYfIRm0xWNvZ3ZWyB8MBtyuSTDophApmTedUDFyOQRwyWMW1BB4CBbHzLMTFnGSVIoN0vlqlU8vLdPL4Mfr619+ht7/+LtUWlowr1O08ld3Gs+v6FnGYbieadNw44PxI7yt2Mq9Rs7lU/jQ+6gMBqRkHmQTgprpEPBbOG3zSNeN6NukemA4kKHS59RV6iyI+DRt2qTqga9CyUCY8wP1bcY8Ua5f4z33uoIBOISgYrcAN14yDZAZvxnYAbMHrAFetFOpV+wPAheZWhjU2YSvSKWHA4A2LEYw1yoVooV4wcrg7Uia0AAAgAElEQVQOwFmEXr+c8JOl3VaHPlrdoYfNiBk4n1cRufDZddFBzxZwS7P8U0nZU3fQkwNugjXkM51+m27yfMbNdE5IPlFEUydAkg1QekCYFK44bdqdwNUijeVDV4fu1i1AMs/hx4uxYuQkBbhiADzEwBeKeS4JIsBttJWOn6gQh2r2N68PqWV4vLl0zICZ4mCevZYIXCPKzVIYbuVcp/5i1qPZbaxAMZacEM6LAzWT7JmPh3B9jbnTJA8xkIcpNKMSosCNW16ZuQkMbKjHRsBU/Ip2LrCL1qGba/iLUIun2qfzWhJN7Nee9IKmWzXBUdMYN2fB9O3LzQGe1m7fph9/96+osbHBxWHf/+hTmptbpp1Gg86dOc2un49vfc4V6vtwX/YlthSM2Nfe+SobyN9+8jEtLszRKy9cpitXXqTP79yj2twc7TRadOf+A2pGbS5ourm9RY1my/RyFDkGCNO4SHRagPsUyQxg+8AywHhKodM90zZICpBmc8jGy/J/uWl9uUKLc/N09dwZ+vLrN+jtb3+TTpw5w79rbJq8V2Eu7IZnTKLBrEzWAV5fsAm0bE5C3CzKpIgOlmxdfpIUBi8uE3H29iDjTNPLNmxjinqHLhPaMygpqkHYrPEbUb0K2rGJu1SazqMEFMCT/9HrWSBnfgw298ZViiHBVc9ZpR7jJiVBTByvMm9eAoTWdYMehNtU2yzCxSqbE7EteJGwWd2BuFZ5w4tknJyBXcwA7tMQXRIQxjDcp1a3T51uj8sBNnt92mh2qd7p02oj4nWpH7fB1G9EISLGbWX+WXGVHgXYODypn/VKRwncpNNEnHP1F9VRzOUhADfEvUD4UaGaF6FpdSWsiOfvN7S2D1Di+lGBG45BGy1V8Azcao8PuIl59RsTPj3AzZJQRnonATccxrFJR/hh4PZHUg4k1dgaoARgx9mPsTH5smJ/83vkaoybeS2G+LA7meAJE5p+2w1PGgk75fz4456N+fByhM1c1Le26Nc/+AHd/uBXtLO7Q61OlyIEd1OWFpcWKJ8r0MPVNXqwsS5uzQwytREsnWPG+0//zb9lJu7eg3t06fxZOrF0jFZOnqbVjU2uEr9db9LGzg67hTa2Nml9Y12KmRohwogA3ArFApUKRXaBYi1zw26uiyWB5rinZs+xAUQSDAM3KTcCAIf7IZN1rlalM8vL9LV3vkTvfutbtHzqpLhWtQyE6UIgjF56/NVRgbY4qEq7z1hm1rw/ZD87UO43H5dvZwL1fMajKXl/zHpvB768nYpmW0xQC9PKN+SJG863OtTu9DhxDZt7H7D6HhllyXTu2FWvvUTZfQI7MjBgsMlxbnCV+sDNwiIPuDHYMv2xOXsUrJtpb8VX1b8btypMLrN8XEdX4t7EJklRag4bMO5XtLzabnSkQwOK+qJZ/WDI7lI0rPc7cMjcy/vUKV55Dtym1LCHf9gXGrhJAd7w47NVvl5BzIy684oFiYPBbgvKXUt/mPACoa9s+xNNTgg1huzGnOKCQTElf5iBK5UKND9XEcbNtNZKer0StJrcR9C//siD+kTmSHmOkIELGUJhIV1iQci4xT2eyrhh7OIyNjxfkCjhjFk8hs69D1cw2Adu7B4wz+JcppqkcHTgTRm3r79+NXnVJdijNMIrAEb6NHGK006sKFn/48+H/d6ydSmZulOwFXGgOUm9OKPnxuc7u6NWgz75xfv0y+99n92lmcyQNnbqtJcpULU2T81Om+qNBrXbEce4oYzHiRMnOXlgdWOd66l9/d2v0Q9+8mNOUjixfIxuvPISotO4kv3Wzi6DNhgaJCSsra9x3BDmi+u5oZYV4tgKBS66C6OG+J5apcJrEVXrOcYHhX65Mv2Q9lESQZvU56SXKd6jlgkpl0rM1MFtevHMSXrz9dfp3W/9Lp08e4Zdqsx2GO+/XTMJYjkOtI1jgWZ9R5PeoQNl5m+xsTJwM/oiyV2bNNa4J0IQngF6NlTl4GvVv2cIvOKLUKnx0VmIj3sSgMPvYIIjJCdESFCAu9RllirbZq8DfW+YL+A16dYh49FMU+4c0utJzcJ2izr9nrjqjS6Ij4lJA+MaxbVsVwUTv8nAzTCIsomQ0Bztpc3PYGM9TQwdskv3UUFhQKu7be5bCqaOkxtMz9TbOw3abvcI1RH5rZmKB8bsWfAO4Hb8mWPcRvXr1GvmKTrwKIGbPGaYvhgGNT3aZmy8QSWSzglxzs+cpbfWxdLtoOiu/FiplHhBNJoRC3MHjX454NPEyykQQgaZ2XWPZNzZOlZmGkwrE0SMArghvm1hocpgp1wUV2mopBPNtdGJTgnq9PogTo2Pb1698LepxC9wRSaxpCakaxS4GYUdA4vOjSQiED6dgzz8vb2fGGRhRkyWLrflgVvNBYlP9UAzHjQRuKVcL4mRmIbRCsTUmzuVU02E0EodwQTGGbspAuHjxnAqgGB3B3EjDBA0oLsff0w//e5/o93NDW5Phdiv7WaXlpaO0frmJmfeITi70W5RtVKlS+cv0umzZ7mbwQ9+/EO6fPEylSoVev8Xv6BSscDHfOnNN2in3uJ2PFG3yy2uNrY26N7Dh9Tt9rjuGoBYA/1KOQZJGDOsMRjMWrnMwA2V5nEcWAUuTIq/c3ybGFYVOmbdwNqhiCmYO+6kUKD5Wo1OHVuipdocfeWrb9PX/+W3aen4MetitEBFLd0UMW5pTNmoLphNeMcBwUlXAnCbShYmXSj2+ySgNO5yac/jA55gzEn9v1JukDouyMgArk1xlaKDAuLcNJnAB276dwW8WttT2txlODEBsonjGLg1m9y7tDsQ4Ba0vvLGKcAtTFiQWE7JKFWdj/hp6EN8AMBs1QNTZ1MYZeIm83C3YuPT6e3RVqtD9WaXS4QgHwEbmWgwpLUGsrP3qTMYUF/LnphxaRIO/gnQdnz+WajjphYxMC4zSvDTdngyeDqMllfuSeUeYp2TQMDBN2Ojs+mop0cCbriwALc9rtsWADdTMoPBCMev6TBClOgrBU54APhT4FYBcKsx8KuUHgNwc7HzU0ngkwJuYrTcfGo6vQ/c8GsBTZMPNTgynJaXL5+m/824SpMmTOIAMjbEZqyx9IFYQqxR/PohQye/pi0R2+FMjzqktZT4PCnADYZp68E9+tX3/4E+/Odfw1Qxew2lv5fJUbMdcdkPZHK2oogNxNLiEn35zS/R3PFj7Ar6x3/6Rzp58iQDtE8/+5jKpTItzS/QhfMXaLvZoix6ipp4odt379IO+pqiYX23wwkKcDtBw2SzqI9YpWKpwLW4ylxcl9gVBCOp2aYSCiGxdZgygD1pIYRr5KTFHaGcgmSiLtTm6NQysugW6OyZU/T7f/Jv6NylSwzwNPlH3pu4xUSOJ78MPcZnraY5b6pFfICDgvZXKXKXxixPe7tHBXHxuR29XiybaMzAxo1FOij0DHgTd2kcuLFhM65NNXL4r/YoVdYMeh9yjxIgUsetRb1+dwS4BbHNfF1tiSUciBQld2BOXfOsr/clNlufiYsfmLIhDCZN+SasBexV0LKx2elzRmkDCRjY3HC3hgGHAuy2e7xuAAZb/QGzdxoMDRl9DtymlfijOO4LDNxe/o7WcUufOKWzEaQpO+99qpSkQjqKL3L19c7AArdAaTDjFl7bd1kys2QDTqV59h5n+2SoWCrS3FyFGbdapegCm2MKP0lJ+m5Mu+uMPaJ4aWMv13NfTBIl33ikmR+Mg1uqmEH6FeNdJqsBHh54ic+ZKDy5izBuBhSxC0z67eF7zYzCP7DD5OKSR/SZBNwO47aJ8UIJbu20e6lscFKnnT1vl5QAHGR+XZxmkgsvbsx8cOHG4mIkB70u3f/4Q/rnf/p7evDgAbVbDTq1fIw2Gy16uLXFpTsWFpY4tg3vEp0KFubm6JUbN2jlxCna2W3Q+798n44fW6Yh5ej2nc+pXCjS4sI8HTu2wtXe4dKEawkdD+r1Bu3W69Tk7DwpZMpFRwsFBl0MvMBim3I9UkpBum5LlXlJqJHMO5OpzIH6CPCWeDu4R2G8ONEBm6tymeaqVQaUZ5aX6Pf/4Nv05te+SvML8wnAbbouCNMCtEkM2uxxZ6OgUt+5yodvoNPCxw4K4Oy9pnDnT1pnqdfymM9J11Dwxcd5ClwL8SrrhuxSzQL1AZsCN34P5mY+i8ZAywAqTnhoNbhLCIrxcpceP6ZNKojIgjYX870qdm2aNa9eIL0GuzvNqdLvVxIyAL5QMg7/laxrydhn4Nbp026rx+uMW2zt7XPtUowbCQz4bLQ7nLigbCKGd/yZdJVO3kxNIy9P/pj/zoCbb8sg9EIr7/NuStO9BYBkOB4GQs/VqE2Vao5t8xa4u57W31GgYgpxejfkxWxSyjO5HJXKJc40na+VeaHoxyrPBOnwwsGDzEotKeGfYnWQjybNAXGbHhcDn/Vyoq75Ju4ZtQAv5lKyPn2d44MxPcfE+plxJAzNskvKqCEgV4CbajQxjH6ZkMNeSFMBN6NcvcoqI8OQbF8tAJf0tB4Uir+UkMANrm2NpuwOrJLXdzViVE0ADBuXQ9ZdnWaTPn3vp/TP3/tHarZblEfpm1yObq+uUbMTcYYmdvP1ZotjzyqlMlUrFXrzS79DmVye6rsNunnnNse8Ycd//8FdXpO12jwtLCxyvSo0olfZ39zeoc2dbYo6YO+k9AfHtuUL9tkY5HOJBAFskE3+eyYrTcMRu8pZ5NKSDvFJPJVcPBtV51FGBHIHN1SeXaUAhmhsf3Jxnr78xg36vT/+Q1o5e1Z6GmuiQsAYT85gHCe3aa5U//s4+EsD3dOsjwAgGiVn2URPdA8K2JLGcBggzh+3z1w6hepl9riWEd7CM3FcseWJa4EllrIgcJn2ON5ZPz7gsrrbrGFt18eMG5hnk6gAFz2yShuI9Yza7DqVIrxm82rGIEyabrD8eCOxTXIbgDBJVuCEBISVmOQDBWwyRinQK8fJDQZc63CfWWck4dWjAW02IknIg0cDZURyGWrDLu7v03qzQ1vtLq9FjKuQFcZtoTY/jWg9BcckA52nYGAHHMLjA27GcnvjPIq5dIsvA8Zt3KwAbACc4QNKnDshcONqEXBkk2LJwBCZlSWFEFG7zLBZvIDUgPt3s/FvbgScuWaC/mAoEEMD4LYwX6FyEQHVoS5JGvsIExZn/CyqDH/QrwMs4HVZ8kFeMA6vPpvWHHMvUpQSqxCT0o6/j/MQYfyafZf8bhzY07FqcUtJ7pB3gftpXMe0zMUsK2Qa4AY3uS1dMMXFx7qIkpi2McCNb+eoV1uyxDeEOqSR+THxX/o9/1eyYOzH7vr959IvvdZDw36PGuur9Pn7P6Pf/vx93gCdOn2GVlcf0PrWNks7XJSbu9ss7+j3iT6QJ04cp1dvvEGNqMPFTje3t9k9Ceb73sN7wkoXS9yCKur1uPxHPofWcwV6sLZGW7vbtpetbBoQmSYgGW5PuDil4jzAE5yekikOoIg5AkuHta8sCQAayybXvcqzKwmFEwDKCrki9yoGC1gpVWh5oUZvXXuBvv3Hf0Rnr13jezHks/GuzrBOIRb2kDj76YOQo5DxacamZdI0bMwWnZ7m5AMeM3adzHBNxz0pezV+xxK/L87nem7dLntfUPxZEhR0ENpf1DM61sMiQIlZXC9RAUk37VaLdht1aiNBgesOQg55QZtlHfa7DTbgRgcifpSZM964SO1RP2tUs0ety5ZBHrqICMuMdQHGWYpRD6k32KftVpdj3aSdl5AVrd6Aot6A1psRAzf8DtB2Yg51DudpmJFQhKf/cxRg40k+9eMDbrJR89fOUc7lPmVe/s7/HVqj2DxD4BEHgw/q9Chw4wBPjkeTARaLopjxAbUtNd0YPgRxLEH4klfXSe0iTnLADT0Tpb/dwlyZeyDOCtx82+2SFdMnlV+A+dmyQOY7y8KY7bS+Jt358cP7pSwMWk0GbumIY1rgZtUYWhZ5/VAxX/jguycC3LyXFIiyX2nFyFn8TZipDfN1+MvZovXsfdVIjImBExkRFw6/lWAnL++ULxPb4iQCt9j66UcR3f/0Q3rw4W+os1unjbU12s9mafn4cfrss0/ZBYpkgkwuy4AMnRNQy+rh6kNaPrZML159CcXTaLfRMMYDXQ8y9HBjldlvALD5ao3WtrfFbVkoctD0g7UHfA7PG1eEl82WziJnN3MDbXk4xL1xcDgXa5PZ4/ZXXBtLGAaZB2Hf4Cplb2qGqMTttwrczH6xWmMXaqVcomvnTtO3/+U36drbv0PF2pxpfycj4I0J32fsvjH0h1nfmA/6DpkaPQQ7Y4geARgp15vk2p00DClYO+mopN/dCpPyF3ipfh0d/T352qOAUdyJYMVQiBesGxIU7B4n1lBe15oRJwiZyJohAqQkyJ4Fbs1mk9cH6gxqsAjWIm9CIIsK5rx6nbqQcRyysZEhqnZHkxDkOSSxS0JZBESCLdPQFi53oh0WzPFg2zSLlQv59odcFgTu1Ae7beoOBrRQKVGpkKOlSpGGVKTtzkHe05M45yjBxtPzPM9ucoKbQ49xS1aiHKDZk24JWJCqLLAYpFOCvOxCQfoaqttUi/HqQh1lmByVxYScZeT2CG1mRLsLGMzmsjRXK9GcKcabKAKeEhOGz6nMSao9rv9U8QbfW/eB83N6G8BYkLWcqSicd3T8xT4bUR6eMUJ2qfiDVMbNfwxPTztQ4lA+Kx4zMQrW2IllDj6KYrxpjJsfx+JLVQDimAIyiQsJBu6gKmQW1sWPSwuYnCBj1aL4ZM1jSrroeEOHDVEvatOtX75Hn/7sR4Q4t2wmR7X5eVb+N29+TvdXV5kNAHNGmRwtLS/T7bu3qd1u09nT5+ncufNUnZujB6urlCtVufxCo75L3eGAdtENYTigSrHMWaic7ZnLcweF9a0N6vS6VMgX2WghmJqzSbPIJjWFRvekQrys0Rwfw+2BmBmTxtsc72NiNF0dPvMmGcShv3CeY/IqxSLNV2oM4OaqFTq/skxfffs1eumtN2nu1FnKlyp8b2e8dYV4u6VglmWlyObP/yEuVQdCMEduSVSP6Nobx5I9CpCbBsSF13fgbBY3bNqx7C5Fw/l2RI1WhysMsNvTvBaJFZNiuKKa5b2G43ZtrACgoghlcerGXRpRb2CSZGwdQIm79BlcfaFmLyI62JQLUYWs3UL4WQwLh5g1KdyLGnCI9UT4gIl7M7FuOB/vUToGScYqgFunP2S2DQAPXRYwpsUKyuPk+O/rzT160AiLEh+54B34BgfVuge+4RGfmPw8XyjgpjvxsDKJsDZw7eADSlw/mnLtL2YFa7wjMW2elJFLcw2K60UWoFlJ3GLE1LZgVoADn5FhOo++pUaDB7o6VNzxOmgeTpW/BgjCQSx8Pwpfk4yCV5h3jNtTqX1bMwjV4y1wS98wW2Vkrm3ZSKuZzF/ihUxNJhVcV5z55wU2S6zbJAg72zpKAm4WDLkhWkDJc6toV3tAptzSV77TjmoSaEuKe4obTDZpWqPLm7EkcK/wnNeOsYX8nfGqQo7raw/o/q9/Thu3P6dOq03FUokWji3TzvYOffThb2i32WS2C0xZbX6ROx/cunWTQdSNG29Svb5LJ0+doXo7ou4AbX36tP7wAQ3292lza5OZCNwfzJsAL6Ko26E2WDywYsgM7XZ5ULgH7gXjhdg1gECpASjuT67ZZrlOMBrClkvcm8QNwfQyS6fsWy7LQA2s21wF4QxgG4o0VynTpVMr9KVXrtILVy8TzR+j+dPnqLa4ZNew2/gkbxrFtZr09vV4/dHBZvsiphWaRzzOB/96KbsJ8NaAzNfowxyWy9OBllBSJwPCkGGbdjzx4+DqZ+DWiJh107hojSvWOm1+QpbElon+Za8F+vFg7XCyGxJsdqnRRCFe6VnKfU1Vh3HCTJbBEQM4E0Ppv06RkrDjDQM5E0+nzJn2OdUNtrKFCtKEbBNWksvkcOFglAwZWOCGYxAuVC7kmG2D1wP3v73Vp9s7Yj+f/s9z4Oa/o//0//w1/cVf/u3Y1xaPrHQHH+1cWlep74hyheuQmLDPGW/4gMLWD5S8Usy89EwSgy5ELVSowC1NsYjbRdwv/GGfjsQYcKR9RuJq4HoBcHPH+fM5WggvKSvTLXpzrlEa8i+5P4MkT+H6RfzcXULgpoAv/oZFGUljY1FPHnBT454gFpOAm9L8Ol7fHmDeGbihfAPHl8nTPBbgBuMeR1x+zLMFbsbtZpjH+GYhbaUkAa9xq2oSkBt9X0G3WPPOpoW7DnxoYcRhr0f3fvM+3f75j9glBC4LfUSr84u0+uA+ffjBr6hcnbfGZeXEaWaXV1dXWfbf+NKX6f33fkznL71IA8pxTNzC/Dzdu3uHtus73Dy+XCgxU4CYs2bUYYYMwA33AXvQbLX4OQqFksg4WANTIkRqXaFmomSZas/IIQeCS5ylsEXiUhLDZZo/ZaUoL7ovwEVbK5W5HhxcpoVcgZbmqnTx1Aq9ee0yXTh/mgZ47tMX6fj5i1Qsl81aT99L+PFM495xeKE4vA5BiQJBAABflmQdjd/UJMVFThqXXyot7erx604LnMbde/I10oCymc0gniX9Tv59uL4ZwBaAW6vLsZGabCAAzcX62r23afIu4FJVPtz6e7zZUMYNwA3XDrowmI1p3oTSAChBDp086LjjwE1YOIT5aEs3bjzPjLSXgGHCT9iOabwqM3HamYG4xiESE+Au5TWWB3DLUyEnTDRs1c2tHt3aEo/V0/85WrDx+J//6Bm3Jwjc/tzeO1Re8jWSDLhXGwu1AwW8k+fFqYsSx0osAccWeFR0oiIxuoPNglLerEA58lM0uoljwO+Ib0OCgnP5xXaWnlSIqTGq0ksucCZ4jGslUOBO8evuTW4zHXCTIw1jYVynQu/b6UyVZX1OAXFhKJCyIuJ2MONRlQVXF4Nd7dIgP3BI02Ng3Hg0glgFAceAm06fomMDl2M1qJOnZZJxjZ817fFxl+nBFEzMNHPPwx7d+/X79NmP/4H63TYVK3NUrMxTNp+ntft36C6yROeXqNOJmA1bXj5BnW5ED1dXaeHYcXrpxmv0kx/+Ex0/fZ4KpRp98smHdGLlBK2trdL69iYzENWy1DmMel3aabYM8yYbH9SDQ3xQtVJjIIdry7LMsNHBB+sbmyMwdsM9bMYkSxyuUjGmwoJobTdkmCJpiDNKwTKgRlsma1m2cqlogduVMyfptauX6MypFcoUclQ5fYmOXXyBStXq2Cl2S/BRGWLokaRyOM71mhSHmz64OBCcIClGzRyE654MvqaX0vBa40GbqPl0/egzeP5xAFUo9lxvtKnZ6kjDea9eml/6w19v0kFB7gfdbxu9I9mm2WDGDZsPlLThDgqq56Df2PUvG392TaIgtBUe9ww+s8ebEFMvbrgnLa6kFM5QVJbkShjWXDoxGNMnJUOMmxR7cbhY0S2Cy4NgLXDYADJNDXDLCHDDn2fj8xy4+e9pGsYt9Jv5+upo5zLzil/HLWbcJdttz8a4YVjlUoGfjbNp2l0Gb1hN2itOH1zXvu62dD1ZIGKBhlkoHNYmlp7BG7MD0swaBFKlUuT2V8omxR2Nvqpx0+dYtLhTZcTI6xdjd96e4o69l3EmxiYnGOZrGuCmbJ3P5mlGYNKzCoPAKsbWbkM2LitE839C3h/ex7pK37giF+X7e+6tNBsR+z7J3WSH6j3stEBMjMB0z+ofN9mtlDR36ffZ3xvSxqcf0Oc/+nuqr69RoViiuRNn2Bjcv/kxx++gU0Gr1abq3DwdO36SOu0W3Vt9SCfPnKPzF16gX/zsx1RdWKRidZ4+++wjWpxfYkO206zTXLUmAIsytN2sc2apMmvcYD6KmE2rlKt8T7AWMFC8JpV948xQqffHwG0gWaT6HtndinPc6mRDid+5Gn0OsTxwDeW4hhvi3NBJAUV9L544Tl9+5QqdOX2Cwd78hau0dPEKFSoV+3rj7969jxlBUqJYp18jXIN+AtWYTZ1NX5lyDfmye4BAhcMCb+46k7Sge65J947/jn8jQaHRbFOjaRrOm7JOjnFzMdF2X2eSZmTNygYT08auVwZtTUKCAtq/wbWvRXLleElOAHiDHEonDxND7NGdCsZ4zCacBDHaTDrswasUtumyfiUPtLHNM8WtEV4AZhuJO9zq0dSCA8FQ5A4NuunJ0GebXfp88zlwm3LFHPJhR8+4PVngZsy7LGth2pSdQSxM1HGM21wNcWZSOR1dE5ptxB6IG1XTqh3dIu/Bt6HSRcEZO1lUhs7mheEyVTmjNC+teSqVAi3MVW3ZkTgm8BVJaLNdn0SLLVQ8dGtlxqgwJ+4uHTnPKOE0F1+c2ZKCj6I0JBsqPkMG9wQgxc0bx6rZe8YT8czbMrQc/qXN5TV4Vx/3sBMUGLj963cIvUrjYBJzuadsZ8yAYQJ41AcJZJtiaY8DbdMCuvhtHMAwewp7gCfLMeM86Ea0/uEv6d7Pf0xRfYc7GyycuUh7+xm6/cHP2RBt7mxxPE+5MsdgLWo16f7aKh1fOUXnLl6hX77/YypXarSfy9Pd+3eoUq7xRgrB2seXjjOjhjpT9XaTg6rRgxSB0mzohkMqwpWK5IQBajCKS4g3EpzVKQVEYYR484UQBSOjcI0ikQKbJ22TBSsJhy9qtmE+4ApC6RIYTZQgQXwbXKX4N2rUnV5epK+8fIUunTvN7Hn17CVavnKdSnPzkqgzJbjWqR4XIxZ3fSZC7In3k43jkXxMvlV8T+5DqXFbjUlAapYxT3utScyb6nbdpEOem82I7QLaXwUMmQE92lVBx2tDajx3KX6DrEatFjW5EC/+26IO13NzLlccBxm0wI2ZLu3U4zwV/FY5EcG4yDkix2SScogPuiTIe5e14c2mEQe5hiQwMHAzLlMtXG3CQLkeo1bGwlU+We8yeHs2PkfLEj3+OfiCA7cQRoSGiJsIG+AGYQfrhbN7x20AACAASURBVA+yyMAU7DQQe+AVULSsi0yaKFuzw7dlANwr5NAZq8SR1DB0SRBw4XAzbLhKC7S4UGGjYGCOQzYK/MzQDV/Ah5nh2FPSELJlBP1Vm1TDzdxdQa69h/1+NE4qXg4kHbg5QXMMpRcs79mUwLxwfTgZEfSOFt3lXqXmQj6gc5MxHSuVtuB84GaPse/AzYP+xj+ZkhQSNzL7/Wc19k4GZ1EbHmuozaN9F4xrwzB6Ue+xoq2HdO+979Haxx/ykxbKJSovnaCo1abth/epEzVpp9XgZvPV2gKdPn+J6jvbtLq5TnPzS3T99bfpx//011QslimTL9KtuzeFJaAMHTt2gubnF6ndqPM1OL4N9diyWWpGEScfFIplln8U4eX6bMyqSYYpx7ahyTyXBEGfRpEoic2RrFOu04aYOCQaIfzB7JZK+aKpywaGRFpfIUEBcXZIUiiZ/qVnV5bojSsX6NLZU1RAAsPJs3T82itUWVhKfRlJbtJpmFA9JtzAue2d7BEmyVsSaIsr/7jcegHz40QsBtxmNZFpLspZpHpawBa/Zvp54VMwS9ZywA1lpJyrcbSeG+sr009Uns9pU9iFTgS3qwFuKAvS65mOBr57VYAbx7gZUoDJAcixl7zFIzVNjJUskPv7fU3d+w9lTuRIQaO2yOLMUm2XZQAfj8XYPHz1HLjNIqGHfezjAG5qTbWvEVuc2AZwkt6Z/bnZVRqelg7cIOSINcOnXCpRO0IwascTaIl3i7tDGbhZQGdir8yzKdtmAR4WAsffGFcpGLcMMXBbmK963RO0uJaAAY8842lzWbIe0pLV6z2uN6EGpAVsWQozFs5Q/IrTAbekVxUqSNdhQepduaGHL0yZPHGV4jeukcW9JR276X/vLvZoAiXA7av09deNqzSYznAetPG7HuIzDRbYTTSsswn4JEOtLI3vZlY3oQ3Oi03RtHATsTPtjft083t/RWsf/4Yq80tUmVsgyhVoZ32V8qUaba3epUbUpqgF4LZIZ154ieq7W7S5tU7lco1eefsb9E//7f/lbU+hXGPGrYfsOsrSteuvUaUyR42tdbq/sUatTpddse1Oh9k2sGjV6jx1+yjM22LZ4IzSPdSmkmxSTkDwSoMwuEeiAndEyEh9riHK82S49pzwxvtUKpTENWXcpJgzriGXLzCIWyiXGBSeOb7IwO3y2VNULFeocOwErbz0KlWPHQ/iqML3FF+fcSWYLgMh6yZ6SNbULHIeP14AhQv70t/1muJY8+8dd7+LKpdAB1U/swK3yfpitrXB6mTKJAT/yuPO4QQFtgkRd1AAM8yFas0FpBCuS3DDPEm2qd5Bi7bLpqHXQY/dhnRRaKL9FTw/pvC7jYuTmVXmTWyPgjktF6IjkNLIwr7Jd5rtKs2B5Dt17ep7taPzkiyk7pyw1FyI3nhVICs5UwAdxzwHbrPL5eGd8fiA2yiuSMEZh/RwXMfNqbUQqXDcQn9gkxOgyNXdVizmuUJ223RT0GQEEXZRVYI1JNqT14TReX75D8lDEKZAI0OlVyk2SFJkEQuxVMozcCuhv6L9yOSo0lQ9xIyWMk0ByknaPZuLee18UvW8GX/cDAgHkmwc8K3WysJ8qqs0/v4EU8YwtLmmVPfw4WIMunFJNBMhqGU2MmgyL7WE9D0IoJvFiI2XMgVuX3v9io2jUyPlz7SaXp4+v+6ZV5B33BxOK+u+3E0+R4BxOpvjgeVppswHnSzve9Rv7NDtH32X7v/8B5w9Wlk4xsH/O1ubtHTyAj28+RE1mnV2YxaKVTpz9VXqdlq08fA+5Ysleuntf0E/+rv/Qs1Gnd2LGxvr1O5EXHPtwsUrtHL8FN2/d5sZOjS6Xlo6zq5XFN7NZPNUKJW5wTzcqRzH5gE3Le/BxtO4gGwGNVyoXJwVSQwmFohjiQDoZG1J0d28sG35AleLR/gEfquVSlzbbWVxnt64co5evHiGKrU5ys4t0cpLr1Nt5aQLSHcKw6zl+PJ2QqKrLIld843rKBCc5gUmS0z4WpMMgSo2OT/cDDh3MG+cZJHLgfGlPllgJx4xKxCb9Xh/jpMGIwkKyAaVkiAo2C7t/gwg0rZTpii7yp50IXBdDaAGwQj3ul1OUKg3GizT2LRw+Ad0qle3UrOfdf0riAMLp7bG6Qb1DrkXIKWtXKcfH8AlueDZw8T14WScrnWXWD0lIaD3nwO3iWL72A843DpudlV4z/EYGDd0TgjUmvcPLKhuzwE32Z2IwGNBIHEBwZkaP6DuuhB/uMKKqth8Ro5dNEyuGUjBjX5NHTdBYHw/uGEWF6rMvI1ovnBLbBtas36cEripso/XgIsXGhFgMtsnyVUav4IP3OI63ZVl0Cd3Ke766Dp+KdsgY0SmlbYiY8ORGrRvEOlsj0UB4+b7f43cWqMXvB8POvq0m8q6cTO4oSiACmclmaUxIDUhfiqZffMXWPhWgwLJE7o2+LPnj3K/36W1X/6QHvz0b+V9lCoURS1q7O7SsbMv0NaD29RqNIgJh2yOVi5ep73BgB7e+ZT2cwV65avfpg/e/yHdv/MZVeeXaHt7i/uaIpFgYXGZLl+8Rh99+gH3Pu0P95nVqjfhNo2oWKywcZOq83scYwZgJaUPpEm8ZbnBqHEPR3FnSa02osGexLSxUctkOOiaM0opS8VSkePYcI9jczWuK4cWQZDVfFbKgyzPV+nli6fo5Utn6djxZQZuy9deo9qJ0wJybOaNzGDoJk3eLfsiqgY2ybjGRdlt5NxmL+la/ndxmUkDOppM5dx9yQvJb1DAkQKenB4URI3okQOyaJPmcBpXLWSH49xaAtyiCHFuiJs0wE03CNDxmghnNk8aP6YeGAA+MGxITECh6fXtXWp32twJpoRMZpQ6Mi4pAXOyfnXTzjXeuESIsm5Gd5qC0qrFlfWTunMCMf2yI/F50fGpnoX8C3Dz3LemuDD0/sfrHfp043mM24ym5ZAPD+3bFwK4vcItr2JgUaERA7c+75zw4fRuA9ywTgYDqYcjAMldRv/qKzIVeFlcfkkM2UdnNAOSM320AK/GaEn3hMX5KlUr2vfNG/ZjAW4BLzmTYB0GcOM5072rt9v0gZsUm3TumOLjAm7IKuWBuAxWzTtgB1FsA2IxmrqATdUG22rMY+JmmujYwX6xz/CnUeidDOzcWXFoOw7q+s/buPlbWvvp31C/IX1IEc/WaTWpduIC1dcfUKfTpn1OEtinY2eu0N5wQJtrd6kz2KPrb/8urd7+jH77q59RoVSlVrvFmaIAU4sLx+nKlRv0mw9/Se2oRRHW6aDPMTcwQrl8idcmyn4woOKQA0k0kIK7SDxAEDjKIEjJGsgOmDPUbuT+jGzL0HzbJCpoJmk2Tzm4RCslZvq4lMhwyAkKBWSY5vPcgHupVqFr507Qi2dO0Okzp6h87DgtXb1Bc6fP2Q4KzoAKlEvP0noUSZjl3MmAMbyaMmjSaULGnwzlR4CbtwnUjdskADXtk8wCBOOss92sWoZwdL0kXR/faZwbktYibjjf59gy6RGKDYEkwPBGki8rHRS0uwK+0QK58PYAuO3s7tLa1jbtNprsaq0UkbWctxUGbKkjcz1cgxMWUCLEADedN4wDG5G4O5vXAbPPbqyhLLrNsrpSeb0YFtF5nJyHA98xcFt/DtymldujOe4LCdw0xs0szjjjhjo1pt0Ib0pMQAKMg+5SVN36AEXruwU7XdVxgvTcDsmves0FeAW4ZXlnJS5UHI2MVk2O8DMkHW5zYC6+MJ1AJBgHLwnBUd2jIhRsZuHenZJ748rz/MwuqzR+9XGMG4/JMpJOMQgIDllF2cjLPIBtQ3q6TjTOHJ9ZOpvRijNuVnQ8BapjZGVtEZvPtsj4+Rk9k2c4mNg0hXuM5Hdqdt7+jWUCxuuEhG4JaSeMzJJxU8fdYJDBzsZ92vn1jyh6cJOG/S61d7Zo0BtQafkUtXa3qduNiPJFzsquHjtJ+70Og62dnW269No7tHX/Fn36yW+oz5uoHgdoo59irTJPZ89dpk9ufswuJIQsdPo9XidDNpAAY8KU4e8AUxyLg1qMObSnkwy7wd6QE4LAwhGBkdvnuDaAPUgtN9RGTBDXcASDm+fzkYyAKvGIc4MMsqs0I6VBapUyg725YpHOrSzRlZMrdP7sSVpcOU4Ll16k+QsoCaK13LyuKRwfIaETk95Xuov7aFT/+Kv649VkhTRZNcvR/BzXRqInxp877RNOC95GgNsM94/fA8ANcW5oNo+m892u1AUUtGbapxllCOZYn1Rjzbjch8kcxcajhdI3AG6b27S5W+fEGjBu1VKesDEV0lZ1opYUkdheYdy84u5GN/p2SvWuPgfWikBJ780YoBnoaDNOzi5FHTgsAM+jwc9A+/Tx2nPGbVp5PbrjvrDAzSEX37xJ8+CBafAr+kRiFpCZhiSCod314Fvbn9QsPCZ/TLaQMkH6na5YzQCyDaeZ1UM19wzv6jlQ2jQARi03uEvx4dgF86Zll2qQUcxIGyLIycSY46x5Nz6bNFPvx9JNI2xpwC2+L3dK0G/6LHfg+DSN29PYwWDH7lCxKkOcg/Yr/nNpqZBpxj3pGAVu33jj6sih/E5ieMlCKtchyu6+PbgVvFd9q+5dJBk13+DrUOJvL8wU9XGcGq7AiDoqc+TZJsMKd8qgsUXNW7+m6N4n1N1ao/bGQxr0h5Qpz9N+psAtrErHTlC0u039YZ9yYLeKZdrc2qYzl1+i7Qd3aH3jIW03G1zmA+ALGaPlcpVK5Tla31rnkh1wjwLUCXAjGnD8DUIMitJ9hN2k0iweYAv142BatD9jH+20OKZN+jbifDE+phE9P7TUbUPJj2IhR+VigcqFgnToAAhESUdkgBdLlM9nqJjN0WK1SmeXF+nS6RN07vwpmls5QfOXrtPc6fNcHiWJ6VQXroE4XoFWY6BnABaTZPhwfzcAxa64CQDMbFhkQzO6ERR59JoUP8JgpwVxeotpj9fjlCnUODduON/qUqeL8jPqlTHxkl5igW7X4MmxrnoDimBP0LN3ty7AbX17hz1AAGPlYo47FPiRFRgD1xY0XQukK48W6dWtIZJuXN02BYp2aplxk3lnDaZh36ySM+JxMkQCM4ym+wiHExh9bOfiOXB7BIk9zFOfBHCzK2niJvQgT2qySscDN67vZGJSpJ8h6kKhb6LQy1gSHBPDnRNEsP00bz7ZxjmYzZfZ0/D5Qd62MG4+cNPrlStFWjoU4DYKB3SBClk0nks7euA26jGSxt+ObYuzPure8G3aCHBjF0JSJfmDiA5xjNv/jqzSOHDzd8F+54og0jsEWGF8U/p4JvBmCQAyCcgl8Bz+2FKcdmqWx49Bf5U3NIya1Ln3IXXu/JbZtwjArdujYbZI+fkV6jR3qHb6IjU3V6ld32aXKDoudAb7HMcGRmzt4X1a3dqgwR7YixzXbasio7Td5tg4JCvU4S7tdhm0cSsfrs+Gum5l3vzAQAHwgRHRgG02PAgo7w+552IPLlLT0krWMrAamDphkRDPg4y5WqVE1UqJY9kgk7VyycS5EkmzLMnmBCOyUKnQicV5Or9yjK6+cI4WlxaosnKGlq6+QpVjJ8Iij0EM5nTweFqAEReMo2PsZNya+GLUiVGBIZCLj0FdqQwxPLzmJCoEcXEdMG4V+/fy5yx5How2sZvc8RKvYRG4P8e59fpccQAdFFBKSjf7wqS5IrwyN64tn9gMqZOmZTrA3u026rS+uU1rWztcRBqfvOlQoDoRI5T4yqxsGlCM19TM1HIhcqzcz47FNJHX64irVLKnOVvVK+SLVcClccz5mkShZUIkCU3Ow9+eZ5UezK4c/llfSOAmMW5qt3yzgx0PFL2tC5bPUR+dEoioFfU441SBQpiV4wI81WVqd5QaxG7eTmDmDOjjsFPsnhDHYBg3LAJksi4t1PhMBN6PTc3yDHF4jySxcMqWl7Z/rjk5vskPsyDTjQxOh3EUze1cpVaFK6DVYZlL+feTKQuNgR8b5O/KfUWMc9A/Dx9OHDFuMn7fh7A6UoGbKmS+sbgtgsKbJh0mZFvCws92jJ4vmKfG+7fPQE79TAnns8GZMCfx2CM/BGBcfNywF1F/7RZFd35D3dXb1Fl/SIMI5TpylFtcoU59i0pLK9Rp1Clq1omMK7Ld7lF16TjtZ/dp4/49eri1wcAJwAhxQ9lskdrdHlWq85TNFmirscuxbpwkwMBNuhsUCkXKALhxlfceDYZg2ozBpIy4YAf71EESEpdrgGFCVql0TQHLhneYy+SYZcf0VUpFWqhVuRAvxKpWkrpuAIC4v8TSIcWBaKFaoWO1Gl08uUwvXz5HS0sLlC2WGLgtXL7O2bP6mRRnOElk4yAuCNNIODn+Tv1Dxv0WBxxu/PZvDEC4Th7Ph2Ys+mt4MjAFZvB1l7w3swlWUGW/nDQ7RgWZhIhpAe+0x1n1hQ0C1/4Uxq3Z6ib0LA1LgrBq9EAdbAlYOmwYOp0e1et1ZtvWNreoFXUYVCEMxO+ig2nI7oNhE9vAbnxuxyZzzsdz2IjEsOE7rlNoskJVVrgWItZPFv8VCIb/x3pAjB6IC2lGLzqNAZoCTfNveUUSG4rEhJtbz5vMTyedR3XUfyfATaliuEKxW0LaPzRILp+lfk/YN2QOIeMUbhV8tE+pn5igNXMEOIhp5QXioQarmLhFqRTgRR8SHJeFqxRB1CbgF5mlCwtVXnRcFsSgH8VZyTtQP1tN0FMIwtxgBLQlAzcBXo7xiouYLaXgPZyCO13g8Rg32bmZxzD0vCgx0+vVG+vIuIzx9Vk4TQ7wDaC2vYJbAdfVLNPD6KLAwO2PUcct3VVq33dANsiONH0M4UIbZ9BnBqAGuLFhdtZmhPmJv99pgVr8vL1Bn/qbd6hz97fU37xP/dU71N0BCMtSdn6Feu0m5atz1GZGTRgvlM5oNltUXFxmadp4cIc2trcZZOEY7n6wn2EgBeCG/4J9Q3N56yZleUJng5K4T7ljAtbzwJRSQAwcURfhECjKO0Bs25DvIUHkUsaGZdGwaGhlxRuqbJYq5RK3t1ool6laQmP5LLWNuxXxctwLFc9SKtLyXI3dpdcunKWTJ5cpk8tTafmklAY5ceaRgFsSsBgnL2lAJO39jjs+mcWKd4QIWTYf4CTJWOLzeLpBtKjxWiDONqwJYC+Zxijq9+mALFx7cVfoJNOK4wFuOh2AtoiBmyaw4Vy/Z6kCYPHYODaOgds+2q9JlipquK1vbtHq5jbXKYRgIbtUEhsMcLJuEPQMzVC1WOAwEXGXSnFesHQC3LDcJbFOZFzLNJmAYeMKtXbFtIiDjfOTeLBIZKMjwBNATdk4qfG2T59v9ej29nPgNklujvb3LyJw+3eGcfP0i6ZDcyP53sAa+2IRjaql/VWn15c+bdiVm8Wj4E0XpIAdKWCJJAPffSAvSoCcVSIcy4ZAT2mSjXMEuAnwwwKsVFDcM0PzcyXLBFpl6L39EI6ZuxkPme9W9Kl2GbejH72/BnI1KcQmcLQicNswbjhPY/O0FhCYCcmokgreMmVSgsGvOq5MIANaZOCa+sNxI8W/m2xN/ruZiFqlGAA3ZixjD+LmYjIbgHEq48Z13AKW0kfmyjI4/yM3LueSAKMuaQFUWoXaXYcNjn1B7nXYIwI3rAizZpUKOeEKNhsxsBeZlelJM4rJymefBrvr1Lv/MfXXblP//sc0aGxLGZ18SdyZ5So1Vh8QVtZeJseFerutFoM0/La9scbdEQCIUPYDcWgAWXBj5nJFzkpFmZB2B/XaALRyAgKHcIuaLgj7YM7FZYpzUeoDrlHsw7oAXAY0YjycKceyKMHj/N3+HrtJEVBeLZeYvZgrFenc4gItVkq8kRrsZylXqVI/k6W17V3aqTcYnC9WK7Q8N0fXz5+iC2dOcluuvVyBTtx4k1auvcqu3FnfwUEVvQ9cjuyeXOtCFWocuCUDOV33qc+lm1RzgMqw2/imXzfpmuIOHGXex8m27xIdN17YD/QtRfurJvqWIp6SdY0DOQpwrO62iQvYvJtm7qwTJUFhY3OT1rd2qNWJ+FqI1WXZNN0LpFWVgGZsImqlAssk5kdj3fw4Yc6a7gurhw82I3ycYeh8IC+gUvWytMdCwBATDX7hXpPVj+M5M3u4Tze3+3R75zlwO+h6PZzzHgdw4xXhrU4flcxML0x87MwrI8BN49NkBwTg5hfdRXAoPgLcHNhgYfaKGFqleEDgxucnALdyuWiAW5nypoTIowA3wQIysRaoxf8dm8ZJwM2qQ9Z0poyKyc7TcD7YRcwZ98lDrSxT6FSVm1bj1uh9ZdyY+jedmEMWToQzFbhVi3wpZdw4Iyv+sUBquoxZALf/44/fJQA3/QTGUPw61jwIkDI7ZWQP8/3EteY+04FG/72lLpHYpWY11OOMmL/hCDYfunSNDLF5HA6ov/mAerd+SYO7H9Bg9TZnfvYRI1ooIRCNdjfXqN8bEOVLVD1+mobNHYq6PQZnyCbd3NmmLor6MmgbUK8/ZJDH+CqTpQhxcSi9QHkJorZzjXUJw7lHuVyBsM/i0iFg2Qx46/QH7ObknqXcAkvLg+BhsgwGhQUW8MbtrXJZWqqU6OryPJXzOaoVS3Tx9An6yr94hxbPX6V//Mkv6Lv/8D3a2a1TrVikE0vzdGHlOJ0/tUK1WpWZvWMvvkJnXv8dKlbnJiqqx3nAbMB81pGpUAqQSfuIjtENSOxIm8hg1ry/emLKKW5K4sDVZ96Sgdx4MloBmQ8B8R1CatotNJyPKLKZpS6Exk8Q4CcFQ4V2h1KR3ca4QUe22y3a2NriODfULJQ+usIKC9NlsqUR35bLUqmQ5cxTgDHWl2xKvB7ZZiMC0gHrSNq/ySYSBAF0I0gKJjAYtImrlAEc9LW5H4CbstIGlvKLYr1uWmHBTfocuM26Rg77+C8ocPPxIBgvLvNh3J8AblEkdWgKBWmFo79hV25TqyHYDNxcJqlvzF3bJr94rHE9GrqZgYipoC1qS1g3WXjSrkTByeJSjWqm/ZYc65SgMDPm7p5udGnj8mUYRya/ir01J4de3UCafMVqQvPMNR1TxmAWu08TC4hFr+CByy0Ylg1jZ+Bm2sE4GOluKQrIG1fw0lwJEMyXjf3wjtGkDjBtuAwYuHAf4FgCV87SdTpIWkoK3PzkhDibpRX6+XyfFTPMYvBcY9brLKDLN7yznDdOXfg7cBynTNZUKiaToWG7Tv17v6XBZ+/R8Nav2VXa73UpU6rSPpILdreo3+1QF4V0F1YoPxxQF26hbJbZsdXNVc5Cbfc7vD7R0UD6jMKDn6N2r0dd7kEKIAwXEeqpoezHkAYoE8LxcWDiiKLBHkXYdHGR3X2KkJjQF9ZNgJtsNmB8MpQlVHpDGRAkSoDpAOuGBIWz82U6VsgR9k+IgfvWW9fptXffperSMn108z79l7/7Pt28t8ouVbS/OrO8RCePLdHcfI2zVecvXqEzb3yZKkvLE0tgJIHjqeZ+yoPi1z8y8GbZOB+4yWYmjLTU3z2PhPcsfEYK7pMILE0CM1fGOzKB+ar8+A5mwfrqkr+KfZ82jRa4GS+j6li4IdttMG5ggjvEETAmqF/sh2R2qpuSWTZ8x7FnGuMGHYmepR1a396ktY0tZt+G+5BIN2OSEENUzEFOAd7wXwfc8CNnlxrvDjbLSjJgHXHcGk/GPnsz4GIFqyyMGvSyGAIJNZCkHQVvPFY+Vb53rlJpiXVzq0e3nhlX6ZSL5Zk77PEAt3HhUoc9ZZlXDeOmF2YK2RTVhSSCTt5tRPa+SBYQ0GOEWgvyasVpwyxZ7GNcd85mG0UU3wqa2KN9rFQsAuZipOG17oS0fyKU7Px82ZYGsUpH3QlBbZ9Qu/nOOXUXCKZwwM2GS6TEu2HRSwV6iWlgyp3rYEEhCVjjOTLxE0jwkDC9fS5xgnv5XShwLMd+eHMZxAEa0OZAiINHZtrsuVJeRQGeKZOBIPH5CuVhZM1vC7USG+DwoxNokiE05i8lleHlS6f+f/berEeyLDkTM9+X8Fgzsyors6oya++uvZu9d1PD4SZOS8AAQ+mB5AzJJ+lBgAaCQOp1/gcxv0CYeZwHDagBJGBGGILSkM0me++urq4lMyIzInzfr/B9ZnbOuTfcIzxyqeququjOisWvX7/33HPsfPaZ2WdaVfr2SzRsAXB6AnRgM/PMm4I43ViKwKq4YRY31IuA2GWOL7Jmmy6u88NJxRwnPWs2n8ri6Gcy+4f/W5bv/VAW05nMJ2ORRkuW1Zr0D+8w5wbgS8o19v1EuAXJ++PRSHrjKQV20TAeordsRSUlFgNIqSJgzWbcWDRfh7II1QpTD6azqczA8C1LDIuOZgBrkP/IKLKL82HNsyquBG0s5M/pZqbTFvNVmVGsf0yh7VZTntlpSiMTsvK3r+3K1197QZ5/402pNxryg3fvyl9953vyD+9+yM98cm9Hbj1xIE9e2ZftzhYa6crWjVty480vy9bVJ1UCKO9JbPo4LnXc4waAF19MuomkJTG+RvL2KmXEzpzb5UTshQhmNMGedgYmAM/OgQ5ATFFhJFcgtRnbvspuJCQh7RkqQnv9oaDQxhUH0jQcvze1h+bIWp6Ygjdl0yajidy/fyx37x3JSb/PFAC115ChsUK2MnLbrNE8JUAQ1leGH1ZOK6m1UAyRIrf9DrScrMA4NWpVaTZrnJOUFbUcQ3YXsbxP7n+BebNiBf/diAi8/pN701+h4oSLZ++v5hEfDXD7SEOlHwdwY37TBsCN+lMGLlAQlAK3Tqcpe7uq6fZRAbcIbjWxVYEbqvzmIT9Nc9MKwM0qcR8bcEvyLNYBt+3tFhnTRwncXnn6qvzR735JvvXFV6QEJs/Qm3dLYOJ0YDDTEJFBvPBaNAe+sa4CaKmhX2VALgJ1/p6UPdvkPSlQu4iJWfW6/k0kG/Vk/vO/keX3/6Nk3fsyWrKY8wAAIABJREFUR75OsyNLMG2DvsykJKNBX0rVuhZv1NuynM6Z0zaYjDjfBjh2NmOemgvtArCRwXWhXIIr3azxtzFEUWcoQihTZgSMG/PbwDZg/oJdQxcUk/FhigK7IeA4zekBeLOsQRYrtWoV+dx+x6QbRF57+pp86dXn5dqTT0q5Wpef3u/L93/yjvzkw/tyfzARpDg8tbcnTz9xILs7WyxQ2Lp+U55++6uy89QzuTZDFz2ndB4UQ3/uVKbnSCuaV82v4jM7Fyw5SEpzc8/ZzYpzJzK1KUArOjb+2hpKzRxn2r7kOrwKNQ8NTUoWc8OWozN1KU5mfWQCBNOq+U3xdC7sCsA1mUqvN6A0yGQaE/fd6Xdn19cgIzhJkYLmAUNeBILU0HI7ktNuTzUIqTGoWyXlPqxtorf1g+PiYwOmDUwcthLIWMHR5thZD2h1TpThhO0CWxdVkwqMZwBnKevmucleZKFyIjglqkp/+itTVfqrCcsuvupPNHDT5Qk62L0iTDwAlJOuMm7IB9DKHPPmGPO3sKMtsmAwnX+pKAOULn71cuxIH1MzQBnZKUsk5+rxTV5Dhd6apNVuyNV9zY3B+XPGFt5YsHkxiOr6OnlkrAeGK0wulNS3LWqMAwsJlplMpwuZTmchTLxKmyidTAvck4U2KnUVHY2NiU3QMYnb6njFe+IQFZL//X45liyfV+Ohmnj66YqL9HltdZrSgGyDMW77200rj0+fmI2FM3wJKF61OF6+eSB/8Jtvyze/8JJUGw0pV2pJ/0m9CO9J6BuBh6JXAZx1ICo99jyW7DxQtQlAu9gA2Lh6/po9s3Us3xkAsFxI1r0ry5/8P7L8/n+S5WQqy3qTwG02HMmiWpdxvyeVRkcWCM1Mpwy3ADwBrC3KNTk+OSRgm8znLFTQ/B6Ms4rsgrFGRg4ukZveIpPBbCn9yULGC7BuZYZjIQGCL1SoQsMN5+R6Z2iIlUBaJbcUCu7CIRnNZgy/NsoleWanLU8inETR05o8u78lv/bqc7LfBptWlcN5RX5+51COTvtyMkYrLpGdrS25stORrXZLqvWatJ+4Ljfe/orsP/OcskIPSLldBOg3fa6rjlsFEtPjLgLyXANp71wXdw12JrVdCh7iV2TWz7uHVUAzlRKhlMWKEzjzxlfBTFmoz9lwT0A5X9Uyf+LULiHS0OuBcRvLaKL20hku1WlTAEUzZfafocjQxF0dY9he9Cu9e3QkJ5DNYf/dhUWWfX9xCj8fLcAchmlE3hqmF9YDYjkoYFAQjVxbZHLqzxgnMHcR4Mfr87/5Pbqj5KoBSPPxv3n7wR8dTsm6ffb1cY7AxwncHs99a6g0YT6YIGqVohDexWJDSTe+oIIdKhYNjOVlQKJ5cCNMBigkqSsmy+ejmeGymB/ywLxXKTYi/8L7HKDhUHjwBwbcKHWhFtJX2erRSkkfy4sLm4WxFQj7IGyEU2kOn4I1sGpe5akAMMYb8p4mzZB9vl6PAjcd5mpdiytSA6eGy0CX/2zgycOtWsYecwjjuGSynEewHUOWlhFowK3ZhmhqBGsAbrWahqE5bEmFp2rGFQDtihF9+eYV+YPffEu+/sYLrBSs1OtaIcgQRhKuTbei3OasD+Q8li392E1Cm5cJlW66pB4UUJw9v/XhvftjWfzV/y7Z8T1ZVqrwiGQ2Hsq81pbFeEKdM7Bgk35PqvWWDKcThjmX9Yac3n2PxQnIS2P4CU6AySJALoe4nVVtM5maRlt/upTedCmTubbDggQI/iEVAeFRzHkAQeTKAQjqfAB4q8oYeXhSFkiBcIMqlaRTrcrzBx1plUTq9bpc2d6WnVpZXr/9lOy02lJqtuW+lOXotEsR1sPemIzfVqvFXsPtZlPqjZZsXXtSbn7xq7J/64XQSm/TZ/JxHXceUDuPuYtzKL+JpPcR7IhLfJSi3pkel4dfafFqscNCCSDJUybMaSQDawvezwSwhgpJ5r95rrA5vnroKsi3bvTNibe3eN9SALfhKIZLaROZZ6Z5bgqgaOFy2mpIBsiyMo8DcLtzdCT3j0+kOwT7vAhtrbRYyx1gG6WkFSALc2gHFdyhmUyd0jb5wjTvolAj42aOp4NZT6fheeOYkPlLcts0fGq5biLyo8PJr1CT+Y9rVT3uz/1EArc/14QIAwbQboN3jy94OsiDQh9EfI1GEP6Mgq7OgOE1zYGJdFX40XMsrLqHiZ2Wv+CPKxYfsJ4oGChsLL5GFLj55whlQQ72VIwXuTypTUsjcEUzmdohLDrvuQqwNhrPSMs7exXATB6HqQlNFrQCr3hQBK3q/c0RKrVwGbTpVgEB4tbEI81PZRRpuFfqx+kRmhunAJPX4U3dzUyx1ysLS6rSbkNFX3/f7zSl2dBrKY4R7mQTnbeXn74qf/hbb8nXXr2l0i21GnOyEAajE2+frfe7fsOK8yAflCkybRct74cFWJsByPReiozIqnssbLZ4Lt07kv39/yHZO98VMMy4z9l4IotyVZBeWrpyXeb3jmQ27kmluSuj/oksqw3p9Xsy6J0wpIm8NIRHcXY8K6zTUgmVo5qjhgrTESr7Zpn0p5n0J2DWlpbrBqZO8+PgnFAbjuFTLXjAZAtOQrmsm6k5Nmhjtdesy63dltQ4r+py+9qB1MslefZgR/a3WlI7eEKOoJ4/mcp4MpPueMrPxwJu1utalVpryPaTT8nTAG7PvnBJgHDRTIivrwJam7Bka6FJImC72Xy53LWmR8frTJk4n3M+1+x3k/dQG+DOmHdgMDV/W145hpLJ9Wq7AeJo22IKqp0r2nZnzDZZawBcKFAYDCfsXYqQv/e6dsYthrG1nZSfH3nCYIxdJBdFCYf3juTwHoDbUCYsuFGbmEYo+H5zfn1Poz0zAgFrpVbVDgskAtgNAa6P6zqiJ28aJdKOIfgfWDlv/ez7IEaLgM9z8izyRDedTeYn8qOjX5Um85vP1V+tIz8FwA1gTXMI1Ct6LMAt0ShT0ONVoylw08TS0HTgMQE39lxFLg/a/gC4gVnzD00BWWGP/iiBGzdnJtdaHz1LkP24gdsrz1yTP/ytt+Xrrz6r1wYjWgV4q0upWqWUhILoPCBbB9RWGYNNwqfp+S6zKa8+9+prLQJp//38zyvshB6Dmo1E3vsbke/+e5F+l1ws+oQuEDot1yV7+hVZ/vx7Mi9pM/h5V4VHAa76k6HqrNnGBjaBrX4gf0CJhEymy6UCtpnIcLKQ/nQuAwA3CuRqJSnz49A5wbTh8DcWK0BfjnpvGs7H+kcoVNk2VI+W5fZuR642UTyhOnGv3bgmV3Y7Mp2M5aDdlp1nn5NBJtIbDBUQ8rpxDer4gXGr1puy/cR1eebXvib7t1/8lWHcNnvuD7etRWCVsjvpvCTcWJvIUGTJPG3EiTyfs/zunQRiaVG4+JVuyCUYOOqATqYyGIzYRQHMLgCQp5aAkUvXD22qgTcCO85xdU4Hw4EcHt2Te/dP5XQ44B6l5ymsTPfaA+GvWpawn6w4tXw4zEMyff45cE6C/Ir2N40wNoa72bzein+84IGsG67bBLI9dIqL+/7dMcHbZ18f5wh8AoHb67//52Hq0/MH42Yiu5iASNREeyt8jcao5tEHQObGhGLppXkeh7t7dlbQ2Ngg/X3uyfuiCAvP3+fVlXgPWvVYpWWg1AGq0DmhWZOr+9s8DSQuNLwTJ8d52697ZdDx6fZGZAUYFkVCUQjxWa5EIZ/JcYjnavF3RJXsw/W29dNBOIF1mlP7TkOlXlXqgx4rSfMWKM0H8ZS/cHek5/Q3hnK9R6wd4DQ/EszT0DZz3Mxl3NtuUk6FgAtGpyB94uPHcEIuQzGOsQO3b7x2K/jpKCZBoUK51pBStRYY2nTZbuKt+/GbHrvpcfr84uxwr32zmcOZnptoxdBs3jzZscxB81nBnUik+76UfvDvJbv/HsoyZdnclQz5a51rVI1f9k+Z07bsncpiNpNB90QqnX3pnd5jfk+pjirhGtnNUjaX+ehEssWcuWTIZzsdzwUhUoQoJ4sS2TeEQwHckOdDoLZULbmZhXcI6KCnxcWEsCnWQ4Xri0AOOoDlknz+6p7s16rSn4zJ0r397BNy/WBX7p8O5KDVkvr1m7Ko1eX+yQlFf3GNCynLcW8k0zn6rLak3d4i48Yct1svPjDjtm78LwLw5z+31ZvMRed8lFtTCq7OnJeTtoBY7KDiNTqIWwfCYLcIWDA/aWt1bWzCkRcBYvE6YZvgCCtwgyzINGfPAdxCpMCcUt1TtKJZ217p3oIK1Xv378nRvWM5HSjj5qHNFLxZIWnuPmADkU7DtldwPgi8lBhQsGUpMS7zweiRr139rmpUCgLBauNc+Hz+TuZOU1kUbMZCj+/dHcn37owTC5o+t02cxEc5qz6t5/qogNtHN76l13//z6wjm25JWDRzVt2oF4Gvbl8b+wLgeJWnsmQq1MntLEnHSFLa9DUHMRaWI1Cg9IAZCcs1oOeCxUy9szKBm+vG4SzwkJRa1xy3K57jBuCWjFk0PZbcUbBxrMBbZqTwe70R+7EG1JeUyjMEZYq5MdxnfT/TzysUXxRDxqE4AWHdGsCM0e9si6J5HkyZMwvk7w+eXBiqYmgu9snzAQCgdrBWwaYeEJiGS/21/Z02tdy8j2jKiqXmhKGINfPxlWcQKn1bvgbgxuMsn1Enh1TqDVYY5s5dYN+K97wpwFsH1Iob8npAh7tcbzjXbezF8+XDWUVWJMDPfA4mfpsOpHTnO5K981dSGg5lCT23wUCW7QNZ9u5KNlWxz0WvSwA1Gw0l29qT0ekRPYVSGz0/K1JubstyOpDF6YcyHQ1lPF1Ib7yQk9GcRQkaHi2zInU0n5H9AnCDAC4bzzNMiu/KbjA9QUrUHgTgwlpBfhsYPVQGQirhCzeuSCvL5Hg4luPRSF67fiDPXb8qp8OJXOm0Zb5zlWsXbbogZNre2mH+3OFJn/YCuZat9pbsXL8p19/68pkct4tAVRGcnPeszptf54KjwpxP12T68yamOg2pXgR2Vp0v/54IKuLfV8GyeKZzP9NYN/Wb84by/LPq+c87t+pTIlw6ZpHCYIhiGy1IIMixPLe4SjSioGybCd0yTI+CsKncv3efc+qk15MxCnfMbmq6cWzsCkfThc5xbrDEaDxPwGYgTq9B9dfYbcQLIuDA295XnDuubwnn13s/Y4ygG4dz89rNCVLlhEz+4Q6A20g7MhScxk3mzmfHPIoR+JQANyw2fBGUZQ8H3DBkypYpCHIwEpBW0mIkD9zAuFUfD3CzUC0SpxW4RWHcpOaAzAwp8yB+q4Yt6KTZnCKrmAK5Qq5fCtxqXlVqCzwVovQxSTcizwdU1lKBW7pxefGEE0EaAtCredzADcUJf/Sbb8k33niukM+GIStTq6vSsJy3pDo4NfjnAbB1S3ZTdk2Pc7C7Dn5ezjDkP/u8rS1ugkVlLG4I2MD6H0jpp/+XZP1DyUpVyeYiy0ZH5PRIstFYFnB07n3IdbgoNySrNWU2ONF7QhFAoy7ZdCxZoyVzdFq4dyiD0UQGs5J0J5AQmQXNNxQqAKRphaq2zmKO21JDp3gNBeIO3mABVAEea7cirUaTzESzXJG3b14VCJZ0h2P50d1jOWjV5e1b1ynCe3V3Rxq3X5Hu/UO5T+DWkE6nI6Vancw98mfhvLS3tmXn+g156q0vy94zz1+KcVN7cv7z3JQdS4FHEZCtA+kp4Fs3F9cxX5ht5wHT869b59RZsGR/zzFlcW4qHlvN0BGqF3swrzt0zVI5D7zBvoEt6/dG0h1AiDcCN6YBWMV9GBdrt0a75i2kMG9nMzk+PuGcOun2ZTgZ58TfPeJCO5kAN6x+TBVKhpg4ube1IoFgsh0K3lynTfP+NPxpY5eEXunMJrqVeIlyIywUUlICY4JhBGhDuJTXkYqoX87sfHb0Q43AJxK4/bmWkXnvNzSInkyVfTMFzv5QY/STiQofcpFxIYBxc7Yo5hs4yGBEz+L/KXCj1hnpaOM8rBEwj4XsAYAU/lZV6Qw3Vgr89Ak2GjW5cqByICj1TkOlZxg3f+gmB+5tTtCOBbkXziw6/Ar3aJWeXKjJRsHQaABRZ2dUSirhvQBuvL4sk2pD70nHJTZddg/NDZibWjUCiUXW0VAWizkhSvPzmi3XybtUaMK6XR9IMPSa9FDpTlt22g2CPA1XJLHSRL6A975m0UAO5A//0Wvy9dduS7lWty4XscMD5wHCtbU6JSIiAF41ZueHDVLWYpM1HEHbJkGfeEbfOC/axHPXsBa/+Q646t4yyeZjkeN3pHT0A8nGx6wuzco1yU7uSrYsyaKUSXb4oXrylaYsUD09GbJFllTLksHLH5zIonNVZifH0j86lP5gyGKEwXQuQ7S2sqIDADY0k9cm9RDZtqIE5rx53hsqDFVwlyBOO/5IuVoVVNpBFqRRrcsXbl6REir9hmP5wfuHbHT++esH0mk25MbVA7n1a1+Xw/tHcnR4JJPRWFpt5LQ1yPZBPw5AcKvTkd2nnpYn3/yS7EEO5JzcqVUM2yZz4GGO2RT4bfoZRXbvPPDm9u4sKHTgFkns/LDRyKy9pPQacveHZ5y8q3itF93jec8OtkX13IbS7SHn0SIMBpTSPDcCH5NcYmGCsVbaThGVpV1WlZ50T7UbA6IVdsfcwiypw/cVLSRV++XATf3waBMIsJJ8HW01qNlu/JkFEmpf0zFTgKifyXOGKlTbD43R+/7dkXz/EMDN2hEmaUOfBUovmlmP6vVPKnAzMID5i/yZsVWRsoeblOjF42sKy+84gLF+hC7VUPB7yIfSKiSfmBw2l7dIOi5EUKEhtsi4LYEyKALqiwrnUDpaP69er8pVA24IAab26kwufPiDvlclTDLp9cfS7Y6YkO2yJQqA9CYVbKonpYKO+vfQntkVss3DimMT7xznhVwHxwDAzRg33it18FzF2wGwSYPECnfH1frZrgPlBoufvTRgWaLOVshrS3hAZwW988Xudkt2OgrcYp5dct0hjH1OqPTpq/IH/9Xn5auv3KAUSKVa15yrHOOoIW/ku/GfOQhnx2r1Ir0MYDu70Z0fDk2vYRXz8qjMxjk7qch8JHL6rsjdv5NsfColbEbLuizHPVlORyInxxrOgWZboyWlcVektSPZfCALrIcR9N+2ZATpjfv3pD8asxBhiNy2+YLVpchDQzh0AtCWgeVAuNSayUPLDVpxc7AMBtiQ92TN5sGcQmakXquzEm+n1ZJXr+/jzXLcG8g7h8cyGE/k+nZHrm635dYT1+RzX/m61Ha25Xg0k5/9w3dlMRlLvdViAQa6QeCcra227N98Rp5666uy++zzK4sTiuB50znz2J/bY/iA88DPRR+n73Uw4sDtfAAXxtIOW+laJBW0F11DsIyFj8WlzWYzCvGedlFUEFtd4brxWuosadtEyxWzfGatQF1Kr9eT09MTOe52ZTAchtaMTOtRw6w22obD548K9JotX1Erxb0r2dvBLOs12HWg0rusMh/+GW7iYB1TMOhMm12O/IDFCZpqpJ+hQM8B5VmbtdlIf3bUg4/AX/yr/0HeeOnZC0/wF//mL+Vf/9v/cOFxH8cBpVicoMyOFyfQ4zCtHC9OuAi4pf1IA3DzHnYF4OaGKrJbBtwWyHFTDweefuyF+uiAmyf+9/tjOTkdngPcNIk1Ajc1b/DCUoFc73u3Drh56Plc4JaIEqfAU/Mwopeov5sSvzFuLFU3gAkdtY8MuCHH7TfekK+98hQvEnIgKEpQdtKYN2t4DvCmrJzKVWzComxi1OIxCbW4wUpad+4HYVpCmGaDzz1zCGIx04Fkxz+W0r2/FxmeSCZ1eFCSIZ9taknY07Esm22R0bFk7Y5ko1NZThcEYfMZOi5MpMcE8LEMjW0jYINmmzFdzGcD88Zep+hdqrpu+ndsUirG43/XTQjPEaHSBrWvntzuyEtPHlDiBsDt8HQgJ4OhdBo12Ws15daVK/LGN7/JEPmsVpcffOfvmHvXaLZ4XgA3rB4wbgc3n5Hrb31F9i4hB7LJnHiQx/BxvqfoNDwIiCu+x23EKgYu93kOeOiOGuoxe0MMdg4Tum7MiteCVJR+fyinp30T4vVOA+hAo5Wl+Oc5zABvBGuWOK3pIksZDgbS7Z4SuKFiGVXNKU5U7OVJysq/ebECnfAkxywAL2u3hftUZUOtzAZmnGcuuq6bWKqVByCX7l3B5bXj3G7/8CjRcUsA5Weh049vxX0igRt7cFoVpC+KXh+MWyYjCPBqnxDaA1bm2FcINybCh3gpXSDKnmhCaLQHOpudWckSAV7BJu+Jp2wAHBm+RqMqV6yqtF6zUGlATvlJkef+ovMDZhF9WCcT1a1zOpvMoUmUKFNoVLgNiBqa+Bl5uj3v0mGEQmsXFidUye4F3R8ToVQbmc9fy9vMyIaFvxt7SZBrPWTT4gQPz/L1RH8Pn7W705K9ToshBBcWTkctNUrrixOuyT//rbfk659/mnE1PFcFaA0FaBZS1/OCecM/sHIK3nR+rA4YXLxBx5w/nZDnBR7iHHvU5uK8YOjGn5UtJJv2RY7+Xkrd90T690TmM5H+qVarTcci87Fk9aqU5kPNQ+t3ZT6F/ttMJuNM+uOpDCdzFiKMoaE2nTKfzXuRArxpLpt1YqB+G4kz5roByLlMCD6TVX18bHiOSOquyHarIS9cvyY3d7fZIgtAsT+aSm88lvv9gew16nL7YE9efetNqW1tydbNZ+R73/17OT06YpGCasFxUrA4AcDtqbe/Iru3Xjr/6SUL4eJ5sdmou73Z7OiP/qgHAW9u2fK21ZCZ2Zcz46foTMc/TzylJFQYgE2uq3gMQddwLCcnfRkMx0k1qFWQGsPFZ2LpI1HuRm0t9hf06e11T+W025UuWsSZbFWs105Am9lwTmGz4SG9JeTAJfuO6795cYTpu2knEctZC63fvF2WwWIbQwyiAzaPqPz4XqFzgu2d3F8sH8+zVDaf22noLx8G/Ohn6q/eJ34igNtrrCpV0MIqIAA3663psf5eb8xFPJkucon5WnFp5sKrImOxaHiiHiZNoI4Bn0g/R8vAlau5C0Ht2j4GbXwsNEvgdqByIJrjVpjA4bryqeEpTqAu1mDMjQ4sH+7dQ6V+zdqoWBeZG8QiUEuBnKWexXs3A+D+bBWbr5Wha+6G0vJedIAP0WvQG3BDkC6PaBg1ERaSIyq8GkPS+l7j9pk8q2FnZ+N2dtpysN3KtwvLx7YVbp2T4/a5Z67JH/32F+Qbrz2rFgwJ9xnyICHG29BN33MDOYxoywTwVmPhggv0+r1tari8spn+tT2U8wFgnBv8qTBV3FM3VSvrWOhXdYFhNGWWFDbmSlUKyG7txgdnZnwspcPvUCpEZmORUVebvs8GkiGkWppLaTmXbDSUZXcgs8FCpuMZHSqANuS0zbMyddxQgDChRpvmlZF1o46bNZYnG6dyCwBwZOeo5Ya8VYA216uq0ilA3ttWqymvPX1dntjdYRgJVYIAfJPpTD48OZVufyAvXt2Xm09dl2dfeUU6V6/K3e5Q3vvxj2Q86JNxQ8EMnJd6sy3712/KjS9+TfZuv3wucNtka3CmNGVMzwNnPl82ASKbfP7jPOay1xgZefc0i35NylPpevAIo9sN/p626rIb3ORaVgE35LmdnPSk3xvLPDSS1/wxL9DiMzH9wAjcYp70ZDqRfr8rvW5XTns9mRgbnTptRYJQTan1Mk0K4dwh9zv3SAYBV9CP01Apc92sUMJjstia1Lxaxwn74FiRqpGZn9ybyTvHSgwULQlthtn5GG6Ne120KUWn9DOw9jDr7RMB3FIdN8xE5LhNKZSoTBHmVX+gOm4AbimD5lWieM3j/zoX48RStod/jdjMJ3nodWo5cdauR3vGweu3LTDIcqC8XI0OixP2tXMCml670+NrIZim9AUeba2jWGwxExRegMqnoUiBG6Bs0KCLStrpAncDdQa4JZs17pp5bLijTKQWihO8iknZR96zAVZKoQTg5oUchX6sSfkrK0mNcTPbp2OdyNIB2PEaLIl2t9OW/R1l3CLoTQx6MCjrc9w+9+w1+ee//UX5xuu3I0hEr8zFjNnO5WqTDdN10ug/AmFMCAA4JNnn8uHOY80II+3wdcelG5JrB7oiutVfrGEV4L0oqLO56xREmLWpGfX4/1nzUbiCC5gkNedYL2ziDlDWe1fK934o2fCQ+W+l5YRaO8tZX0qLsWSTCXXfsuOeTPszGbNScyHj6VxGBG7CdlYIfbKCFILaBt7w3StIpwuELRWsoeLUixag7YZupxhrXFKtWpcaRJUrFXY9eO3Zm3Kwt6PvncxlKRV+9v2Trvz0zh250m7JF164LTeefUYFma9dlx99/wdy/+4hnzkcCOgJNtpbsnf9htz8wtdl7/ZLD2SHi8DiIhYtff2iYx/oggpvelSfkQKhy50zHxnQy/MZmhfw9enugM1vRS1xErNwZGRIzx3SIuOdXjN+BjsG4NY9HcnMJJC0ijMCN70800OzogCaMcshnk0h5osiBzgJXRY9BDbMLrgYDVHzooV0+Mf9iAAuWecWGqXvaTnDel5VVqDGZxIR8bGh3ba0bwI+EB84zkK7AHw/uz+Tn59or+oUusV8abOMqY5mkA7Rd3H0zfys09R8FPP103KOTxxww+QDiIEHzUmLHLdyiZ41vgDc/At/D1WlZ1pe5eP/KXDjwvJpbIwTt2ST1GBBteXWROBmnRVK6PupK+VBgJsuVdNQyzIWYaCqVJvHO/MVw3fMG/PFnkh+pOK4XI6F0Gm6ALBAQ6gUwA3FCVYdi/fBMPD9aduqywI35rVpQPOjBm7/4nd+Tb7++i3z2EtSYqwDCfZagVyuN6VUVlmXFJCywhTAjWOcD8au2pAvDoeakcthOmMtCxYpFRt2FyPPQUTJhogrE2o5SJucV8Nn1xPlpdbYRS/qNoetB5S6AAAgAElEQVRiMRbp/kLk6G+khPDp7Fik2pFseiIlFCsMB7JcVETu3pPZYC6j4ZCthMh8zWZk0dBEXsHanCwb2TaT/HDxXYRMNbdNX8OygpYbviOnDZWfeL1crhKwAbztbrXl1ds3pbO1xVxY5nZKmUK+ULT/6Qfvc4O+vr8vT145kJ1WU649/6L85J135fjefTJtYNxq9bq0tzqy99RNufEFMG4vPVAu1XkbjQOc9Luv1YfZoFJm98EB1cNcwfnaaavOnGPAAuVcnPGppq+VX3maSup+eMFCcBwLlHJyAennIorT7fbl5GTAeRqYLRe/NZUBOtaUpjFH1q6BtnIOMd+h9HpdA24TslppVEJtsS86TQOhHUq6z9BvTBxGt98O3FRANwI3zbfL9yTlXGLVtSJY5sVZ/jOAHkAb9hWAtl+c+r7pZW1qS9LoDN3aYLtc800H06M+AcQ93PT51L/7EwTcdPFhvrLlFYCb/QEgA9WXeE0ZtwD92bfNHbBir1KfmCklzYnq7UHs/MGB43nVhdF+dmBKrHm85UKBnl6CUoAAb6MWmswzx43nszlZ6AKQM1FWgIHchdFoSvBWBGJ+j8oWKsuTarUx5yKxFqu9PF1m+D913OwCXceNLHtSek62zc+Z6P14foeOnd1fgUVkY3cHlqlBYhhVnxcqcnlF9n1nuykHO+0C45asaXvM54ZKn31C/vh3AdxuW6c/M0gE3kigmmuYmaFRsGuVXBgY5VWsOC2rVEjxSzfdyJxdZHFym2rhYAdrZ7crPTBlODcN2V50PTxv4QPTkNSq99O0zwZSOvobyQbviUyPtX/vtC/ZeCLSRYusLSkd3ZMZ+j+OkKM5YTgUWldgMwDixvO5TJdzFdudK6tGsAbWDR+BEGnCxPF3K4RRMI3nUiGQ22q22abqoLMlL966SfBFGSDO0wr7qx4fn8q7H34ovSFCuiXqvu22W7J9cMAG44vFnHluCJ9Xq3XZ2t6Wg6dvyY23vyq7l9RxS8dtFYt23vPbJNTn5980nFpkwS7Him0yi84es8l9pA5QHryl3sSKFVGMNyahVCtXiRdUPDa51PQzUUjQ6w7k/nFfxmCMPSRJTU2z+Qxrog2VASEiIzXs7uSORyPp93tk3TDvNZ0n5sE5U6bvcQWAyAdq2BQ5wdHeePcG2Bp9f2QjtTDCOjlYpamTD273tZevgjJ8Z7oR0hTmC3n3ZCHv90y7LmdebZMiyDzLo6VALp3Pvp+uD6M+2Hz6NL3rEwHcPMeNU9sYIK30iZ4dEvjxhZZXLieBHYmegK179WwiU+Hr2fu5FUN/PlHSyBQXAtqdGHDDxpH6c5TWgMAUGbeqXL3iLa/A6EQDZPAhRTlhXuLzENpBSBjADXS7CjEWvgw8eWJrcXHp/UXAmzOMEdsSvEEBX7+WyrixiXcsRkjz2+JZVxlr/Vv6bDDmeCYO0FJanflvBoj4OgtKFMB1tgDckOMWJVZWLV73Vle99vlbT8i/+N0vyTdfv5172Y0KDWC20PAjAGMVRQsAaTjcvEptJMj+mIGRIyvgZ1kfPi1u2sWx49MJRFkcC7/YIhuTuwkiPcLrtF/VQ9u3C4EbleyXUhrelez+34lMjqQ060o2OpHSYCxy2pes1JasP5BlbyBz9jBFA/mZTGYTbhZk2cC2ed4awBvDPgrOGEYN4VHNf1MBXg2Tkp/ABod+s6Wy1GsN2dnakhvXDuSpJ69pHhKhurKoeMzdfk/e/+CudAcjhmgxcnAoAOCqbH1W4dyH+C5kYzo7u3Lw7HOUA9m58WzUIrzECK96fkW2dt3pzgM+mwC/IvN2HrP3uIHcqnspgrbVTKHN75WDpFy0V1JiKQQb6UvDjdE5z8y7ICDq0O+PyLhF4AYtQzgSsBMKwNQemYPP6n2rqjdWazadyKDfJ3AbTUYhUsJ8Ydpx3cc0T83Bm53ErpP9Rg24OUNHB9EqSpU7U8Ph59G90VtaWWqQifRq1wXvmqDADSw40hTeO13IB/2krZAbqcSsqTlcHwRNLaBGgNx6uinN73iXWEKfykM/GcDtn/0Z57pPG7bZsTZWnjifA25VrRbEMk6BG5dMkpeVAre004CzW6tmDL2wuQE3TGSrTPT9dy1wQ45b4vldBrhRsy5Z4Cnx49puHB1nBG2R5Sg+Z+ACItAf/DpS4FZHA3ZWclryr113ev3u0flHqeGPI+btWXB+MmJJmytn+fiEzgFuW+2G7G8r47aqqjQFN+uqSgHc/vi/BnB77szjDDkcbKsIl3SuBQm1JotO6FEaI8nvyMHD3/nM14M1H5NVx3AbSjYVb6qdXtyjZNMen9XDhJqLdH8ipWOETLuSdQ9FxpnICQoWapKNppKhQm84YDHReDqWyXxGEKd5bQvmrXleGytIAd7QzmqhxQjar1QI4rTqVIsSyHSbTWg0mtJsNKXTbMvTN67Jwf6ulDINo2LeVCsI/ZelPxjI3btHctxFOyL0TNVNFPO9wTlf4c/opFCt1WVrZ0cObr0o19/8smxff3pj4PaomVFfd497XhQ/ZxPG7DLz67Lni8cXXdazv68j1ZRNThFd/orZPhG9cO37aITigpFM0RsaLBbmiLeYsjxg3SvUvSneE35H3+fhsCe9HkR4h3Yei164LQ2AShk3D2RoRENzsOmQm/g4W1QHu65ZfQ7oHLz5d7ZLZGqLNqWHc8r+vvyn+XpksqmVuCTb9mG/MKYpG2FDpgxbtHsKm89+RcbNdpcgKFw8vniGdWe8zCz7ZBz7iQBurwO4JV+YfFhsGqLT7wiV4otyIMbYMMfc9Licfcp7dXpS75jgLIsqY6dyIJ6caUmp7FUaBXgDY2SFlgCTeAfCo864MQST5M5F0HR2ouFm0QECi2s4mjBUyuv3cvDUEzLWzZnEcLbANDrjlrB96g4F4Ibr5/3wK2O4iH/zqs/QdsVbpehxWjzrRRsmo+IMnwv+WqKt9s4zeFWgdHKtgUramgUXiD6le52mAbcctElizlaluma9fv7Wk/InAG5vROCW2iQlzvSCICzLnk5VVJtaR4xcCxjGVPUfq4lXf63aYP0zU6BWZLYeZGPelL1Rm5+vcL3sRup36xsIi1WmPSkf/63I6fdFTu9LNl5iMaJGGPQ30Jdkg77MZzMZjwcEbQiXopk8gRmZNQA4644A1gAiuGiVOke4dMHfAdzGM2vozbnpeYcQ363L3nZHdjsduXplT9pbLSmXaip+WipLBWxapSrj8VgO7xzJ0ckppUjwepapeG+NLFtFCAKbTanVG9LsbCtwe+NL0nny5qWA22Wey0VbzUcF3FZdh9/Hg86V9JwPc448iDsTezgDoHL3Yr1O3bOk8012ykDbTG0tisrgYKD9FaIc3GMsd4wMGYGb2sl17czIfs0RKelLr3ciw9HQGtIryHNnmJYzqBzY35MWjqldBXj0bg4aXVCdwaIjjXOyRZeltzA8mrTkYnEPnB/2X1XQBufmgyJwS4c3MVIxwOAhgmSU+Sd9Y9CmS/Jswx5ZMOOfFTKsXv2fDOD2+38W4oSYGph4M1h1S7TEd1aVIpn/TFVpmfkJnFYJuxM2IfMGPFyqkx9Ucmxgr56G5V7Be0Go1Ko72WTexCAdPFHMFtVuNciBaMurZr0Wafw13kz6CEOodKg5biFsaQXbIY3Pq1mLxiQBZrkNN8kh07/rxShw05+xkaXALXROMHrfbyS3vq3bgHY4iJ6oel/OuCmLxUiBVZPCANZqypDCUGKgFbiJdNoN2d1qhlDpKv+MRjRhY4vLAMANjNu30Ku00BHB7z4AN146ciTxQCts7YQQKa86DYsyc9h13vI+ZxF8cYxitH71Kk3++iDg7byTrryeFRIKHIuUEU5AXvH8fsccruVCypMjkbv/WeTOD7EQRZBDhlCmJqxJNuxzM5sM+9RfnM1nlAFR8V1NkHYJEMp9UPLDJUAUyLGQgbIHyrjh+WifWwVm+9vbsr+7Lds7HYY6kddGmRKpsGNGtdYQVPwd3r0rdw7vS5/tiDRxG2H8clXbZTVbLQrx1upNqbfasv/sC+xV2nnixlrgtgoQP+rneOHEeYwHPCrwlgLQy4K4BwVutM3BYGkYEXaGQA0AZq5OujJUavcB3MZjVPKr8G6o4nRZpJRBCnbB7Kj2CJQJ9Nx6JzIYDlSE14oZUmUDMw0R0NkadIkrZ7jw+ejmgH0vWJuE+UodQFyvFh5oT1Pt7Yv8POSPancSnIdrDmtvaYxbzxz81BbZz775OiBbP9XippMLnSb53NwPEtbA9wMdi/OjGI9xiv/SnfoTAdw0xy3mMmBieo6bg40uGLdMGbeUfUpDoEEDzR6TT5PYSkqnjydv0mB5qMyTUrEIzGOhcbZ8B3/y7Ktp7FWNLa80x61Rr56ZHEXHJj0Aum3wsjTHbaZsv1eGFgyH32OusbzrAZ35VL1rN4TORCJUqkYOwM06B6SGxLxUbz0Vxzg+F93INVk3LPYEuAUQB8bEQAIKEtAajMDNxk2rd0uys9XkP47pOQnGfAxrFn0K3FyiPAUewVyEwhPN39J4BQCagwC3Pkb/M+eNdWAJ/3/W8KwKhaaPJA2r+d8fdNPf9H3nsUHnsTshl4jLxDx+DNNyJnLyA5Gf/KXI6bHIcKi3whjnXGQylgzhqMlYFtiAsIGYDAiwOn5nyBTgDj+TCdC3s4oUnROYA6fMBP6OSlJcA/LS2q2W7O3syFZnS5rNhvaeLWt1qJSqUm2iD2mLG/XR4R358MN7MkAbLm5cmrOEXDmESSG6W2+0CAar9brs335Rbr79Ndl64inO7Uf5vH7pdosNLojzw3KdHgR8rRq/iz42fo5DlNRyrmffNCCgAroAaApqlGXzFJs0F1cjOKjknxC8wcnQilArLEAkho5dLEaKaw6fplGaEqb9dEzg1ocI73yWADeXP1EHV7KYL+fjkAI3/A22D0V3YKuDw57YndRx4C0zz03TEDyvjr/bfGcnk6XqJ2INvNdbyge9mOO22gYYm7aqQMsBnj0KHlLIh4uAMw/QdB/RE+SB4acbxH3ygJuxQxqOTIoTurpZDMfzswK8NrFCo3LPKw8TzTTQbAbpZNcF614PqwtdlBahUvaoQw6CLjy/FvZGfRTAbZIAN3aJcDFFBUVuMEKY13LcVPvHlkEy91PcowbKF6oaw9DySjLtnOAMmityB88zLmAHipENTICbo0BjAgmOUQlovzsQQygbsinc572NmD2HnU5LdrYaDHfr8cXgot3pBcAthErNSujY+b/itqEFLHwZOVzspgDmLQLvYKwhmWJVqKbrnitU2RS0XbRxbfL6pqDtonNdGOKzjdvP42tE0ID+x/9O5N4vRCAJgipluPvTKVtj4d8SEguWZoB2VOi/qyFSMAFzmUznCROnbJwDN4RKl9BvM3FegDOAfgC3TmdL9nZ3pNFqQg1LtdhqdYK3MjTemi0CNzyPwzt35PDuPRkM0f8XG5iGU8GON5staXc6bHuGgwHerr78mtz8wtektX/ljBzIhWN10WA/gtdXr4hHcOINT3FZ8JbOG1qpc5jd9BLSsdbPXA/e3MFgiJGhzym/u4As3584l+k+gungwI0abEyf0E9TTbd1wC3Zj9j7dCKDXlcG/R4Lcjz1xis72dvXtNn8/OYSEhyGPcWAmEZg4DhYhIE5uOpMMivG03BsWCjWbg6RCvQ6wwY5LQVuLgcCKZD3VwA3fz7xOaTFU3mdSM7Dc4CbnyPJ0jmzTzEykyK8DefgJ/Gwjxa4FWNZj2ZES15Vqh6UggNlZ5TaxvcuOydkMp6kCytqr+GtSnmH+RI4GnpQLFJTpscFDT20qmFSA2lYBLO5Ah1rMp/eJnXjmFtTYgjQGTewSqt8iORycqM1NuAGmQJIn6hxMaBqoUEl/BRQBgo6AW6pcSsCt6LBJeNmNVrYxBS4xQRY9Trtn8MeA1jRyGi4oWgUFVxajpvlvDnwBSgjw2eepSfk4vfdTku22ylwWz2hNmHcmOPGcTLh4AJlrwNs/3E3EBVjAG/Ma4NUSBQd5vEYIxYrqCSMyiUVdF4Kl/yoANajOs+jWaLWkeLOX0v24d9KaXQqMp+Q7QI7DQZCCNoyySYjyaZTWUymspgiAVy1r6bjiUxnmvfmoryq5+ZCvVqkgDApV36pQsFdaLft7O/KVrslJVSYZsoW1xoNKZWqBF+15pbUmh1ETeXwwzty7+ie9PoAbpp8LpWqtJoN6rbVmk39jKVItdmWG29+Sa6//kX+/VF8bQpUzv0ss7N55vhRXN3Dn+NhgdwmV5AHbnkWjiI/DHmqSPtwOJXhaMbfkXPcZFeYFIqoYVUspwn9sLdg3FCosPReoxZyDMDN1r+uQ92D6OuZjZzPpjLs92TY77MoB4yX2knrdy0AgVG414GXVo1G+RAP1SJUirXi4IYpAoxMoBre94aoAuDvY4s4kzNhThvWFJwoU2fAOd85nst7XZMDSdMl7B7TZ5Ij3JL9/gxw8/FZ8UDTc6R7YtzHdIP5NIdOPxHA7XXLcXOQg00fHhQmJ70QEekNoN7uOW4ezipJNUL4QHkHKji8Fhv9YvJw4TP3wdkXZeTYhQGgEcmscwWIFVaL6ux0gOJsYBG46bJdBz6iGcb54GEhVDocTkKf0tQouiZaAG7mfeW8nhV5Sw4AQyKpgRQaKFZXZiYHopkh6hWqeJaHDRTkeBVp6mYZcIsoSPEN1eijHIgrj/uYuSVF+Tv6zHrePypKt5p1vkxJrrVjt36Re6j0G8xxU+AVwZud0C2JDR7tkf2N8BXGmOgQciAxjOzgLYBcv/BzWP7HDbge9/lXPQKdlyWRyYmUPvgryXrvS2nSNRfcwsmzqW5tk4m2w0LYdDyWJcDbZCqzyYzritpSyBFipR9ydHSNQwNuzO4heDZaIIJ51Wq1ZHt3W6oo/oHsB4PmFYY5IenBStHWltRb22jCK8eHh3L/6Ei6vSGBIq6p0W7L1lZHmu02gTiq7QAMIQHy1Bu/Jrs3nslV020CLj5txzwoYPNxusz747Eug+NOpSbeT6cK2lDgBQeYzxN2rVqWVr0q1WpkdlycFtehWR6ZzGdIURnLaDimWHO4Rmsq76wRW+O5rbPoDIEj5uxsJoNBTxk3zHUDbmmo2FtVxYiFuc6p6LmpAQBgkWNj2giTM9UZpn11B9slStQOa8qP9fc11k2LE6xFlrXK+tnxTH5+ap0TXObEQKKTGrp3eYhYRySwfL6v5UiRxIEtps6o4UwAdCRUVNpKX/Of16+lx8MU/TKs3Y8WuD2eOy5pyytdpFxYiQAvOyeUStIHcBMAnnznBCS6+0JPHzP/5nF4o+sJvBy4QXE9oCDdyBkaNHVsB24I2YS8r7LqlTlwA8vmxQkNa3m1CXBjrl4C3CgHkiRvaqjUGMIk3yINJfrk90fCz12Vn2BsI3IGmdaVWZN5hidxu7rQuUit1UoEbom2XNBqLIYwlG1DxV7AR4lkkPaS1VFBmFnDX/r7/nZL2gRupi7+UMDt+chMEhymBQfxxO4/FwEQdd4wOMa8aRjUHARnHgkcVjNuDwuoUoP/sOd6PMvUetKe/kTk/g8k676ruW9gwDB2aDFGrY+5ZFOAt5EBt6ksIH7L0Kky2d7aCgAObhk2LTajh0jvfMmWPQiDQnOtubUldea1qXAytjcWLtTqrDZF2LRWb0lje1fKjZb07x/L0d070usO2X0F+WydvV1pdnYICJFbV2puSevgCbnywsuUAaFW3Cfs61GHeYMznNiYBwNjFw908bxwphFqx/wBYAMgd8eb4XbYcgp9o2K9JI2qRkMio6M2SwEUusgsNVw6HPG7jpWxY1ZV6vuBllF5lEFPoozfXAbDHsOl48mYgNIrRR30sBuOO4tmNj0kG15LSIEqcmpLiOioHJbbdFdO0CvB5+u1utPtxQgeGiUL5/1NF5n89P5U3jmJUR3mkFtYFvbYdTXTyAa735nagFvClDQoanXGnGdznu0xe5jXr90jR5SQsv04TqlzPOKLp82v1BGPDrh9fOC25Iyb1gdFGhzT1LshBDmQ6TwsSDxwTrpkcQTw4BMnATSeA0GhQkzKQPNEyQstC/d8AwuTWVN5rCSAFDJU6E9ar4Qm8xcBt0gNqxEYIVQKOZChyoGErzRMYpNb78kTs2JP1TyGiB5OGjYlCEDnBLIPuHEFbloQoHkdseWVgtnADRYEL90gRUijFwuRUzwHXaT56t5zgdtOS9qNCNziefNrUG9h9aJ2xu2bbz5vfUTNozPgdgaghewZHS+/Wz0/uixAP0wNKBKLNfyq16OgDeHTPKC7jMUohtLS31PwptP2l8CQJXaBcwN6bkffkdLJT0QmPe1MgbQC7CYIm0JiYTGX5WgsS+QQzWayHINtQ8K4/bPKUrBtKiiqMgbUoWJHBaCritQbDWl02lKpoWJb5zFFSit1zrlQpFBvSmNrR6pbuzLsnsrhB+9LDyLBmcjWzq60d3al0mjKstKQ0ta+dG7ckr2bz0pje5vs7GW/Hkk4dNMP9UW1wfHnXdd5826DU6885DLALbUdF3+e656piC3lZcYzhr5ZdGD2lxEZFr34PqH5YdgSqrWyAAihQ4GaDu3FG0KT06kMhyMZDkZ0Xp3VClEY5AJjjnmCWk6LTStWB6O+DHtdGY1HMofjEr5MVsrAlRkPVrPj0jUfTSM++IcoBPuYWrU9rpE6powEiFQolm7g02SaHLjxWANiWkmqbJuvLfz+46OJgHXz6+BxWLPmTNcslYVg1e7BgduqdBy3x26etNerhn+5H9iasmBPTF8KudvKiNLhZ4qSVaKeIwB88Zz51Tri0QG3j+++S0UdN1LRYIjYZF4107q9EacFQoy+idNDMJZMDYOTO0Zw22SPjdpt7nrOg+c88c8xVApWQCVGlE0KuM1YMF/c8Oqu7Meq0rXYN9l//dpH4ylDpQMLlfLaC8+AEz/NcTMAxwXjlacpARajsYn0g/5xMdfKVVw7qmGV5TLqnYUMRmcnLGTMZUs03BK3i6oaMDhV7VPqOXJInIXWHu6Vxsiui6HnxMO7srtlOSmrq0r9di4Ebr/3ZfnmGwBuST5gwrh5iy2DW0mBgYaL8wAJBs3AGQ2QCx/b3NGHYor9D7BoChvxOqbtUTMmD3ClwdArYMJQkK4Q6b8ncvpjKZ3+TMGbgTXkuZWQrwkGBK2AULWHPDOES8GSWEK1ShiYlAFr9ZR1Y44bNjNsKAiFogChph0PlmTbdPNFbh26XyBMSsmQGgoUtqWxeyCj0UgO3/25DHpDqTXqsrV3IK2DJ6Xc3pHK9r50bt6W9v5VAj/fyGz5P9AQFcG2n8SB0kowtTEYCzS3XqIzv6lntuKqP0of/LLgTe10arTyN6DASkOiAPsafdHUlRzXbw6i53XBfjloYx5zlhG01atufyzx3sDbDDlqBG7IndY1jy8t6sKMLEmNXXP0fdQ0TDrN4LjReMDWV6PRQOaoLE3uy9k93o9NNHZ+MLCpACsBb2XkApelQhU3B2l6fIgSmNOp8iZpvpsWfkXgptWkChIz+d6dofzwEBI+eo+s6ub+ilQjdCVRxpmEn6cX+d6YhEfTBHLuvWagcR/IG9QWjJqqovM1tmnMsXUGptk9wnKjuY8k0Zh0VuiemYunJS/7a2HlPdA6/qjf9MkBbgm7wIVLj0DDppi8vf7qUCnypsIiSRKlciDIfvFGue51FZmp1TlutSTHzRk3pbGrAG4uB1JD5WScXFr9aQBSt/nc3CgCt+LECV6NATdfCPncgThp03wEy6K3xejATUOlWFwspCiVNQk8aWxPw5Ms1GKHCfd0faOjn0SDY8UHVsmK97EFFsR2UQiR3BwAHnXcSiIAbkgoVmN+dulsDty+It8i4xaZsDRUSjFN13hLSkEjYHPEnyBfxpVpyeKFGXBWZthCsZcgxVaxaw9lMDz8YtPgoyDouJFkc8l670np3ndF+u+LTMeSzSDGOyfjhu8Z2rjN5rJELikqTaczbm7cUEzmlCKjcCBKZY2yku3WHaRcN9BWVekPFtIY46bMCZwqgDfkL9SkXGtJc/8qmbvDd99lDlJ7d1+2nroljeu3pf3k01Jrd0Kf3Ica98KbV7JZ6dZSyAHKrdVVebFKBesXn21+cbhlWeWzcZ4nrHl6qenWV5yLDwLA/NyXfW8x7Or2WJmbBUPcYNjQWpCvuYHPsWfq1EMCw3x7KZcyqVqUwplcXRrIFwMTpx4IQ6+zqYxN/BxAJmiHM5VmQdDnvZX1Pr3AwQAcZUWGMhz0ZDhC55Bp6BUaiiFM/1OrYL3XaWxbpVpzAFFaTYocPbBrwSk3CKdOXIwsxV6oEbxhXWmoNGq4aahT5Dvv9eS77/W0xMLy4rQQQvtHwx47CeLCw+qEGzhzkOb2xpwIT3kh2c7qXO1UQotp7FkAgjqEiRPvOXWmA4p9BHqLjgaTClTu2x/zV3F7Wn1Fm1/nJw646cRaWHGCivHigQ9GGk6cTOB56TASBFTLIefMw6pq7/J9IXFeb8tEA2HFCWocsUiNccPnWz4ONgXkvwQbaqFZ0/uVSrUcOic0GM6JAC0/14o+cCYjUP8J46aXER98+v7839Nj8uHRaEBjcq4CGChfKDWOe/fOCdwIvcl84sE5kEqBG/mOpDMEcxXsHwR9/bn5fVAaBMaorrIO+tn6TBysAbjh+ZldXLE0HYidBb5+MDsn/JOvyDffeMEepb0nx7jhb2fZs2BL8LKDgkKqoIaa03BaHH+ADtZ9bbheHx1wy5fqK9Mc/xaC3eY124hEuxmcivXMx1o7iQ+DkUZ+2zFy3X4qpWlfBMUJC60yKc0yyVBlijCp508CtE0n2k7O+ziy5ZCyB5QvIDOnnjvHFgCuWpFqoynlas364QLoa7pCtoTWnjFw1QaBG8Jm3aO7Um1tS+eZF2Xr1uekvsLjP/oAACAASURBVHslALZ0LV0EOOKY5lXsNwlhO0HpRcg5HOYLzGxPfqzztkLPE0IJulRSFiY896Snp50wByhT2+Ln2FCqY5M9M882ne3JG86R9oMLQGLBAi3kriGPjc56JMFCFXvAs0l7QPYG9XkOR9Eq3DUPTbsHYD6Bx0IhwnQ6URmgbCHLOQpioFQwY99QgJ92w9gngfOZVJmbxiBKqDUXOOO5hsM+/xG4pb1JLW8uOO/WOF7FqFUQHfYf0h3I62QxArrPWA9ThhDNUXT23Z5wqF4NYDLk3ZlGoum3oWIbe9Lf/qIn33m3G8LEzsbh9LhH5AXqfqoRJnxh7HA/Hr7FMe4/8HosP43HFtqg6r5geePJvPP7CHudEcq+jzAag0IMmyw6Bgro0r013TCKO+v6ubqhkd5ksj+CYx4fcEstjV/o5qN0mVvTUGkSBojAzWP9JekPlXEDcEtDb/AWNAFUK2x80nByBAOmTmu5ErXadGJ6fNJj7lacYDQ9z1XVzgluYzG5/PdHDdz0mvPJ7754ff4XQVwK8KJjnujlGDHkOm5YjEEOxICbS65oo/voVgXPzsY3ArfoJTEvAiEFGg8Fh/AOvRo2B9xsw3Fq/ureVuiicN6CA3t5Xo7bn/yTrzJU6mOjYCsiMJ0T3glBDYpP7yXOnZP48NCo18uYtxtnUwxZhYmYECQrNsNHB9i02tdomPDNbpYhHpupOcImHVsuYY/AISTkYdBkMz938ZJxw4Ygkg0+lNLgkJsgpUEyhMdh+AHcJgrmljPJFvYPmxsAHTSuZjOZT8ayXJhkCDbsyYR/4+sUUZ2RrWM1Mja1bEFHqtZoUgqEAI43VCXr1ty/IjAP09lSWjdfkO3nXpVqK7JsqwBXyv6s+3lTY+Yb0xnTacWRbpM2g8uRTS9+/srr9IPsgaZzPLWFubngqSSJ7d30Xtdd06bvV3uhjBOYL2ixuRwGzuH3WPweb1PXsDLA+leUurjckHdJIBik5uBcBoOh9AZD2pydrTp1A/sjbdEG8DSczmWvU2d4tc6UDpdhUgeXtrFkRVwIOc6mMhoNZTTsywSSIOi449cejHG0J64fitAiQJuK7ipRwT3MHGEEJJB3plWXem+0p0xR9qK6tHe0gldvLO/5cxhPnPdv3u3K3xK4WU6zhVEduIHpC/sbi/2stdZ8GRzrGoCbDb77Eb6eAng2fOCRrVilqjfBZ+lMXCi+s13PyBPsr1504WSKEg22N4YJplezOST5DLhtujY3Pc6qSpXSZjgPJd8zzXFzY3ja016lY3ZOcCZGWTefUg7EgoFOABffYgtBWaakYtK2Qt9gQaUHUIcwjrkUSieXQ1EDW17ta8urYucEdZZ8spxl3FzHbTCY0OPLJXAULK0DkZQyLno0mlyrQ57foPSPkGLwiihInIRFl/RtZVcEvxC/9qR8POTBGdvpPWNpQENLLQ2feg4Rxggek16Ysm4teLWlklzb72jysN/vmlVIcLhmNn3+1nVj3M4HboiFhLOwwMBOGPbHxMPViWdjlFyUTqLoCW/Itvm82oSpWXmbfISp4UnnVfG1NQMV3u7jHQFY+g6/Rg2VrGBOqH2nSdMU5Z0NJYN0x2wgMhlS3y0bD0VGXZFRX7LRQBaDniyRBzSZyGwyktlkapsl5EHQ/iqTRaUupUZbKlu7UtvZl3pnTyrNNvPYlpORLIY9mQ9OJZuNpLKckyWo1Zp8nd0vqg2pbG1L1uhI5dotaT/9glSbW8q0+XNzQ3+GBTg7himDlI5J+ixXjo8N5hmGrTjdVj6m4nMtHpSwvXgODriK4dYCQ+dnWbV1BbBpz/oiFnLN7Do3by19jzPz7GE70a4xyGUzw2Xn0UXpY81E/eRLTXk6FraJGxMHR0+d/wX7106hK8jf0b9WpN1uye52mwLNx8d9mc4m1BOczBS8Adhd26lLjVXwCehgxEFJAiyA5XLO1lfDUV/GKFCwFlrRwfX1k+plao7ZBEybKQt4oQEAENAZWEPoFzKjxMKZKlKu7DS+YhGFV8vGIh9EqQiMLTXm/3vnVP7LO119nxUzmL48GTXcJ8yLV3qq+UM4ecl1hmtAlCQ4HMZ3+O8sLCKzbtErvMfy0kxpKmapGYvo+5d/x2dqlSn220XYEwFg98zBj52D8jM57+LE4rrcvFuVkhA2nnWz+mH/nm5oyhnqVyZ/8a/+R3nzpWcv/IC/+Dd/Kf/63/6HNcedcRHD/q2vGE66BLy98ILSdahyIDGXg5Wl1mQeDxFfDtyG41mOWfGF5ZPSz5vb5hIBXp/0sem63p/TtfTU2DnB2LtKJXQhwDHsnGCrR4sTFLh5W6fi564biBS4QQgyZzDdu0iLE8xYRebNw2P2CWR6fFpE/OVALAK3peq4EehZlZUt9KS6I4ATfSzqHcdrND02k2JBP0ulz91zi5Q7qXiTWwDQw9ihRynuA6HS8IV7PYtvdfrlFLfzI/r529flT37vK/ItC5WG/BCnldzIM0dEQaVWhkbmLbB59vnhMpyO4qD7X92DNoPuJNiKB/3AQC09Vy4OW9h68xYrj+3cSBRYlXjqRKyag1yIdwRTa3PKQRwAw3wqy/lQZPiBlFCoMLzHIoXSaKQh0smEem6CqtIpQlILbYWFPLeZgjY0ocfmBV03tsKaQctN/yFytChVZIGOB5092Xv6ebny3CvSufKkLCYjGX/wM1me3pGKzBmGhxxIpdaSCgR2n7gt7Ze/LJWWzS3OW2UIdY0n4a+Urk7GnMto7bitXtHrgFo0n4W0tcibpqYw2V7ynU8iq+pTUVvP6WMuToT8M8uFqM6xzCmIO+ewMy/lxsuUAVKWmc44q9cRGlT9tckYVe7+pXMxOM7J2BPoMeSXvycmPhTYbc+RQy7leDKR6WQs0/GMxVPItW02muy4oeG/EsOydw5PpTtAv1G1ccPJTI6Hc/nczQ7Dpp5xoYUFFiYNl42e2hMWKYyGQ219lYiYu+3Cdxbm4J+FNcG0gQlk5MdexzVgSgK4IW8YoAlgBQUEhItJE3s+K5sKXp2qorvaDouSISYq/J9/dF/++icnIY/N5UR4faxmVQuoYdqY74Y9Eq/hi5WniV8RohrWg3oO8W2bjwr2dD+KoWwdtDRypFM3xlI8/Io9H3sizok9FsCtUa+F6IwyetEWagg5XlxqJeMcK5jHdItcM9lXuVGrnJ/Vbz+7Jh89cMt/cp6KiqmxjytHMDBubiyp5UYvTIsTMOTsVcqWV2eBmz9Dr7Tx2wmDnNCymFCc6KGhsKFSS2oF6wTQyL6nyLFJgNpHBdwio6gdHyK9HKnzInXsXRDio8xPO8qBmFGp1mGQNMGetLTlEar1TDeC6G3GFlq+ANEqShNm+VoC3DRMqiBOgZsybj6W21sNemT7O+3c5a4HbmpUVn0BuP0pc9xiVWkxTKoku1WX+aJPxJlz513zOWQArChBD7HOE+es5EsBtxCu9QIRRbIqIGpbsyUoBxjJH8xaBnBpzycxZHpEvNDVTJH5TqWlho5tbui9JuZvMRXp/UJkdFdk2hWZnoqQbRszNKq9SycK3qbIc0MrLAdu2k2BmzfAG/6BCQEDMVvIlL1LxZrTaz9TtMLyHoyVxpZce+4lefkbvy07ewfSe+f7Mnz/h1KZT6TdhhzItrRf+ZK0br0u5XpDx8ZZKfxswqbqgGgfYnfY0jngQGSj55eA/TX2Pz+9TKsyR6AWQvVFc3x2y/Ej0m3JZ4mz5vmJmboeF13nZQBcZGGMIXMs6Z0KKPG3kNF4LGwxRQBkBRQeAcEMM2e4aGcYtuMFu28fuYRg4UyFYDZF6HLEalHYb7D9EHButlrMj9QeycY6sRJyLscnPfngXk9GU+tTmmUynC3kmYOmbLdQ0azan7rONBLDR07ghP0JRQ4DhkzPADedSInemjklFiLWggKV7yBLtoTdXBKowVYCACkj5gVcdi6z47RBVmygoC4WPngLLsil/NWP78v/+1MAN90/LgJutNuQi2KO2ybADcWEzrhBSy9KQ50L3FL5jyQnbhVwq9cA3NQukax5zMBtU/C3fi19moCbLU4UDqCyCEsEXhEA1GgIZXZhUr9TpgjBcWLZQ2QOgaloq4ftL2mVlndHwHFsC+L9SF0MkJ0TlHHDeQjU2DnBzJMdl5MDsarSOlil5Gl7Zc3ZB6uWfgw1eRYnwNhExk3BizFD9IJiibZvvm4sFXzpl7KAZtRcKiQJKcB4WjA65LjhcxS4mbEPxQd5al9DpJZn5mPqC4f7oeogwThyYZkeEcFaEjb1hNu97TaHqt00fa4VNHYgE/w5hoFMAWlJFLjlc9w8iSsAYCtMcEBHbzAFbmvBWv7p5Tdybc2UMyCF8M25G38hSVtjjwCXKMbRnz0Z2a+CTodXDBZyPoreloJM3+Q29xOzkPNnukxe0eY5KgBsvQ8UrC16DJFm8wErS9m3FOt1OqUAbzax3qXQ2QJ4QxssJp+jb+mU/8C2EbiReUOj+RL/BuYNU3aGkA103haoPq1Qt6vWbMs//uP/Sa7dflmGh+/LB//x30m9tJDWVkc6n/u6bL34FsV4U3gTZo2DXRY36D1C3Fe1p9JZdwG8sefn68+EZWxTx9wIabsrTpSfw5Ex2/w5rb+6wE1Zezb9vZzk2W0C3HRqm+NG/BGBUy5MmfB96dW7XUGYEh0KJtOlFikFu2EViBUdcw21ef/omBihYUe3R5F5cyyHkQZgQ/7acDikLYP+X6vdknq9LlXIxYTOA1ZUAIdhMpXBaEwB3sPTidwfTC1fTuU7rnRq8sR2jUwT79erW/nBi5BXByHeyXhokiB6Dh0qW39MuzFtNZO8QVjWGTiV5lAmjmAQ9hKKBcjpBJtcg1yHRgu8WMzbbqk8jovx2nd+RpQawdr6658ey9+80w3PkzlwKOM2Oa0YtTL2zVg/3IvvtToOOnOCI2i/s7o3ADcFVu7cshDCQDn3Y3vN3VE/Tuebgn8Fbro/4nN3d7aUNTWlAl6L2e9VKyYVXk5dm7PHpuvwolVx2deLwC3u1TgTihMePlQan4b+VHDkAmx5FHbl7P2rAK+xApiIAGvdPoQRM5nMNOeA8X+0RJwuQsIkwpOq+aZ94jypMly/Xa+31lAmyOP8SecEMz5qkNSgh0IHCu562ELDgW64cL6dbWWNWq263ZkZO+gIWWUl7VWB8Uh7lQYBXjeOBfkQpaUtRBfdTKvsCZKJ8TNsAaTG14sTMKZenECKnvkJGur0f746Q1Wp5bmF83mYMSTgmpiiGTm2ajHwppeuF+3P4YmDjlWXovekz64VE8NH9Exiqh+bGXD7mnzrTa0qTcGZ/0HHPhYs+HiG7ggbAbeo5xa2xhDSPrswzst/CncKgV8b7KSQPr68AtD6i2mYKLfB2vlyZsPwyLoCj3UmiQ4LQ6i6blBkIL2fK8s2H4sAsM16koF5m8+kBB03MLtg3MZjKU3mzH2kJAiLD7Q4AeCNwG0yNYC20BZY7KDgjBtAnGgoFSFUaryVZJ5Bo0uktb0vr37zN+XWW19C13A5/O5/kvp8KjvPvy47r35Nyi04B+UoNnXmJi2f1qr9YDOcfQvAZJN5YexkZqHmclaWBYtp4rzWMFu+6Ch/OY/asOKZYbOHkHH8pMt+ij5/32Kj9MQ6h8TtB0ABHG/kl+HZ6xDBKY7LUNeq5kIxd8t6IBcnv6ZpaG4ZXVNTHWAFJ9hahETHI9rsaq0m9WZLGuxjG/UjlY1CyH4pY1SCDsb83h+hkhVzT9uu3R/MTBBX5MmdmlzdBvBL1qgztd7ZhqBJgRtYt9k8BW6+tF2XzttQWX9ea01FEoHpAaodp9hWpUg8VIriAYAaMHK6z+nc8ipWFiGworUUtNwoqYXK1/lC/svPTuW7v+jxPcruxdaFGhGJM8NZSVZ3JsBNWbQIdNKUA7CFAJ8esPGiDgXkFpExR8D34HRW+ml9ryBwgzD9dMa9am+3QzIgKBUYiOOeYixqfpabk1FY83n7VwA564xg+PvDg7xEx19z3F7eNMft/0x2grxzma+2jffEnwJw843xwpu81AEF4AaWbZEDbqRtDZghhOoSEuhcgL/jeF6n5VKcAW6mzLw5cFMKm4YcwM3rnZNcOLM7su3ArenATQcJk94pYy9r9lHBawG4YYKiOMFuwKdcOskCc6QI0C2CAaHLAzfknHHj99wLils6AxFOHzw8GgozWnFTi8dxASGRlyFRZdxWATeOp5TkiSsdXjtlQSJlsXLSmM1fU1WaCeRAECr91psv6T3ZG2J1roVJ/YHZM1xyHC2JNul3G0dXf9JrVo/X3WznNgmOEmB6qVkfFla6MSRJ1wYKdfPUK43Mb3QEUi8rz7LZlLLPOT/st5ppiuBT73g5uiul8RELEmQxElmgcrQnGUDcbETghgQ1tLwqjceSQc8N8U62KJqr3McUeW9QwUf7IpWAINvGZvMIlQK8YXMRmUmJ+XBjtDuyDQdgDm225khiXmaye/Up+fXf/yO5cuNpGXzwMza53wVwI+OmbFqoKE5vs3jLQQ4HISurflsTSg0jS+CtIImnw+bK8U5EX0P+jUJpbHjhOeYmzOpncOk55ayhgS7wR54o7ufaBMCloC0YV1/ySdGKgynVRgNYU1YVICJEDvQgBV6+aAiYfU4rO5n4gbmqUjrS3otzhgbxI5nCOVjMBZGO1tYWGTYw/srOuZyFpryAkZsitxLFEPxZc5jhEAzGC5kgt2xZknvDKRld3Hu9LPLctaY06youbhFDK1rSSlYlARByHbGydAqpER0ss51u1i0kaqK7LMix7gXYWjysCayJoEUFwtLed9mZWwsrOnDje5ALbqLVCt70vCqBot/RIvI7757K994f8GII3JwdYyoLBNRh3/R+Hgi4GWv+6IDbkiwtgBv2KgduzL9Dvl1N2TfuO58K4JYWJ/wSAbc3/7v/LcNEc4MCBq03GHNCn3bHoXsAH1QSHnSaVQ2hhklVbFU3QN+PY86Veyqq8cNFYEvNPR3lZpLtMG03YgZBqy/1q2ICsvAM8EUK2hZvu93gxNpqoa8i2qfY52UlGY5BBc8ZJkWyLpc7T2uwIBdSUApZRW2jB+yN6PEu/1k/Pa87hfuEICmvD+K4Tv/b9WqDZBeJ1KtPPp7eLMPDftMhBq2bAjZG5Lu57lGRcQsG2cI1168qcGs1IG5sOSMr2A3/PFY7rWE/Xn32mvzp731RvvnmS5DbD/FxnxsK4Io5ESVZmmerbFKksXNzirtJZNr06VhDehuLwHatqsAMs8RmBDGYsbp8SraJ266leYFGS6QJ54mzVwRgChTO0c0qXMNFv66DD8t5X0rDu1Kao83VWMEa2l0tANr6ks2HUoLsAv7NkOMG9g0gbioZVNWhWTVV8Maf52DgZixYQJ9S5rex76S2vCLzxnZHUxkBuJGRK5GBA+tWrjREKlX+He2sXv/ab8grX/mqVLJMGk/elmqzpesb+Zt4/Fw757W3ihylgxGCDVvr6sQ5iMfkYTDUVhumiSEPirwqK+LdRC4a8wd5fRWjm7KwuoZj2E4/YxG7ziSh0+A7JQ8/+O72N13Dbl1sPi9Vf282ncmwjzyvkbTaaCOm7KIXhahFcldUxwyhwRSpRcZfbbeDWxWonUm/P5DT01OGRFvNhlw7OJCtjobQeHbDyojAuFMAxm8wGNBB0GWi68SZKqgXdScLOR3OGJ4cTo19Y87uUpo1ve5mrSJP7TVYDa+fZuMA4FZaynw6kfGgL2MIUSchZc4jA4L8TLBg1qJLQ6RI1/FBR4RGgVQN4V13AqSk+d5G2KqDrbIgGhGJfUtVZkTZO7BqyBsdzeby9+/15cd3h7wWvA6W0RkA2lYrTsBngxTBE4ItZwqM2V3+PdkUfD1gXNnhAiyeTeSUqHA2UOej2vGcvU1C8ny9rKFStCIbjqbcN/f2tsm8+X6OZ+5aoFVUtKd8Rm4xpTu5OU4Pstge+D1p3ONRhUo3dfDi84hW6oFvZOUbS5//p/+r2T1fEN5TbinHpyP29Uy9Md/HPF6Oh+h2EyXMCgZ0guuE0YkYxQW1VJwFCGZ8mQxKPRs1KK6rw/fYh+PzFtDdMTFb/3x+hhlsRzedrYZ02i1ORAIaj8mbwRyPTYAXtP0YhsVXpgK3XNjGbtjZp3BT0ZaqaGmwtkWfOhYgkAnkeCmY0VCEVaglgJVTznPeEo/ZF2Daigs6bgTHfo8J0AqX5NdaKsnVvTY/f6tZPxuXT6dICLFqxpdtF7kA4qu3n5Q//d0vyK+/9rRIpaGyEmRK8vIf/nY3PmDc9OfVwE0Nm+c9rQdsmy0F28yDrjjObSFI/GRkHtiRMvPcsMgxN62NGDzhXDZ7/lM5xpEQ3OySLnEUW8EPPxBZTKU0O7GG8hPV7ZuDaQOYc9029CudErgp+popcAPDgJ8nMw3PA7iBgcN3SEMAtGFT4c9gQSz3bb6Q0XRKwEbQBvBGORJUCm4xHIRQDZieL/zj35E3v/Ub0n7iWY4h5mUJ4tDM6ZlrLlvIecoDhLCZuCORjA+nP9IJ0IuVaQDY0XVmIydQWzpEh9EBQgquAGLycUusOZ1/vqZWM3HrH1QRqK0+EtfJJmIIShYOSTeWuLryB3m1ujmUvgqXGUPdCGlho0XVOjT42js7PILyFTYvOQ6YzYU8uwWcdVY+RqCmYU0FzLBLAIX37t2T9+8ckn25dvWqXL2yLy1EOLw3socPORfmbB6PfDdc32Qy0fwxs8+uLwk8P2Vls0h3CNYX1a6YVxmmLCsz2Q3Awpa7zbLcutaSNjvBmKPEOYBCuqmMANwgW7OwIjAbJ0aK/F6MDUO1JMCVG2zvDEGHF31WsVfhaZHSU+ZMQbNqnOGpsdLWwqNuw9n+iyHYjM6PA7efHo3lF+xVmpEw6PWhr6h7FrsF2TmxTzXqWlhAPTX0UTWb7pWi6dzw11RI2HLfSmg9Fp1dZwLJ6J1pKu/hctun7XXYiuEIoHvEZ76z21Hg5tfCqlslSrD3a+6knSNGCK2YLLcDhcvfhHVO7zU4N5ewm77l6TLIZyw/uBxIEbit+v3sWr5smswmt1l6+b/9XzKfQHgDFqwnlKJjQn+A5P2CJbUHhEnWamroDxMf7JVTxl6ogHeCDsZDxjFs8otqtzRp0jwPDraVbht1Z/llot4IkyetzsnFcIIGjUijAbHAkuxutzi5HFCmbBVDpdZ/rw/gNpooVW1K0WmYwuP+fvfBuFuxhQMRzwH0TSDmDegns3LUvMUowOtVSZ7jFp1gGgOvvE2G3gElQ6Ogq03bTkOK+lmeZKw/Wz9ZJNwiN6FakZ0tCKgCuKE4IS64dZNFHfjVS43FCb/3Zfn1156V0nIuWaUqWQ05LtiojGFJAKV/xvnATeUCigvXlTl8wyyyXxdNdjZIX2VhPOSqo2fx13g2zQNSg/i4v86YgWwuMj0hqwbFeTBuGZTnuUGhEKEnMuuyh2k2n0qJYA6sm3ZOKFESBD1Ll2Tb0AYL6xIbMkNqCBuBbUNVKUMuCtgYHkWREjdX1XtDhSlDpng/N88GG9BTeB7PulKWr3/7n8rzX/p1qXd2OQ+BHiCirSy0tuWB9ptK15wdT19f8dkqcNFnDjCBc+j655yvqBCwUtTq9OmxNq/tI/S85vUXXvfXLgJiF71enBvB9ti12+oM164h4bMzyiGahuft3r1zirUjRNgRzJbLJqHjBUBSq90mYHbnU2d0DG2kUDHkrbnch8lHwO6AKet2u3J62uVn7O3tyd7errRaTet/bAPsXQjs8yeQAGEoXlldsHW8BnPSULHJalAwUpSj0ZBtdziVk9FUauWSDGcaYcB8xKewyrMscutKU652GgIxWoI3a6GlQrx9GSBcysiGrnIffzxf7BnI48TcZRFdwv6lc46tuRJmOGq3gTTAZNZRc9zn53aWDULCWDvUiWOR31w+6M7lcKBzFizWvRO06EKxCLQQ8wLzSD/CdVPbDXnaFiNmxMjsj7KjMRke9wQG0ecK5EzcEWLlLKNQRkaEwgW3+zEagnsn4Ecf2NGEwA3sWqeD1ogAbs4GRrkp/B33EGxjIZU0leDw9af74IVZOmfsf7zi1WDwItucvuvRAbfiLqW/F6/wM+D2GXBTkPzLBNy+/VX5FuVAkKsyV9+mCnCIzVk31bRnnhIdUXMunehqnGKFobMGvjxS47U5cNOQq/mk+fVt1j0tMuUWn4DVVWGx/HJ1qZKV+/BF9uSMgQrcJoDO7ERKCIsCrCxGslxMpIzQOsEbwqRg26bKwiFEOp+KAMBB0wpVpt6zFLltruuGjZX/JiH/aMwq07mybfM5HRvkHpE5YIECNlJtB44KUzxl6LyVpCbNZkeqjRbDdNDp+vK3/5k8/cYXpdpC4VCJuVBkMwkoNAQEEOZyP8pnukdsz4lMGhhPpTINcpEhIhDhH5ZBeBrAQJln5LtdBAjPD3ekzFsK1tL5lmf1XPlEr9LDmh56TyVl3KzHfDwHpRp+i1euDA/XhhWAMScRINzDx+6GlIDV58whYxir0bCaaJuPQRokH1FRBKnFYgBrYF8REu13T8kWbW91pLWl1aE4r6fJcBOi9AVaZU1kPBzyswGqyS9a31smzZvILe4MTFarXmFemLK3ABUi3RHkaRYyGHsuJao8NaSIc3mO23a9JM9caclOS9mePkiFkebNlRYTqcgEszKWlnEwUZSh4UuAJW/BxZGwnGx/xp4Swv4LYefFfEV0SKtdycXb+xgmRWiYzo4y1mOIDlvOGX4HG3a3v5B7Qz3hZ8DN5uBnwO1S+8Kqg0vPf/t/zqjXZt4dW9ywtVTGMCkazK8KI3gHhHZbWS4gb2fc0moWLh8XF/RGw4ntDB6PGQTPgdD3GWtj4Vb87qLAaW6Rh01B4eOztrfAuCXgILjgOmNwX6FX6Xga9nRd0BEvB8PNUuqYZ6CRvYSmtwAAIABJREFUGs2jwRclOMwjSokZT2pHKEM9pZjjBmPGpF8ofltVVwiP2nX4ezxhOwUwfj26WZklMg/Y1ZfISoDhsIbz9UZdoOOGr70OlO8tVLRyZuhrOGRdqPBVMG7fhhzIi+YRQtkfOYNLKdXbuvl6KNs+g953pCTz3hf/rowB/cSkgvbBmDYHbekNOjsDxgYhD+f5LQPOvXFsAQklqVtpkQl0Q/So2LjIDGXLiZSmQ8kE+WwTkTnkP7qSLcbcqLJJT2Tcl2wylDJAG5vNqxyIjCes9qQ0CGJPLEyAhpvmw0yzkiCzaJaVNafNwqQEatyAwLIpaEOoVIV5IQ0CxrwiC6Qt8OHUyTBkpbI0Glvy1I1npL13Vb713/+xbF+5yo4K6OLBPM65dl0ps68w2q2i/AFt7ZQZj2vNM+WVIdU8Dp0RZ8GTzXxrkA5Wr1KtS7mMzd2qO8Oj3wywFR0CB2nrGbeUyYt8WYTxfo2AvZpGgHw3hWoxHUAvk15NcDIckKHDQSjYCqFCbwlVIvCaTCcMG3Y623oqK5Dw29c8ZuP9LEUDtgMVn71uV47u3mW7sv2DfdnqbEuV/WnRvzNwWJrbxc46I5mMx+zCwap4z/cyLTM+X7BmKIJhHE8LzZo12Dw8x4pWLM+W0h8vZDxdSn86IYBD9TIuHTnIeObsiV0WFix0GhW5sl2nniiAIXh9CP6+d3Sfjs2Tew1psE2i5e7azXsY04XMQUIpoLZnwzWvK5wAlHuhFXAs1U4rcxl14XAOihpbJTbuE84NACkYMMrqzObyYXchhwO8bymD4UR6PbTn0jAo9kyz3JzbkB6hra7gmUZJG31OCejxal+b0umcdTUFnEe16hywG0sd5lk0w5x5IeK0lMkYEi8jRnW2Om2p1Woxxy2RmwLj1mhUg9adVirH/TP+5HN71UZz/lGrHLF8xtqqc55105Nd/SHkQM63ISnXlt7VY2HcXnDg5gCrqqKDmCj90UT6fTSYz4MZDBUmBRZsWmVKKtqpXHuLGj6rQDHGzJvMa/I6tTjJIjnFneZruQ1yAxpDpdoY2MEF3oyCBEzinXYEbsXHisticcJszoU0Gavidronxw07Fd2NPDDzCCw/QadkBCNOZaefS3BmCcEsTjABWVLxK0OiVnYequ3ykzueO023d3sdJxfpbQOXUC9vtZtUwcbXwW4rNDjOlzX7FuLALem9WhhMBW6JHAgHA+DNQlrVBlsi5WQNUuDm58uBXg2jpcBt9dJcs2BtvmnvzrhRncfQBSbPJ5uthbNzJ0VyBbmG5ODLwbgI1synF1n0RSbQa/tQsuVASoupZLMhgRzZNcY3kc+mCqlgBajjBjygpW76HXPL1qlqV2kBDwEcw0aIunrOKf6OzQdMgQE3+53ADfJAVJsH4FN9t1QiBHdRb7al3dmRa888L2/+zrdl/4mntDABbBsKjZYLKXmKgzmHmvBjbdoI0hS8pBwpR93DoblXfNvzuW/3y5ZUsCna3s1zlMImucooXO6hJWdIC1rWfkLMqXJ4Zr2KgxOTnhEbPwAz8xAVNDhw9cv0OcvvmZD1Go+G0tndC+Hk3G3a5zmoWiznMkfXgcGQ86BcbUi92aCsh8tNeL9KlX2ayXQ8kel0zGIrray01AzTsVSNZV27BC8zSFUAgCnIbNTKBGcGl1h1OZzqPjKczqSP3GP28sTn8UpZUQo7RtBnaTLVcibtWkWaVQCchRwen8o7Hx4KfNIbB21p1CoMN/JzcC6CKct38w4Ivqsl3RaUDdZ0Cc4aMpIm/WFMp+q0aeEDnRlj2+D0qFi1So8ALOL+f/B+X356J1aVxhaOln+tG4iFTpVNxGcTLBpYY35Z6OKi1jrovyXzlo66PXSbFrm0gdQGhsSR4Ld6x4WM+nr9/pCpNZ3ttjTqUbVBK0n1TbiGZrPGUCq+lMhIAGZxAvq1nZtd7eDPbPcKM/9QwC0rKXDbWA5kfVXpeftSUXHgMnvYJseWzgI3nfRYPIPRhMmU5wE3b9OB+PymwG2OIgbL8aAXngI3qzjkJEwqnEI+R8hxezTAjTpuBSC9CXDDBI5e0PnADRuiJiYgb0HzFeD/Mm/noYDb2cTLmM9jvWQ/SuDG3dKmC5OfF9g9pVStCUpJi9WkPkFTb8hZ1gcFbo69dEOLi1+dgnzFb45RNWOkIav1PpLnDPG9KzK11kPs/HIsECKGPJCEj64IPzXSFOxolWNHc67Ii/lu+J6hOAHADNWm84nKvqGp/MzCpUuAPFSTzinCu4RECAAcioOsQwkFPJHcjjw4bkIL6+M4Vy0qVEXPM7JvWHqUC7HNCziROW4lSEGgm0eFJR6lal2296/IUy+9IjdffEX2n7wujfaWVNBRoVzRalGAODwUAjgFnwQMrOpzwO1FLOlMSVmqvF/Lo7jZ6eYPUVVnSvC5urGkkHATE3nZY4pMX36Wey6Ss4j+qhYDaNN1rbr3ELHBHGdcgpOj869sxQd433DQl9ZWm6wj7j1+RRHd6WwivZNThrBrjaY0Gk3mKlK2xXlA76oABg1VmyMtNgDDxE9NW/yFMbYpbHn/GHcyuZhby6XUK8ixhcSMyotoWLkk45nmTYK5w7FaXYpQqsgYOWuZJusDpAEcYWFU4Zw3q9Kql+mEALj97MNDuXvcI1u806rJc09syxO7LZIQtLNkqTS8yRxiC0MrixZnBRwb9S106w3Hs8gB890EdqHbZpWk3oFBK7NNM45h1KV87xdd+dH7fR1bY8oIzqyxu891VrQaAHLg5nngWhjgkEytzsMCNwWIeWLC7aEDN5AMkNz6DLila3gzD++xA7cX/5t/yVCpo3sAC5Yjo/0IKdNJYExi+TS8kAW9d1fqZ6Kl5XgwjKruWNjcWPZsLa9YnICqUjNCqvBvFTWsQLXBCU2GrTsBDAlWtFHxfhzeC5u8ZYxbGio1O6M23f6jciALGYSqUn81Edo9YyhzUdQgAYJ3psUJKXXnEUFIMJhZU2kSY52Y3Jp4VnrXsXOCv+d8vi2yc0Zg2vPSUnNf9KS9241QEYRQqZefrzu/GpiLQqXKuHHRF3XVaBAxB7ApVyUD+1YoVshtLxywaKQ0rHqJjdMFWX17Lkh1KNhKdGgSZs1Zx4RTi3MmtwXaUynu/ylxVrjkTW8hy2aSLU6kjEIP7hrYuBTk8B/y2QCG+X2u4ccl2DiI8I6VzQK4w3xDYjhAHEV4F7KwvqUZkpkhhcC8JgA4fFf1daxvJpYz/8gKEcgcgIFzkV4NDyHBG0FxgLn50gqH8DeExwnAylKpN6VWb0q10ZDtvQO5euOmXH32luw9cV3a27vaGYXsrBYtaNKV2QVWoEadPR3S/OZ18czQZ60J5dQn0bN45fO5EiUXn/3SR7gB8nnI0GPGnENn14IzWEgkX5WuErhJS8CHJMhiOZOt7R3Nc9MsdrJlg/4pRZgx1rVWR5rtpjKSbpk4fy0njLprmgOZcQ5q4/jwpV5QcHA008MBpvfI1BAuQoYAfDWrRPSKTn+S3j+0P5pThgqhdxgSsFddVvyLNKqq5YbPaEA2wwsU4NaURPqDgfz8zpH84uhETobYr0Ta9SpZuas7DXlqr81irDQaRDDnOYlWxEVAZ5psZNvMSdH0HbWz2o/UmspbIR3uCa9rRalV5vL3pXz3nWP53runYQ9NC2fcPYRdYvEYujRo+mYiPG8hzuDMaAQrx7j6g0nMpe8xtgBiXDTprBjP4Z+h9zhG/mBvwGva3u1Is1HX8LET34GlE0ZwWg1l5HKyJbwRu7Az/RQ9ppJSQutW0yrreXbHOnuUG2jfRX2io3PCZQV402tLP6noOMbf869sugNsblFKL377X2agsyOIUk0wArcRWpMYI5V4H3G1xwlUbH+VK0U1Vs2BGxZEMESWQ6Esq90u79PCkcFcqyHS/qm6qPyaMeHxswO3nY6GSvnokhF0IAXgBhpbQ6VgFJMvPyj0pCt6/XosGcGQI5ZqkUXdM8chS4ZK9X1eEg+kSW0hz3FLrzVRLI+T/+xDTbcxRcgK1GLDeYRKdcGhyrbVaoSOErudpjRQXh9TivLD4GvunKrSECp96wXLR/KxMk8uUawHKCF442aR12eL4aLUs0SK3KYTflUum28uBmzXMG5qX6ylmHnhudBp4RKUCYmhFGdnk0iGTZBoKM67C04LZt0jjDhSsMacoZlW6uI75iKAWIYQ1ULKAG5LvI5EmxFbYGGDZUiV4dGllIydQyhJq0lVvV7lOSAhgaRrnAZhU2fgTEh0hrCPJmUzVwdJ8cgnQkiOEiJoh6XO2XyBlHCAPjAiC8t9Q5N6zIWKZABkBEoVKVdrZBW2dnbliWduyzMvf06uPfOsNFpNWc5nmowOhsQKGFQ+BPMlomIV0bVU8VXAPKkYjKGhFI5rMj7GEXO/wnDqeRpzmxvTi44M+bxsn7ZkeBMsG5uds2rWWBBXWFgx9/wz0rAXwSnyE8djGXa7snP1iooNs0JwKMeHd9l+av/gqpTB6iBvDNW+jLTbWOL5zVVaA6CNuV5szQSNM4MYnuPFtYT8N+vqYY60p7M4YIR9Yx/cuVZROkutwEvDkOh6MZtCFH0hH54M2GjeOdUemtRDfsIcXVSUNqsqroI1Cx07nAeace8CuB0eS3c84XnZHN7SJp7eb8srT+1IC91+jI1lnhudBthIrGmEVhWgIn8T58XPE2MIWZVeUsBGPwpsNMOj/z97b8Jk63Vdh+07Dz299wAQgwASAAFSHEFBciiYA0hKYcKZKjkqiY6qYoWmZCWOFecPRP8ikUzlB0TyL4jtqjjlVEkmKYoSE4kgNZggpjf0cOehb2qttfc55/vu7e73MDAuFxt8fK+77/3uN5yzzzprr702gKnMeJmSdWaOIG+zse/87R37f/72OK0ZZUYklhoCNzKSYj3JGLtuUGuG1sP4XayNvkome5xKnqC2iU7vjiW2/L3/OzTZc6RKA7gd7ll/0K96KhYgEqTJPjoXMRXeJllQnq1fzhUb8KvifH07HbMg4kJ95lVfr7HmGwsz+/o9A7cqCLxonlfKixLxE8KPq6LDvf2+8TQYt7Sbcud978s4gcYNfUr9PlTY9zgxX1zJ7CSKqYo8Y4dAkOCmiPEk43bmgeW9OUP3UrueZN5bBO1owxcat6P9AfuslY+3/CYVJ4zn9KBKIDLyVwV4i1Eo8icPsGAIObE8sKTPi/4aDgqiVykNeL3IAaAkWI/t3bSXfBceSZczTz5ZaJEA9jEHgDhjaNx62Bn5tUHjBnPievowLQz+j0sNeKlxe84+SuBW7WTQYJFBFIkyDHJxYioM6TIGwmJTprxZ9ZldCdxiYF6RAosdogf88jkmfaPHgMrv6lGHIDf3jU2/rsfV2vcXhSVPxpA9a4Btg/0HGCf2jcS/waipzy1YNlaTgjUKBg7fL255Kd9awA3vRa9fzGn/A6Cm1KiYtqgiPEcfUwCxSJ2SfZNZr4CbROJMZZFNayRbBbBtahcE4KYNEoAd3e8bTfcRw0KpTY3+VowAOGt3egRwhzeu29GN++z62x6yaw88YAfXr1sPthYAU3m3Q3BVlU9sd0K4aCxXQojv5siuuHyh7FF8uVHw5cE1gMuuV8Ucx/NRahrMJXN3YgTD+zItqL5BcKZJp+qC9VQG7T5g/J1E5ad3jq2/31fBAtperdfW7fZtsL/HlJc2CjmWsYJzjg0sGLa5F0tJdxhpZ/phAgg5MMExmCXxXaEeU9hk4BsxfawgdZE+X4/+n76hRhpRDJe0YdPFyl47mZLxjUzE2QIgakOgBjzQa0nr1gXNtjGORWQscP4vvnrLXrp5x5bwDGzCLBrHxPvP7dqga4/dN7THbgxZ2YqxSADmjGRkimKBV3N2/aEmL70O0lKx07Qy8VuEuSJ9m8Cajq3n9Rd/d2zf/buTFGcj/ZnXDT0LAJ7IXqnwL0QbFxMHOcOSR1yONdVq/kpg9aW6ZPw0t3TO2FAAuOF89g72bDjspzVSnIp/CmPmJqVSsZ5EwcWVoXvnVLo4UurluwDU7vdUX6m0PEfpZmNf/903wrhdHANKlq1ssfVWWEk1nv7872yowXJGgkaErgWCxu11ATcf6LxRTt+mgVHsJOJZiIYNqv0y4CZnZ3yVBoWBm94QcAtEXhgYlgxgBbgl/zTHJt6eKwYG9Xv+heCA4gTubs/V7FlpRTUuToULxXjwtYV3JALI5Yt/pHgVHLEw+ihNR2132wrcfqD7joa2N+y6d892U+74vLsBbh97ptqr1EOReJLKDNYSLhoQgvVAVOXVebpAke3ylTJ+W5iplm+osBKJuS98rTxlVQVrCcGlNNtFera7OrkLN4usJBA4A9hqoDrv3Jr0O8P/ALzwOwE1pqwI3Dx1ip/Dx+0c7BtSo/43WTgZhAZ4wxjDAs4/TIMGgEMKNdphLQko2IgefxOUOTiDFQhc+r2jArookJmgxg0VpuIsBdzc1JVjvMnfc15ELSUadscjQDujdttaqGDsdKm5wu5+b2/fDq9ft8PrN2z/6ND2jo7s8Np16w5V4VZl0R28FM9yeyNUfVIlwMuAihSMgyOx1klvWea3Cu4j5nt9nNXHRQAUtKVisYH3EAwWQPcnq2J4vIihwW64l9vWmIsU3mplk8mYwG21Xtrh0XXrdlHV21QbJ5rX4pl4+nS5ILCDdo2dXXzMBfgs2cqIAfLoFAuXvbvyHGWs8vgu9io0X5K3wMsTtiDYwGEQ0B8QliHeU/P2CJkQMG4bmyIjsnBw60J4eJQN2uqmgGdFEAXAtJzbK7eO7dU7xzThRfYHoO3ORKlWpE177QarUq/tdW2xWBNg3NjvW7/T5HGCEcTtUepTABSZHRXsOLPmxQ7Q6tH3zc1y2e8X8y4WNbbE2tif/c2x/cXfneT1wEEh7lpsRIBHwiyeY4Fz1MFzEAO1B1+mOXeFmHTseF+JZDxNwNc4IxCZIILV+cLGCbgNbThEJ5R8ZSVwY/raC94E3JTFudvQvR1Dd8X8KmNem807w/BFwA1j7w9+97fuoTgBvUrv7uvHCtzeBeDmjc5xehiIMuSVbQbSpaHhKlOc2mTlakyJ7nWBSkXki1VKQmk7agiYKg0pVggk/bJjJ5TaTJXH8RYkTn2WVDPOGR0TMBjBuGXauXrTeV1IlTLQLbxXqQJlTmV4mq14+vqsYj9TsEUJnfpHlebCDNrU5SlFE1o/LAw4F5mKFkG7oMQz01kOiXw9keJj2sIdrFVJmncX0cGii7LtDvvI8OvooG8HaAvm7Gp9N1MFbuXsz5+vVOlzRuDm90PBQNfG4BIzOFpbOYOgfoMAcGXPFIYzfgCv+MrZrzugKjC9r866BOgqx6pvFBPzkEh0/iJXNOo8agzb3c3h3a/iwwhGQpW3AGZskk6wL5CmYQevNqRPsePH70vg5szb/ITGthSie5NtFSgA9OE9KkbYUNOmdlcEbecrNZ8n2yarEAI4MG+eVkVhghZeaZawuOJvVJies5k7tFNrebr56UMHp5SRaivI0vnv5O8l5o2bGZ/nbLYHMOe7L97tpvzIev2B9fsAcz0bDvdseHhg+/v7dt+DD9lDjz5q1+6/j+xymYK86vFU0nm1F+s4rotjiWRILt16YyulGi+ox5jc3on3F4+V4DsqBbcXp4r2skYs6Kyq2szQ7a1XS1vOpmz4zucAB//lzG687UFPA/u84GZ3rZ6h6DIAk2b3OOMmGKlV2m/EPIp6Kl2LOzl5YUF1niVpQVRoeisoMlAAKrQA2bgJuzasBCfnMkNHOhIkGlKj6JAB0DKaL226lDVNGGADXHVbZntswSR2i6a384XdOT6xV27fMRRfANjhmMdTpVrBsuGLraH8HHHO+4O2HfZa/DmYwINBx/bQCtBggbi2O+OZ1jNvORixhOMaTOLq3PpdnAs0ee47x3VL9xDX983v37E//RulSskkJrNcZWpKBwXIe7he0DhXnUK2YhrHaFFU4Gs1Rkg1VRp2MRHFNEYrI88XUEZsLwrE4aFtHI/GBP3oQwvgFpMh1tw04ilv0HkOB13+wWuQqi6zu4nArZ9DfcLGCVamlv8wBe7yTeUV1dfJ4ne+mGIsff0egNu/+JcZuF1GI0QpkR60HAW5hF0AvK+KU1f9vvH051WcEA8VAAy7Ij3uho1nM7Ju/D6xZTmVJ8Djdh4V4JZvIganPIGcZSoqKTnpiywrEB/dnt1oNi6AgIR2It7UnqVA+kDR8A11TrCGHUC/xQnluxo/iIflZAeSgVvQ0X7OxQIeQrmS4o7FXZOxKrBU2rQ6Sdg5gYaNuSCj023zvfRBKqh4vTMCTPXx7WKGcE/KxvJxn/DOMOvEv3Fv8GxD77036NkBBMpua7J7CRJ2yqG/ej4JuH0IwC2GtYBbmrRFGpmfQd85VfxxLaL2JVKk4dsnDYuHqEv0ETVtWwJd1R3aTkatpo+KxATPrYxOaYdx1VS67PeqKBacCXCAeyDWjVcKwOYpUlVDYrWHu4oMbBssRlDrnAbB09oa6KrA6smmbWATwtTqRsa0ML5lP1P9TQ0Z/o5iBbAK65WtwbjM0V0B3RTACCndqUo5YcBozE3vKjSZx3GaTS5WYtykOV3A12q1oV2I0qgu1o4m3HIvkUmrgzvaLXAoqE2TnO0xTtAiS3rbVqtj7VbH+gMY/Q5sD38O9u3xp5+yx558pz3w0MNXaGguf3a7GLqSiYMWKkyDcS53k5KVB5sb5vpiS9DAvUG5yNZ7G2/3vtX7cmzi4rpa2GR0arPRmXU6XRseHlFHiGc5Gp3YdYBatgcDsF5TuzafwsTZq3ndlkWeZko7a6pmBrOyPHoHiGRnUbQRivkiXZb+hDUGTlvsD8ChOriwqhSLG2xAZkrLd1sNOxkv4KTG30/nsAoBaEPPz9wZAN0Vhh14u8lfDUzXfAnz4DO7dXxsk9mMaVWMqZnbU6GiFREFx4s0KBZweL4Ney0eC+c4na+s323ag0cDOx6pjy/iJWxLYODb74O5k+YS43s8XxEUdiHLIdje8FhYP6OA4U++d9u++YPbvJUc97rhfH3SO7uOLfxTA9imdaTSGUfjIDFuUBQU7SXLxYdhrMQyBfJgTAzgxv116I6RKlX/W6zbnHN7g6JHbBW+lOx3t9vm2otjddtFkaFOuCI4r/Egsez5kFOhmy+F+SJqF7S9Lu2+2LLhFe7tvQC3rxO45RtZXyd36dr0rB24XdLr+42sKI2oKg28gcU99GEYSABuJ6N5Adycn/AJH2lBpRZ0KiqpLlrTeEurC4EbF3S/jAK4acfhN4BMYDbg5S6u0NfJ0FAeZQd7/dyKiw7vfs5+tOTjNobztuj0SOUSNvnzJ//jef8ISv5iTZxIr/L1GUTmogU9ZjAb8TDjHnW6SvkEcCsXjwh+eVJo4OxKySDgoqVYmAErGOhmbgO3PJnQq3S/AG75CqrDqZIiro20S4FbHLAC3GS+mdg5ABWf1KnTQszXAgBfPMDrwK18ZZ5su8w9YgKmv1OgyBsCDfra9/c02wTSGDiCzUkLsNulAKBxsXP2jXo3vy9Id9KRHuhGaVOxb2DYRm4PEpQWfNzUoFvoC1YgSp+KbQNwc2E+GXGvKl3MbD2bZ6bNyToZjMrdHoswC1aZ/pItA4ThdMdfO+BiRZ27yK/lA8dm3ufOsLlYG70xBdakeSP75vYMnkFkipVdFpydpSlzo8nODF2kVdsNG/T6dnB0aPc/cJ/d97YH7ZG3P2YPPPiQ7R0dJgPxq1KY5aO8LL1K3aBr0VKsqCx8GjxkVOh1B02h2BXNd42yCqMfG76wqInhmlJS2jFxfvjYUZp7ZYsZDHBljI54HewkXgu91/j01Pr7A2u1uurlOZ3wPQBwTRSJePsixAoCGffgKpmzuDdi0GPt8ir4mtzF97naxDqTijHiFn3ObLMSgRWhfJ2nJAHcmiwOaNjJaMaxjQ0umLizmaQBc6YgVfQFZg4aNwA4XD8YYBYRTCd2enZi4+lU49KLBULHhufAdCZ98fRIWK3KTb9Zt4W1Dt0bzh0Ubniug06LzBpAH76Ohl0CM2jfYF1y0G/bsNe2lmcU6MVOCYHAK4DbN77vwM3XxgTcAiw5hgq2cwu4FcVcdXaZUtAAblwuM2tQwTklaCuYttDJ5VSpM25nAG5NSheuAm5xTkiTHgK4gUTp5DUp1sxS47DF3MWA87X0Pz7gpkFTUgL6Sb6xZQx5y4Hbu7/wOxv2J/U7iVRpTjM27Gw8teMzUcahYYhQxIdeXEmVMs9hUVS7B6LQQexIQSnGeel+xeS2+n4dOdPFsrnJlYooX0aHALpuu81IGaRVVbqi1QlcyYPZIRYrBlBgDgUaB6P+OSmgxe7HA1y5iyqDOQ4c/kX4OYwuQ/8moFacIYN6pGxyWjktRC4kjUlKOxRnSfUatxSBZsoptm5PoDZetz/s2bWDvkTHvgMs/ety4L7KDuQ5+1jBuCnM544X0PIp8EvXV2WzIs748A/dm6MpidnLJ1f/t661MpvKVcQ/N27uroU83fZLPifSa/E8rwYEcVTxSBm05cEFcIZCAzpKacUTq8aiBN9Vk5nIjBwLE/B70mB3zDZdme1ykUSvUqfIUHVK4AbtkmvbkC4FaGI6DRWmYNkWtoKhKloWUcfmKUxn0fA9Fh9WPZ5DwwZgosbykBrg50ydGjZU3l0BAA69K6PazoEaj+2cYwZtnj51jZy8tbSKsbNIzAOYWzSxoewofUSWGUUu2Nmjkq1lffRU7PXtvgfus/c/80H7qbc/ZoPBIBc0JOyxewO0a5Rtgbkt5ksgAyOcBsesxBQ7VJnPfvDYJASrlVi9LVok5j7eqApYpEIBvqiT7XQJYnHd/EO5gaw8lsuFjY6PbbGYsgAE7CieR8QYpJax0cMYi9hQxs7ymmMzyxnsMSIxVhyb/ry4qdQNjmrILPPAcakWAAAgAElEQVT1+OXxHlKRSAdCS4Y2UdyMbNBw3tP55+c2ni35OxQXEACz+bsiC06/01b6lp0YwIDNpzYendlsPrM5PO0WOjYAFG1AMDW4SRAww3/Qt+H3AGUdb2iP2QbmjUUJYAgd/WAs4vMA9Pb7bW1mNsbCB4CUtM/0WxUmvH/8lzftGy8AuGnRF8jyFcerRfFerRsaKJXsTqIECgqqMNrdGrdeeFJnhupZoIzGFWLjWRNQr5Y2Rw9vdETqdqzXU7ed7S9nWBNpAUuuAa8FpAC6KqSNf9pHByuyYzvtvyp4kAsZQ53L1lXWZlqxmMdvNnbXGrff+8N/Zb9fpErzZ5Z3YvfCEfPoMo34ZSvbVb9rvPfL/5wzK+OvPIAw+EaTuZ0GcENix33UCHKK6qQ6YFG6Tx+fA0DWTdRveULgDty4OHo3hXwRZXVIoW3nh+RXQQR77XCPaRayh3kTwheJcYOP25x6t3JhTkeJNGvanajkPg2XYsugfwbjltOECuAwPNVujcDNd7iw58Bb1DImBIHbgyBV4aZqM9cuJP1X/XtPaWNYr9fWduEodkMIgGxODz3CsGf3XxtSj6E+hCVDle/lxQNvY+99/GF2TvjYh54KwaLrLJyBiHP2e7UF3DQ4NAE5WNjpWMAzzufCrZnueTSzD6BbT2NdBNaKMOiD9Kqpcje/13XkU64zbZ4i1mgQyxZsHIEbFtgoTkDvV2fQkBZlY3m8Z2mN1VgdFDYtvoa2BmDZwpwXercV7EHoW8DFPhpjcwiukBad2Rps2xKtsJA2dQ8rpkMFxKJJNfU73spHDcTlBYeFF3Yh56gidYaOzenhA8bfo/IOVXzefqdoYYWFMKrwotoUJr6hfdNyrCIBFjDQmFcFAxgpKITAvEUHlNFkajMA0PNzLjSPPvKI/dSjj9q73/ce++AHP2B7+3sXpgAve6p1diPHNAE2WanI6idYch0vrCiKNGgM82Kzy7hTZLOUElWEwbyHVg2AjSDLfe3Yu7PdUQGSzx1uANFpYYa+oeofOp9PrNffo3ZQwCXSs+7Yz6rQAMpZKhLXUs6bcpMaxwpvM0opwi7EdV3VjaiYNqVKtRHThlWt1sBwIQ1Jvdt8pXZrYQJN8K8iBHwG03k05AVD1iB4Q1oUIwWFFqPRqc0XArds8g6NHAsLqKT0ik95roGx20OFKXzg8LlzeM01rY+fAVAu1vw50qF4P1mktsYnChzYjL5hPAbZPwJKnSOrrF1u8O+++5L98f/7cjHMyhjvGzSSFEUj+bperT5Ii/1sud/fNZbTp20FvPopZSBFjzvX9VGyVNEhl5+SaOMYtdbpdhmVj64f2LWDAYkBrDFlGA+iJB9pm8e66rruJhpf9Jr/7S41bv/rH/4rA3jb+tp1L2tLdyr68DT0Gznfnc/1/b/0P23KiZYhnCrKxpOFnYHC9gCTgZsyxzHBWc1YiMl379ycuaqxS0U2rcq4XQLc1EkhX1L5bwC360f7Am7eD07LvL52Abd0pACjBXDzzWRKdWwNqiL6ZtPQAKnqR8psFxdZvZvAjZYgvuPkT3WGBMWx+/Cgq8yMziT6yumct4EbdEz4wrE7YY4I4LZaJ+A2GHTtgesCt2nnXez8415dCdw+F8UJfm7av+ki4iCpMGHbv63CZvHaAVa8RVL50C4Y+QJuu3U5F02Wyo7uHmbUToCf3s/9dI0gLIEbnwjToPpyUObAjT9HAQJBrPdGpKBdWjiCOq8qbSxu2abR95QptG00ZHPw5mlS3xBA8xZMG4kNpkgXtl5MbL1cuE2INxrnax08Qb/m6b4w6gVYw6JK4MY0qGvZeNUAaPJ9A+MB3RGLmhot2C8LPLDDgp82LRXgAOe+g+hD7KalTDPQlLTjf+QFh+vAIoI7iB6qxycjskmz1dKm6J1JgbiYpKP9A7tx//32mc9+2n7+uQ9Tq3M1U3r5YAhwplQoUs9KB2aS1/W+TOPt2ISFtKLMVARwS60CAYqXNpuMNH+7Peug/6ozi+U1UAm5Wtl0MiZYwzmxKTqA83LBKl20sopsgeCFawcpbdHCSye32FztpAo9zntaV8fz8e4seihdWGHsPnsxfb2ESKOeY0ItrZAORfUoxxmqRJfStqEwAJWxyIrgeWLjkIgBMGNIlzaNjJmsQVAJCe+xMxvjvm0EtDD+AN4mc+jozp0xa9rU4/E+CrbaTcO+Gi23Jss1wRn+YEN0Ml/ZKyczGy/XjDL8uTXs+n6PmRwsdwPIVLABR9q66IZAFs3M/u13fmj/15//0AdWrCSxYBR0CYBbCJBrRMMuEHMZDitHcQW41Q5UqkC2iZQ8fqPLURy3/GxfsfgrZA+gAUU8vnbj0G5c2+d9QseM7bl30RWUW5l7CM738NK7BW7/y//+f9jv/VFZVZrvUrlGp2WquKSEi94q4PbeL/3zjdz748o1SUmZosn0bGkjdE/wgEuhvQMGPix/I9pjJODmICU96DCG9YlPOj2lAnNxAR8ZhM1g9dxiI1U5+d2JdY+vKRZNdgnw4AOR5PVrAiVIpQSoiyFRpkrp45auqHLnC8GmXpBSG9FvMZbg2J1gyDJl6cfx1Aqq+fhefpA+TZ5qxoVHWrRaWjABt6yzCmZPwE07vigECOIq+p/GrQEDgS8ARXxOdFJAj7n7cI9cTKtzzjvAcpLyavz0GK6dYXjvEw/bb3z+Ofv4M08XrKZfP2NURCBXGdZTpTU2jZyALybSOF2VKsWJQeThI/ICdi7KHCpze3tdvYepH5/ntyyea8o157mkRSw/TCnCnGGMNChfExo3FSqIIlCqlGnUc2fjkAZd3jZr7nv1qMx4ybjJUdcBnK/InItIkYb5Lsx457ZeoLJw5Vo37bBZZECJnHu9uWdVeLvRM4u2CEpRQbzNDguk3gGoYOK6ttlyYbPFQjo2MG64fKTkYQ/iTF70dIxWVKoQlAYJOkhsOAZ9dPfAuIV+DqwLFsmWzVdLe+32bTs5mzBWASiyyTeKLWB9Yqg+bBP0Pfnk4/aV//pX7aff89PWBRtwKYN78RCQt5YYtrBVyZvT8MDK3luegKqw+WLUatV/yb0fHRTmtpijCTkYeqSp0D8UWrXsSak4JHCH16PR+xxVpehy4FMO54ff4WwGe4dpvmrcIVXq7JUCrkZnagd3MeAsU7yZjVRwyJHTY4iHOi5wNL0tpDbeAH2+QIsrMFoCbkjDM025WNtivSSwE8NHZ2KCdqYrGxvrNJtseUXghlQppS8jOzk9JWhFhSbGJnRtsAbBnyELCZr6zPXGjoYdsmUYz/CRQyXrbIVjw+i3Scbt1bO5TZeonVabKWjhjlB9OmirEMGlJiGDAcMEo+Bg3/7P77xo//Y7LxYBQxkgVtXL7VDfE7j5c851A9sD0omFdL/rOKcMmZekVAsIEqfgn6VnhfuOQxMwl9vRku1LG5CI82BVdQ37h0NmvXB/tjoq3HOkffPegOv+g7s04AXj9vt/9K8TC16dGfV5klFxCYLfslQpDHijYTDXWjdbjFtVSZUWAt0YcSGAL6sZkxYu0CD8brxHJ34Xvfh4DFaQqYQ6tBQI3unLB4rsLnLqAYtJ8ktzuj4Bt17bblw/IHBDw+EI1tvAbWYzNpl33FGm7YLd2hozuXIqgEnJxJT3QW9VmiK+NBFUXQWwyx6AXgKfFgIPclWgkacPF7A0yf2qPABnywH1KgV1ja9kFxLgttexG0cAt0g5QCeTuz/AHBQLMCYvdkxgMOO8ca+kczF7/xMP21e/+Pft4x8qgRune2bbUupTi8PWwpkWUo6+lP4RsPdtaxE4MjMQzKQ0bmW6uv7IqpLSXGwQE6y+27ynMOEBLos9491iJCr6NqZGBdyobYsUORg1LLPeizHE6DTjZUUjbEFW8nJb3RGws54XHwTj5vo29jH1eyc8KME4AQc0RIuUJqUxr7e3osaNTIqbk3pLLKQiZRiLRVSFCnCWp1UItFfuGo80J4EZF8q5zQgc1DmBTBn6mG5gjCpvLjIvrBxtc5wB6AGQAQD2ekPq07B7B0ihCbCHBLzt5vFtOx2PbbMREJzj85ZLWwLMLFcaNgB/7NTQsWc+9EH79V//ir39He+40CZo1zNXHJP4PUxRaetRMBcxtsJEJo2pC7wFpYnzyEDrB3SxmMtLzdlHFhx1xDaShYkNINi01dJWC1znnH9DVyePPoFCsmEuz8BrBvsH1myq/2t8rmqXoBkr8ysRrUokoLnFMZz2okX8q900fAKOGF7s8TbcE+knVRQTcR9jADo0gDV8EHVhtPeAvg0ATsUCbHcFJjV0xDDjdT839uykDm5tk8nE7pyc2mw+5XmAbQP4YgHD+cYOex2ydGD5kH6FVg23Ail79lVF39PRgmMKcQ/kAEyAwfwxVesFEgf9lj101Gc1KTc8bquCe4XzQUwNHd2/++7L9n9/11OlDFI5NoYghOnIQqdco+13xMwcXpWe8dW43CwHfVCzN0pPl4O4aisS44ObsgW6KcnGi95s/AgtxsV+PBdD1MZCv9+lLRc189SZ72Ldds46/+HFwKgCDnYG610cpV6I+HG3nROQJi3tQKrrcaHvL+UONeUdn/jr3Cxetg41nvrs/8CwEAfH37jZelINOx1N7c7JJE223be6EPwWoCPdepS/J5ftbNKoT/DBEM3lsYS5kWE93VqQQnKILwds8UsMtBs3HLjRFkS6mDgfGAurOGHGvmwXXlyQZGkS+BkzVqg6SbcpDHCji4InDqL8v7hpKrvOBsLBXsnvCdYPO04nBd2YONkc1IdjYgN9CvMvAMMAbgx8XpkbvwvgNuh3OPmh95PWRI2u8dXvtQ3WIdg14SvOF/9+3xOPELg9/zNPpysksNoIZPPm+DiKXX0FuAVQTi8st5qFBYJHi0qaKOw8LlggLwsJ9cCoRyhW6mpGJvOzueihHigE2kpNVKRABY9L4BaFCd4tgSslNFLycJNFiBcloKn88mXbNA483+i9S71AQSlTWS2gMT0XToAOgLYVChDwZ2YrgCqAOPdbpMYN/YOxCCG16X5gYOQWM4AKWTaAPQNoI1sGoMe2Q94tgTAAaaeVTRezBNys2VUqzgEc3sveyCw4wHvQjQEao7ltmk0bDoY26O+RuaalCFKz7pEFgHc2GdsrN2/SXBYgEmAPwG0yX9hisSBzg0EH+xC0ecIGB6zzr/3aP7BP/xeftqOjozw0LkTs0gVqQ5ULDqpjKjaR8ayLhSaoLwKp6gJE81kuIGtbTMcsDMFzardhQNzzhu85/uLdLE4AGwdNIvSJ3ms2UreRuuQGnEHRdY0wcG41rNvf19PxBYSCfrf/iHEasRjvjn1mpIPKitrQ3G5DPkGCWKA5/YvUMME60uu06GAkYexH60E2j2dTdgFlbKYB3FQEs2YxgqQx+gyAIwAwdFLAssLCGFSWwgHh9NQm04lkPvRiW9hstSZDh+rPQUdMHI7U7aLtoFg5FCNgbN4eLW3qmjicPsYcGDpej2eibgw7BG40Ew65AIGzJLqxycVV/vFfvmb//q9uKnYWC3hgLOn+GiwYAeCL0VTJgPgak4NsXsuqWsS8nsYrtn+vJx6erDxXkjWxcdb9nKLnqxMMe/uwA9FXhU2qtOJCUUMmXGgNwhaL6sNKTFH5qsbM2nYhfdauOK4NQpzNrldc/LN7AW6//0cCbnUIufvouQ92mQvE41XzzTf3q/Guz/8zwpOMCnPKETfndDSxO8dTfmpM5F2nEH5gvJ01j6yCElFZfcFAcWA5mAnWJKUk63qL4umWDy72kvE+umITuLXUjzOMDH3JnEy2gVtmRi5SfibHYLcbCIYkmlbrrtCLJ29Pt6rL4j6DGcB9waAGsFytFkzDpHxH7SaHvk0PQjuYNJU8WKe3uB0IRN2RKpV9inyxdIimXT8ackIdDLsMUHdOJyzawE6XOwWYV/Y7tr/XTxYxJZh+35Ng3D5izyfGDeJhDwCF8W6aYpemSgO06brS8/Xddt6x+e8TCZDQ4aUzI4WJNzyHCuDmVh/bASlLAfLCGPo2vzIi4EiRYsENzVtkUlWQoOIFT4GuzqyxvGWb1vXULSEZ9LI4ISpUW0bVNY144eO2sPPllFWk50iTuraNAmqwZwACAG4AZfRKRAHDmh5vELuTLWHaEzq0pqf3zbDNoOEuN1oAdXKdB9sGzRmqTZttjC0UnUQqVXoj9iBtNJninPpnDAZD29/HvG3z5wB0KpIQY4J2Ri+99grfj9cglbaCXcR8RrNwMG66u1iIUNAgAT/+fve7n7avfvW/saeeeori/tgw5p2S4DSeCVuCIe0KNiv6hxZsv2JcPPXqApSAGmNV3vnFeMYGDRYd0HDBX09Vnj1WxKaOJx5D8fkEaig8QDsqPOOkhcvjqCwYiPhL8MYCioX19w/LPZQTvV7W04gNUmbkVN3r0SXAVwKE9U1Kfl3oC4MZw9iN7S3ZNgJxpNZj8x5+oCokAIBimpftwMBCAzRBX6ZOBjgu0pgoSmAmwI1uAfwwRlDIcXZ2aqPJWN5u87WdTlFhKjtUpO0A3JAGhUkvhgfG1clkSR0cKqGni3P2IIUaM+L4CO9P98Hs4aO+3dhD1xkVnMGkWnOA25EEMPE9QNufuh1IjE2th5H61eubKLQI/1TqQbPQmRGuNCMPV4GC+NCod62ip1PFiXjAK2THBKSsipXhMv5wY+4bDmyWxiOt+QRghyju8ecs00WtdSw6yFmwJe+TftfttWyvL+CGjE4VuG2DtnI2lSF6F7xL6305eS+J/iUofMuBW7Hx4TN5q4Dbe74IOxBfBf0uiTVR6gSN2FNVaRKl5rsUACIGXaSHSswVu5VgNdj2xV8g1/+q4D7KodNrhFX4VfldPGGpa/2kNtbtdjLjxlRpFe2jBytaq6CqFLs7sSGCC5WBUn5T+J5wsOpkCpDhg9ltL9IdqsW5MDpUc3kIZmPwq9F0QeMVQ7Gq9dKiUwJM10wl6w2VpyMNhR6lEcxxH8JcGYc42I/S7a60jBMwMaL+427CdPJgb2BdHCcWIz+z9z8pxk2p0qKDgW8nFQccaF2aJvWwUzwnqoXSM43wXwDW18G0xQSONmzp4d0FmEv6nkKjlDQqlaDhbBqHlGojc1EC/h0LLv7pwA3pNxZlFOMQbFti3ECBweIDfUnx3HuqKl2j0bwc8L3ztcI3XsO8JsDc0jaoMl1ObIOKO24QkDLFHEQFXJOaNnZUQIEBUuH4HuBuPmfqET9fs7k72DboiQRoAJrwezAYqh6FhQeMTKc2nTpw68BKAMANRQrGeUfGA6lTazJFCrYNJrL7+4e0sIjUKStW2R9TqfvJbGo3j4/JpKFyVVo7AUXo3Hge7gmXczoCbmij9Quf+oR94QuftYceflhazxiTbo6tYgOl80KHSwFHwZSI5VKsyP9f8CPRE5ExRa8Buwb2cjmf+aZWjDSLL9CWqmAjwK5Bp4dntAKDSNPkDBwiSqUKdx8y1a4Mfh9YqLC0/nCYY6BXkuLMlIdI67CDOybtVSVb/C4CY+kNmRZb7/uKjQDuK9v6Ba/sKTkxmALgIbUgMAWYW0IXCZ2iPA2xgZAFzcZm3MyqGhvpUUhfpJmKFJQ3ZGfP0oWdnJ3aydlIDOxqQzA2nsPEV/1EcYzrw44d9MDGGl/z6umcrBo1lm7XETkagMzZEpY3QrP476jfsYevDZjCZd9SjtGsX4y0OcbxN1+4Zd/+/q2UedA9c4N5xmsHbtBoe3Vq/R4zPJXptgj9tUxMvCyDNf1L7/fMUKySPo6j6IPdHjgc1AViMhZwQ/bq4GjfK5Cr2TKwhIEV8FoUl8RoQrYHLbAA3GCGz3RphberBM2tb0qwVf9lpOQvP8Lu394rcJMB7918ZZvfgpcSKL+bt9/jaxrv/sI/20RaLD9frWR0sC6KE5AeCao/JjKoeHy1ubvVpysF4xHFqeOoOtVElYN7gA/20itScVGxlMx9CUJ0+QR9wer5STDF5Z0VML4h/IfGDRMc7FuZY8Z7S8ZtPhcNvgu41Qk/r7/SRTLf6YEZgdVvfDCI+JYBubRaKfzsqPOjXsYtJIqSery3Xp+4NXh9InMn5iBBmgUFALIOsFHwRYEgAtoZv4+4ZwBjeD0KFdDaTCksBcQ4r/6gS1PFssgjzuV9Tz5i/xiMG1OlgiglqAwfNk60cvcXB0jByMOLR5hYMMpYVZL0ChZptF465Gu4OecY7nGiVF8ee+f60XXmYm7id8G0FUUKfrDQtKnSFO/xriAMqg7cvHOCnc/NljfNmkd6Hc118QfgzLd5BA3y6FKxAkx5YQ0yM1tMzJZT2oRIXI9PBHhqEfBwzrpMgaCNDce12J03O96qCsyw+m0C4MO9H6lUTmUwawRvTZtOJjadjvl9s9O3TQOsN7yv3P8N8rZmmwwdfLeQPusP9/gH58UCBwjvfTxCjwSj7JPRGVk3yBzEAqKrw8oW1Hwtk2dX8hrjeFKxDIT+1w6P7Cv/8FftIx95zvb2h3pWYBJdp7TLlqeeOo/0ZEC1AsP56uibP2x8lws1bqc+UQ8d2rVed2hNtyni3KAwH4UP6htK2QSek4vy6+JwsW4hFcmMR5nq13mqOwbiQQfPwcddmIPu3K840SPg5gjB35ivPc+GMl0rMKj4g/8c7nAqBHOKZ81NAkmAlU2gMWZvUFUoc/0AoF+qSI0bODaa39iwh44JqoJPWDeyDd6qCRq326enNlssOQ0wdqCjA/tGvzYWF7TtCPq2BooSzu1HJ1NZkzCOS58GiT2sRADc2Cqr2HChqAGsG9O7Cbh5d4dCN4Z7860XbtmfonNC2mf7YuOgKzIJMlF3/00+u7xxLbMcMe7yuCxGR41hiwjpC1aKfQHk4p1as+JVDWZ+pmz3pYzQwbUDPldpKKNIz59zsZlXobHuFI7J7kX0dOtZrxvrcAnJfFMfIzMvoikZms79rti1i7m6uEDEhj94U5rMl/0Yyjut4o74EgP7hhabnW9uvPMz/70YN/+S74o772/OuaCfeueEsJkgsPAHGICqsmt0PUMMPgo7aTvhLa+4Y88VNawWCstp75Go4OQLZLS/AjUNXjpR+Q6cqE0CuFNFC4SRSJUCTFaAmwelyWSWDHghwuRXAKFiF8rz9xEdwl99uFKNaUedKm0jbaonxWuqX4dHnErHhOI18Rzyzt61FbWBGxM+/s5cYabcYfJb1ThkyxZZg+g5g6GENikFiELbNxx07HBvwPtYIdwaZmDc/vGXPloAt7QVrOwwE+uWdn/lSC6KTmqaibgXJR2vR+XvT6xbHUDl4yd896bOnWDSdh0Un+hMLMdvALbwcCsUEN7UXBUEuGV0gPJm59GAHos+wNnMGutT2xC4wfLDgRvTqHibgzZ8JFOkAG1z26zn1kjAbS5Ax7kLTqHN5M7GgRvfyt6lqDhFVag83c4baM8mtg0pVJi6YvwuZzNboI3SpmXNbt/OCcaabK00m02YWm20B0Ar0r959ScTSq0OjzdnNWTDeoM9a7Q7FEWDlcMfLJpcfAHk5nM7HY2Yig29HRZajFuAOr7eiy2YOnRWGiknBGuwz/3uwH7u7/2s/cqv/lf2U488XPG302KjAFwHa+WY28k44bMKJg6vWc6ntpjNtJFC2y6mQwfUnEVMIXhZK3WKqlD8qbBrtc1Omkdk5mPG58VeVePl/h7sFnrQLm0wPEgmvKoY3G1EDKCk9UBzKGZSbJarIMIrRZ1VS9xderv+wdhJX7q1IdsBYECzYq8kZhaAGjfv6LFp2QRtrlyzh3Potd2OgzUtAg3qq5ODFQA9NG4npyderCKGD6eHvqVIh+L+DDoNMm64n+iPevNsLiCJF9LiA7/b8D3yFQywgq4NTXvs+tD2euiogA3G2hZk3ATcIk0c9+4bL9y0bznjxlhdgSRaX7A+gtlqd0JHvA3cYh8YbN5WTC3j4hWxLkXHYnwF2MJbaTHjjBulNNcOqpWlteNXxkRkWM4B+sTIHez3bNhHajmPqa0NdeWYtWzS64jdSQrh63UUjyHmoMn8M+96+5VHDY3bxS/czQvKBknvwqq5K55c+eFXPcN3fuaf0sctDs58d1F+fjaB4FO0aRaIBmYp+oWW6QQ3/YyZj5uI4BVpe7FNeQETS+SDNgJHZSuL9+tOlOAxri2113IdADonRFVpB0i/yPPjPUj/YpeOVGkduAXX5ZsHp/z9kwoKLmkOOKnLa8npPIFa77jgIzWAVgJuhaC4ZPiqO/kYfQnKKM2TtA8ZqMRCIZZB/VDTuzwtrcnpPQvdmiRMVsU+ZhiIpsFHB54qLU8jAbeP2fPPvosfkVhCF/Lqc2Mrt2PbwQ/Lzz11WSgGbYC2nYO/DtzSPHpjwC0+c1urGTfANxQ7JxdHTmLewmRXd8J1bUyL4hxjAfYUefJ5Q8oIlYxocyXj3cb5zDbriVnz0GyD6tI5ARz7mga7zR5RbsbL3qUCb7YE2zbTe6J4wZBCb6sQgkBPRtDnS2jgZmLgkLLaiEXDZ2TgBtPela1mE4K382bXGp2BbZoAY0bAgrQg3mftHv9Qo4bKT2g7wcC1u2Q4ALwAqlqdPt8LgMbXAYR5U3p8j1ZG8mpTUARTOF+hYfqSVaw4Ltg3FdTKYx8pVYwp9VTdWL8/tPvvu8/+0X/7j+zd736Xd2HAxmF3MiMDpYvYDw0AsnZkzVB9q3vHKtFG04Z7hzLB5tjUAFUqFtWkAJwwQg7AFsfLG9ZyiOU54JvaSJNGVxdfvNPrWASFFO3c+gBuGH8EMrLdKa8vxVLXLdZna6k7rrNBEf6CaXYXQq6VAj7KLlA7BTkGY7+ukQCsIRsZMl64j+ctQ7cr9TRVlSqAG7bleFRi3ZytKQIcxsDZaGSnZ6c2ns7IoiEEYxzfmSxopqviO7SyUu/s48mcqdRYm8C2AZyB/TtDkZZXWkNbhw4J14YdpvEjC3kAACAASURBVEpxXNjhQJu3APvsmjEsU1GAhkv8k++9Zt94QalS3e/qnY0YjlgdBWDaB5TPJwPHAP0heSsjUUiSdoalMqZ6WK5A8wLEYXM2mUyVom427bAC3ApQH/vnSmoq/TB57+0Nu1vArb6iFatU9RZtp72uujxfdWpadZc6vbnAbftUyC4X5wxvv7ekqlTFCQWLEX3r/JxOxzM7duCmIFXDyh48YgLqNVkt5pvYJAYOJombm1jTi+uPXnca6Ln/adr5leAp0H2kDhw/ob3TjevZgHcXcKOH0GRmc2rcahqCnbuXvLMT+MpzsH5LShCMFwIkRSo2aUWcZZO9QEFxuf4h7qNTm9VpFzsXzfoSHqlsvSVdGwoTABA1T7Wzi3OVH5+eJXodJm+q2MH6QN/b69v1w6H13A+uVMSQcfvyx+wTz75bC5gHhACV+ll+htVh7jewsCGpaM/KK65zzWkIlkFwBzCMtfKuprruUeIxkja4GO+MWfn76ifGz1NSJQGzAHIpJZq86sKsNFKr3r/UvdvYJYH/BqiaWwPp0sZQtiDn6OsYujiwec76gJ1LaVIwbHPbsBp15t0WcFPAcGCMyOOPTemhJUKlKYAb03QQlqNqTto12WLIP4zieqRTAaTgQ9juk1nbAKDBVgHgiylC5gZt00KBAhZnAbdGs2ONjsAc5wYAljVl3Iv3ojDCtU6yjABwm/jCjhSc2L/pfMam4tiEwfcLfmCUTMD+AvpOdlsII9YlAV2v27df+ZV/YM995Dkb7u1r/txlLqNkfrWxkp0HCwhoyQF7FYCDlrW7fRngug4Dr0faMunXAPLANoZONlJ+lZ6mVfF3jtPexsnjhuZ0BnsRf3TtAJNL+uExLvgwLd8T0yNYNRIGldhaAMVM/WjsJN1zbrPHzgj0misLDdQlBGAKx241Hbi5JAdaMxYkAGgD/K+bzj5qHW+3MEJk05GYG7+3kcYD4zYaT+z4VD1LcW5IjUIKcGe6tBHQoK/nwYyNF2Bq8/VBQwegCRsRAFwaLGyMFanQxg27qJyW/jvWQtwv9UzVAhSZR0SCP/krtLy6mSUkcbOL9Q3XXAFuRGVZLEN+NC0yWnuK7GZ6ZSoMTRkJX9rK+JfWXIdtlX21vsHGYzqZeaP0hh1d20/jIQQxO5bMvDTU4m2/27ZhX6bFb85XxNoyApe4JO3gy1WE/8Zzu1sfty3Grf4RtYuJR/RjAW7v+eL/WKRKM/0u6toNeCdumeFahVifI+eN71kd6axYzoMrAFTiopdYp/HryI5/uceb+s9tV9rwJZ7WxQIRrFcIaaP8vNfv2PVrSJVua9wwcdENIuxA5oUBr4u0fPKFVqx4OgVCK3c6oQerT5PocEADXoU53Y8UZnOT+QC4OTg7q+mC2JQpTQUIMYG9hJxEhM4Z2jbcc/yd9Yv67Pgei3WkuZFSlR2JdsIR1HFOw70+QXDfe536Y+LVALh97csfs086cONOsWQ3i9SArm8XuFIz8UIEUpkOu5m2GIHx0tgFbh9/h4H9VuzQ8yBVoyidN5XFk9IP02vTlaYthR+3FK/rfrKIgc9Rixe5t0ijuq5NvUqRblF/UTWU9zZWGzBlc7dX6CfghkWfgBzFCM5qUPPGJvNIrc6ob8OfxhLsG0CgUqTWAGhrcXGCx9tmqTZZ6zX0VSvvEwrgpk4K3ElC87MEKPMep/gb87E1sEanb9YZqH/pfMbxRI0agBs0ckx5qkoUbv4tADef72Hci7Qp0p60GxE5JGuC+bywBJH9CDonAMxNZwB6Sxn0NtS3FP5vBG9uVI0NIGIZKg0xnj760Y/YF7/0BXvgwQedfbqb5STPWjJmYfaLf9NgG9fVsV5/KICEak0SrABz6A27kmEuLD3cYDdLx52h5ZjwwicHT9usmM6j9N7MsTSP/3if2D0Bxu5gmBfXGr3PCtTYPxTTqNS1JbBXzA/1JvU/nsYGiIXNxwIg3wvR0KEA01/VoYqFBL60k0H6O+aNetSy7RokNQFIXUqAxu/4IqfqDeJxrTguqhrR/ux0dGqz2ZRzVQUI53Y6WdEeJFKiUXzCa2YfXek8kRoE6IRhL94PrzYwdGhtBQNfYA9UxgKoKZ6LYMA9kO5S1xVr/De+h6rSW2lpyIUD2nRHBgZsW8m4aRFKTzZtGLkyFgCizrLlEOvrbgH4ss5OsRiHL18faw+e32w2lwPExuyQxQnl2CpWuvLnhZxHmwC9BwwmLKVwL3enDWtk0M7puBuk1aNv+dbyd/FvPO9/cZcGvFenSssVP/ughoY0xunua76bmHPxaxo04I1qRh8s8j1DW5K1Qbw/CuBWa4BbTmpUbgUQKH8eAzNtAi6oTGU4Yg877GAFMlqdZsr7u05XuwAKUWVYyRDgnmpR4NAfdOz6kXzcaB5bAwzjqYDbBD5uczFuSU9XzJWouNHv82tSC5CigiwXUhQDnAtHQ4yGgwMa9GqGKABHxVit6nJbS5IfYgDCmLQeKxTQXC+Bf6OyJ1fhisIHQxLXS2NFT1NjopL9SPdCk2m4N2DaGcAtgxbdDwC33/zSR+2TPwvGza+7YNDS1tBPPadw/LkxHeC7sOiXugPbXTjwg6Irg1MtFcHrKY65syKJ9G/GbBxgadY7NZxSF77TbgAEMfTpGadz0CKsP7L4SO5MRdWwwD7uN0CaM2/wYQPLBqMNWIEQuMHnayrNmsH5vy8WjYybg801gJsXI+AYMLJdIzU6Y4oUVaUNWGVQZN2yTaOrP97eit0GkOKjwF/eZSLzBNowLPBRSgHObDld2mI+VboU96U9tCY1aj2yG2DAmAYEIGygtRu84dCEXi2w0CQdIEcWHzIBxnsA3KLHKVkbGqMKAMI2A++HDooV4bMZgRsLEwCEwHK5aS0KH8jPeIcTWIdg3iH9hfTW0089ab/+6//QHn/icdl9+LPeyiakuaDnjOfJjgVo9g6GEk3IOz3r9FRsANZzgxQkoDru2wqdDcRKUjvIKg6vJCYTHV1GPD5Extw/Vym3zFLkdCUjR9JUaQzuDvICFPLj6w4GAgu+AVF6UEBDKc3M2kUciGwAX1vEyfg0+pix+hegHA3tZfcSTdjjdQBr2XxYgn+aAWDj4DGcYNS90vA8V97DNJ0LjafRWkqADPFdqSgxKQCL0/nCJuORzadjAjCcM7oinE5XLDbQuA4NmeIYNxDe3zTGncCgnjo6NQy6bdvvYS2RZAisIK/de0/70pnuEUNKo2Hf/sFNVZWmr0owSsCN1+IFelshrEJ+OLOeYmpmR8s4WR8PAmnVQaJv9bMSANLbDv6ClDxt7PBwWEiZcmgs369jFACMGy8dG2D7YNgzMG8yer9gsO4ewlf89GrQV37amwncanczZWsKiZvW5Ltk9O/l8mXAW9Df+BC58mtXh6rSKE4oGTZf4dOCRUASOrVi18HB4vl9gbMMtOJExUIJ3VNb4zoWAI9kSuiTKILLKooKnIXD4wvGD1WSYNwuBm6wA0GT+Rk1Mumr3IVyQ5QDYgmOeKLFoM/C5JgcHgC90jXp+agZ8D0XB7ADN+UmYir635mKF0PD8JUYzNTyqtaqRp48su4AC1oCN3wCbUh8ugZww3ObTcAEKDCmnXUCbmDc1IEhfo9jfOCJh+1rX/6ofYqMWyxu7kIZr06cfgQIB21bgUT8f2lSGTqPDHTrQ1tQMiEzsmXFeQRf5i+rxwstXDhmtj+5fPJo07AhaIvWb1TepHuTWlq5ni2xbC4o19jx8wTYitfR+sP1bAHY1gtrbFCEAOA2t00DlZB9s9VEbBpXUgq+3B7EGToULqynDtxgBSLPsM05xlzb1g1UgHYFbgjGVEUKzy8CNy5wsmXAArVGyyzo3aBTghEsJQZIXYKpMGt296w1AHjpC7hRy7YkqCJQJIuB16JwpmPtHiww2vwsAjUWHzjbhvNhlSFAG9ohrei7hmuFzxe+x2tHbjlCk9zzDcEgfQvbGKdKjyL1xoWDHRS6ZONwbm974H52UnjPe95T8ccqgVuVsXJvN7TVApu4mNMsd7B3QDmCtL/ywYL1B7sh4DwnI7JswcgoM7CmYJnwLnWDwfgTa1M/h6T9LX6Xlqq0mVCcqrzfNUtsjwU7ldmCpsbtLsxUC4CGcUkwEu+vAtm0oQ1w60CFn0WmDFW9blsCppQVumojlfj3hgAA2DdcMtYXbgT8OfOVwdolQNKS51ukMXHnoI3eoJOC/OGwVkHvJh2bdGbYkE/HZ7aYjaWtgwXN6pxebWdoGO/HE5DR/AeYpw9boRlEnI6aM2yshj0wbug2oe4hSy9GIRsda5CvH/F8cF5/9oNb9meoKk1fRV/l0JV5h4JYv7ZiUIXVUjCLz8jLUKxVGYjxOIXUq2T7ypgaoC6AGO7bYi65BJ4xfNyqRS8e7ePDE4IpIZnWLJwnGEtUlg570Aam0XcvOOWS1/7HB9xqMOKtAW5PfuafbsLtGY9DVaWgNJUYOp3M7PYddU5grVZeozR4il1aVRdRxSGRMk3MVTFRuQP0FFWqEvLdZtoNu39WPCZ6LsUdKoAnPpW9Sr3lVUnPBnAsOycAuFUrUAK41HCUz4IErwp8UN3pSKjMOYPdLQaqM25CTBrcAChcHAuPpsoDT1VqtTEbILgiqM5CVjjUA/DimtrQayQNDR6VbAfwpXZYqjpFMJ2Mpp7C0efFPRkM+3bj2oH1wLhF8HYN4weefDgxbjnt45EiXkww5scsOljwOVZ66blwI5aVmkBXL79gp7YzH5oBYgSw7dnvz0KtzncEh0p41FhvKJ3JVCbPBylHFaFwoXJvtkrhQRQdpObbXjLPwhQxMGxvhUbyBG1RWDAzQ5oUbBsYtsa+bTYda6DgAGwadW16rg1q1ArghoKE1bxIgQIMIS0t0HbeQPoSXUqktTqHJo2VmRgjSFVibAJmQFmEBu9KWy6mM1p9EJxhDoLp6g+t1R2KcUNF5WrNxVwVo2qFxdQnfAQ7XZnNNttk21hBukCBAfzcYEyLdJb3Sfb+m8PBHpkUpDrRhxKp08kcmy5VA+L43W6fAA9LK5gWbMwAWBjTYMTd61u3owbY/X7PvvKVX7GfffZZsnQ5f1iw6s6CquBAqUb8gXauNxjyfWLElO7j3EKaGdWhbumR+zo7/8p0Lm2JlZVvKHWUluEdc74s2gr2q6IhLYKG4mFtzCJzQgZsZav5nGAzJrJYoTzs8f5cNVt2hojXeEaEzwhgVgBVfTo1PVQZKgZPtkIC4cqUSJ+GmKhUL8AY6QB/f7kIgyEVuyXAi/vr1+fXGWuU419P569sNh3bbDry9mobFiXcHocRb7a0CAgk9g9zV9dAO2ma64qNQ/4JGjcY93Lzy01BpEX1+ljXyipXXOt3/hrArWTcPIwk0BZFZjlvqZhQxqPYeWaxRmLKioxCBmNKHziEq6RD0x62spBFQYXHbqadZUeDdXbvED2tg/nNZEbc/7TuV7i0fM44ExS5He71DCnzatyPsXVBbL8S3l0M3CKme405j/TjYNyyFEYn/5Ywbu/+wu9sysKCWLZ5kefnNpou7PhEVaWxs4jflfcUAYYmflr1y1hYWXAZXIpooZ1bBJzQFyn9pKBWnpF2VvUvMjMFjQ8m6fq1ojghjQntAlhxxFTpPBUn5FOqpr2qgzJ2M65U8rEMH7oyYAZwi1OtVML66Yu9jIrT9MNAONUikDrDVykxVuALmz9ZD6g4AYtLFCeQ9mYKTEE2XseUNBm3SXotH6ED0+H+wG5cO1SqNHZYDuLf/8RD9ltf/Ih98ud+OqV9iE3Fu6dribHDCVs++zoYi9RR7CnLneZldLNQYDFSqqNmJ64j+6nVhuccg8rBtb7dXgQJ2gwsLUAXgpC0Yno5LWjdAiT3HpX2MheDJAaVzyKayONvF6uTZVNhgQx2vbCAFaUts5VSp6wO5MK2TsANmioWInglKdKkYtDABXZYAQp7D3qzYfGhM/+cXRJgEht9c9WiCB5ubQIuMm5gxsZjthRiihMLKZgugKZO3xqtbmK6UGiQGs0TjMMCpG3dfs863T5TdsG0QaeGNll4DytXUZDAtOnK0E0B8wsdXFi8wL6kC5uhKIHu+igE6NCnrdlAxwWlVpfoTMA0qHy/Op0eARsKFvD1xS9+1p5//mN2cHDg3pSiXwgoOE9khLuE9g+MHosNejQOjlijVJL7rkHvx6IOQF21GysUwwKYnjYn00N9k9KWjAP83fbiFXMpAEGZlo9X16UpJWuH1C0ACK5pNp5Yfw+WJCpSKPe7JXjS8XxIR+EXNZQA5bheMcUEOU6rBDij9xqZQPeDRNo4vU5RKnRrwbgx+gv5ZJUUARRS9Z6hca1vvK5MuKEAIdYe9Swd2/HJCUkH+LSh8wG6J8gmJheCCRC6qazzgzwn7q+xedEdxrLWbbVoI4LrYi2Pp+0j+xLATeuTbh6e1Z//4JZ9J4Bbip+KOCIsXAdOi5OosK/CtvKcfdd/YWp813oVoS0TK5Vg5+cacVsxEX1wmQpermx4oLU0rinFcB8jV2UCcZ+x8b92NKR0CentCzfhW6v7Xf4gp090nuWSUBwCseXrv/tb9sHXbQdyEcDMq0g5/7jWXnWD7vISy5c1ANxikuXHqZ08dlIwSEx2IAlkCdSVX1j8k+UHF7ESYAUQy3R83N2YiFr4YmJp4Q/gRgzBi9dOzkNKCnQB3OJ8UKGTgBuKJpJM5GLgpkGpp10G3HxPsqdbApSuZ9GEi0iXGTefvqoci+daADcuEuV9rGFS34f6KWRQnNkt3rSdwA3XAgaiCtxWKXVKoO0aN9DXs0mVcYtdEYAb2MuBp0o5P/yM3v/42+y3Pv9h++TPvcesCcuD0OQ4sNWWLO/w+e/cuS2BvDSQ8PpsD1KPTlczbvVJVUym8lf8sbRnJejVGNTvql96swA5igSQAsT7YTfhjBtvigM3FhkIlEVhgoCe72mKRRELRBQlCKR5YQKKEcCsAczRk21l1jrUMaBfY18qLGpi2tBlQdWkS4K2zRyMG/RtAGM4EwAwaNvwN1JV6tNIxg39SMG60fhVqctIla4B8MCUwhgXzNhkTNCElk0rAMd2z9r0J+tJt+beXGDSUGiQ7DmoQetaty8AhGEPhg0WH+PJlCwamtazdRFAxnzBsXD96DorR+HhNqV9hpg8HB+LJP3RANpQiLOCUS8sQ5CyCzNptb6Czg0SAnYraLXswx9+1j772c/Yww8/7Iu3M0hIGwOs0S+sw+NiIxSt7GQcKysP9BlV9Sz0iHma7gJgwYZxvrtfYaRXqaeKuObjNGcetMSn0FDs8RSvBHQjo+E/SnIHtU6CBEVCf1xbtz9MBukcp86MpVjn10igQ4CuLi8xB1RRKTaMray8yCD25FwLvBCBTT2iyYxPRxoFe4UfwXICilmmIZCFceo/884EHIgOdGM+hbk72EyMn7PRxF65dceOx0rnr8jgRseGGnhL644XKcS15DsuPR1kI11JUDQ3xAoLqEV8KKp9tZTYd75/y/7ir3NxQo4rGbjhdcxyXVh1WVsYLtE0XhQjtbQVhXHV5TkVzSl/fE7gRl3qcmV7AdycJbx34IYsWEu2Ut32T4BbbXV5Pd82nv4cNG7VXDhHnFeVzrFjoYsy9FHQbzicqDFfAG3QVCkIyUgxNh9sYlsY8OY0ZwZ0AszRHDlDeS3u0mvh9+rxKZAXOxQaTzoFj88ncEPnBC9OiIEWwvQRDHgXKzbSpcYt5p6DxTwwM41fzGOt7kV1rF6fJ29KH3t9dgRtBtdyktMKxPefhR5++0FG/XfWMaS0CPVx8QC1a6PxLmAF7UBkuKo2Raiqi50TXid9Fn6E3XiZ2gnQhFTp9RuHNuhDGF+IoDcbI+P2+Z+zT37oSWu0+wRv0DPJd7zQugVz6hVYakIf++4yBZqBW0DSErxdDtx27YTi3khto4VFGwCBrABofr4JudUDpZ8NfdMwF4I9A2gDgxP7f3yK2vawvygLD5yB8/nCI+P6OYZkE8P0qndBIHvGVXEq81ymmlbWRNeD5iHTawRmbIm1sQ3Sofz3uTW8DdZmgfZWYyAtLdhsbQXA1iPQJGhzRghAbTmdyksMII9+aJq7fB2bxGNOG5ucTwGg5jDdhas8DHZ71unvc5PAlCr4yHP0D1U/YLBy5MU6HesPhmy/BJ0b7HhG47GdjUe0cIDlhxb4czJtYG563Z7t7R3Y6dnITtF/EgUMK4AlVJHCVqTNFCnYNKRFwcZBAxeCcRp7N9VonpvTZougDUDs6Xc+br/8y7/E3qUAvzDChX4NBRzt/oBWHniuYsvZ6oGLNBY0poqn8rmitjd21H5PuZF07SkBH4Z1oQ1T+EKKNxqSO4gumN/sDekxowBpWoNzZiB2+Cqm4sTz8VcUNrAKY2Pz2dT6A6Tco8pcRTbYiChmixlUqy2k7nO8j8/ERoApdVbMMslIC5S4D0pdgsnSdUInKX1lFAVUOwQEY1j+HYA/KhPlVegbIq4x0jamfbzPQoCq0XRmt+7csdFkorQmNh3ebkuVs1EJGzo3xYkNKqiTKXaOwiz4cn83vJdpfy/miMUz1i6xeLGdNrJtf1FLlcaR07oEXXIHGwTFId7xQpumfyu+BUNXrhFlXNxJ7sT+uQB8eZ+x47jYfGHTxUKglR0c7Pla4fvw4lzuFnRgfUZlKZ0eSKZcxFylu+P/qMbimoouffxFP68f7V5Spb/3h2oyv5VC9INWWL0irYMxFF+sGbiI/rvbm7fjdY13fPq3NxF8cHzsllJZspmd0cdtzreWLFssf2VONComuQNLolKngr0fKUuvacAb4EzVQdEeihPSwWEASAxMsnkoxU6dEzQ9ONBd3B+DoTfopuIENpmPMeLBjga8ELHi76gqjYdR0LjBvnIyplp5nz0pfZk/3+dbpsoZwTIZp/L13JWCzb2DcSvGZ5VqdVq5Qi/nPEcCcNFYvqXUEe4ZWn9hAuILix12zWAeGNpbKGJQsEVIHY3GhblxPun+oGfXrx+yG0UVuKE4AanSn7dPfuhxeY2hcXgLAA4BqCV9X5EOla4HCF3mSDlApQfkEctBcL6hHrQumOy1goTKOKctQ94IxAMRwFqzGjHvmct3xoIVDJwDLWrNIq2F60QFoy+u/JxIf7r/mjNv6nmE85c5rFY1sQcJuKE4gVWkaDAfLa3ArC3Mlmdm7QeUciRYO7cG2TawcepbSnPVJQx3x9ZYiG3D+ELKR2lSATf2KA3GBK79sxn7khK4UQ+l1Cq1aeiagKpQ6NamU5uMz5jGFOsCxq1v7d6eNTsA7ahYhc8VmC9ovQCipIODrq03HNIuA5sHGKXevHXLbh/ftsl0aktgIzR/RwoVDI81bG94SPB2jMbhsxnZOR6XdiUb63QH1u/1uJqhNyrtJxyoohABthwAbym95PMPhQp7g4H92q/+sj37oQ8Q+NIKAmwcm73n/r7yZwOIUWutOdlGWUVklmvbb00DViBBKbHcmo6KLc77akFXOe/LMZlGfWX4i9n3DKM2APwIzwykhV+AiTMavWUXC48PDhLcn48dEwiYVR1KexNfXENnpljhti7U66kqNhZNz5p6GtULedg71oXqtc1+gB3G8EJfF/9GWhqxggAtwC4/xHvJlqlP35AhTsPE+fbJiZ2MoHMDg+tWHa5Zi+uRZEGLrBg+feXT1JXh0FhHkDIlyxiMo9//rMMLQBgM6YbA7bt/7cUJW96QWRIEB4XUZN6zGvlxZxTnZG0l1bgTuHn9UzyzyCaVEa4EeWXaFtevcaAihf1DpDg1J7h2FG9UUiXidc5KxfgvQziqSoEvcKyLPN1i5SmHel4a46e7Ntb5ynavEvkcfx92IE+/GZ0TKncz45Ha6b1FwO2/k8bNbSqQNsMA0u4qgJsYt3sGbpHrx6NFqxc/ppo5Z+CWAQ2oeVUmaQblGxMNbcH6xUSvAzfF6IZ1i6rSNwLc4tOvAm4XrPyu9crXQQDqza3BWMCnSCmI6vWKlfFPD5aqspUqBCq+c4/pgwVLra5krCvbFDQABnDbkJLn5CNwkx0Iwsx4NOZErW8O+mDcrh3sBm4oTvjic/bJZ58SS4SAjzQj3PIb8NJC/1o3OAVQQEXZLpf6yrWV6dKCgojbsWtLGQiwohGqwzExHGlgAWjGgibe0av/sCA5KKElwLk1oTlzBA5rjkYDTCmYRaROoBfKot5IkdKew81zpWMT60eVDxkOb4HFhUg2IAJf2CRFoQF0brD1AHs2Nes+KoaPoM5fz24IXtCAuYHvwc55JakWGrStQpq0xzQpvduwUCItChCGdB/+BtuGzQQXWzBF0MLR9tRWi6nNkdKcgB2Tvg7dCxrdPi0x4MtG7RzF2+csTkCBAI7VbHdpRYFepEiXzmYLe/W1V+2ll39kp2O0sdrwGGgJhdsxX86t3e7ataMbBGlYgMezKVOqSN2guT3GeZ82HG32NcViHS2vWLmKQgUHYGCGEmBnc/eu9bpd+4Xnn7PnP/5Ru+9tD5EFjOEj3ROKNJY2HY9sNhpRcgBgGpo5gbZgK6pLBeOcH6O08+Ai5ptHMFVxjKiwLJm6fPwooImxmytIBRh8aSyYMUkWirEemyfXqVGH1+m6+Bwmuc7MIi47QAqVA5kl1yDzZyye1RgO6UrojsHsBpsVMVpgTv1gobdTXHNOimlU15h5hwVJCnQcuhtAX4nXedEAwW2KmZk5K6c+Yh5MeO+cjVjQAuCGRvAEJEEcJIBWNTNOYyDaHfpms8tWZQKY1N0F2EsgsmDyisULqdI/B3DzwJo22o5s4jm/6cAtVB9FAVgdvO0CbjFPsM6+2cCN4LfVJAi+yoz3J8CtBIXb/26g5RU9ZJwJSuDCB/bpaGZ3vHOC0t916lIHDYdwTdhC+BosSwGWq4yS3l8OotjxlK8LiriyaUvHDHZEf7Oq9CgXJ8RkDCHwCClSSSpg1wAAIABJREFUT5UGsKmzXD6vUnDm79OJVXuSFplSTdl0izwoRc64KCpgCyF4a+3QuKVds8fkVCmQDp53h4qF5TOBAa9SoO1ujwsz34bFC03mvXABCwroeS4+DWNxAhgavtbL0/G7vYMhPfFwT+tfrCr94t8XcIvKKuyvASwQ4TsDazS7zu+Li1KgKlI4BRGdd45aIdJVFbO43F2m80mIrD7dyx1aeGyR71A7Ka5CuC84UqRL9alxjuhS0Gggne7n7KlSLl6eJhUzS8W5p2AB2sBa6O/oRYpjNHgc+SQKsDlwx/M5B5O2tCb+ZiP5qB6FtcfCNp0HrYGOB8G0rSauawNwg2IazFyY7oIl8pSn69uSBUikeugvtmC1oTRuSjMSuMELDWlVgFekP+dzm48nNp2MaOFBW2EY3nb6BGYtNJn3FlOyA1G6E++HBm4w3KO+DQvCzZs37YcvvWh3To/JiIAFHg72rd3ukc1DOhRp1etHN+zk9MxOxmMbTcasLKU+Cmxyv2+97oBp1dFMfm4EGE30J+4SnOFpyOQXFcBiS1ioAKPcbtd+5pkP2Gc/9xl7xzseS6J1pJaRMp1PJ7T9oFedb2hYmICUIDa3YfVTTL362IyYEmCt/vvwmRMwUZqyyp5UqZeIC3E8dZlxVi/VAwGgyOwWfyL9iX9z04g09nSCNAevjZ1bzquMoXw9fRy4fi5iUNOZ8qgnIztWxPxt4KYbVFZeljQhgWHqj+opRuXxUxcMaek02zVvou+vfsL1hzYjDeqnoMsbjUdkaqHRRoN5eLix4tV920rmjEetkzj+g9jYgtCIGIdzkfYu6/PydWvDqOe4sW+/8FpRVZptnWLRC6YLwC0VJ4T0JQe4tECSASwXTC8CiR+V4yeBesaz6gWWGw+/sUUaVh6uJXDrUH4TDGTEQtz4YszWqpST1pMnvKFMARv3Qa/jZrxbS8oVP7hbxi14u/Jwb5xxqzN5dWogPo0blURaxX5wNw94r3cgXk8D3i1uwqlg9v9bnRsMa/GFQByMF8lgLnwaENBLxaDBA49Kymgur3RshUTL5+yTgIPS2T/ujgrLjwCNScTrZrMMCjGr/YjdXtubzIuWrQ/msTeZnwDARcurenWhA5p6IBX7FkG2bOER4LEAtw502QuS0SXv0vNxgnHb3rVXhA4FcNSgKF5fR7P+KzBeBGwORPB9eO3h3wBu1E+gzQw1DQAaSuOokXOTrtnXjvaoSwg9R4RQADdWlT77dMx9PzPXbCHl1zlgSyOmB90apM5CRBCrDOKywvQq4Mac1K49WkxWP2NmaD2VCfDDQokFKzVpFIv7BMBF5haN0RFvZjTEtY3bRgC44TW8HvmLKSji/uD9SKMB2IA9wx8AQxQgCNyJpUMKyAtTot8om8UvWEWKSkUUQKi36MI7IExt03mY+kFo2aB/Q0qUAJQryZp6N1aUoroR4IrCcQCvtq2ZJlWzeKZJsWhT0waRPRg39R/VQgptG/zX2koNgbGdzllRiubxXAA5PzrUuKHBPLRkqFbE3ZU3m/zYkCaFfcZgb48MGBqAv/jii/barddsskALrxZ7iA4Ge3wv0qZg3Pf3Dmy4d2C3ju+wMGE8mdCtHmMVi0i/P6DgfAIGcI2KToAzONvD5qZvLYBOWEgwFahCBbI4rZZ1YZrbadu7nn6n/dKXPm9PvvNJLziAR93ElqiwDZ1u9NpkbEIMgz5Hi2wwGOWmr/RdK8dzCcp4HmxHhTN0Q9UiVRcxh+MpiZ1i0cwgK8CD5rfLEqhVy8xenJv+BphfE4BjA3cecgUHf8bKY/UV1fE8FZoqOn0+JQ2PM2yR6nSmLK47QCNjNMAZAJf3SuX9gOddvJfnjdgKza2q5KlPbDWdJZP2TnOSggG3vBCP3WmpByl+jGtEZekJepbSH3BjM/jqIYW/FINI3aZ37gATWCEL0AzEU42MtMiU4B2RMaLuVNeuXqa+qSdLWI3x3/req/Zn37+pWxJa3/gw1zwHKRHkBY2aw++zvrJHgUGK+dUOP5kAAaLzjXJ0ailX+iBU/PgiH/R8EatkBYIinJUN9gecc34Jhd5O1i65b3d0xdBzKHV5XP48q4eG84Me0qZZG1y/zN3f74JOF71y9yYez/P3/+evve5UaW2VrqYF/VQE3PyRb3XYubsrvepVjcf+89+WQsizPUilgcbkNEez2RmasQdwC9NRBcHyi8HMU6w00U3N0zWQA8CJncjv5HEIkJ3p4ITRhcvCQlutNKhTqlQgj/M4Oid4VU6fGjcxbkyVFkJIfF74uMEOJGnc8p3OQC9VjkdzZp23dlreJ1Jnlz6DATn6g/q2F+anfFVhUizbgag+rEjh/HqLHoouGI67VmHkdEL5hmo7tvXcsWgSMDmzypRqtCAp2Fa8ESncJsBGw2x/f2AHe33XX5SAcWPvd+D2qWefrhjnhvBebZvOaRNB7RtYtBTY/ByFfCpaOMH73Pw7+8Dd5a6lRtXlZFPsxMB0zd2KYcFWSWwDxS88K/W7lH0DjG6xq+zqsgDkWFWK82t7NSGAgZg0VYjiGAB7ntIM5REvpJ3MVsW4gS0jN8Tq0Qb0bJu5/h06N9h/LEdm3bdrswRAiNQpbUEA0DbWQJoara2gf2MRkYMwuvnDAqTHa2T5BNs0AdzBowztq5AuRUWpVwh6ihSgCmaqFPxjAYS+DZ0AvKvCpt1hVSfSbtbuSMBvLY7/8PPCuOuSbRtQH/ajH/3IXn71FXY9QMoTPT33yLZ1bbZaErjhPdeOrqvH5OkxReYoXgDoBDuHKlKMzZPxhNWlawCA86jMg9muV/qChGSDeU/ZQhjdgo9cj/P1ibc/Zl/+0mfs8ccetQW0a2TANcbpU+ZeY3ruGqcYF1kTjPRf3o2WLEYZH6uZA8XDJG6PYB+b10hteUpVwM1Bmy+F4bkcVhyRhNfo9o1XmNLwWcODTlYzZOEIDPC4MBa1SLMtl+MPgI9IVzIOB5vu80rhxjeqHqfxswBhYrAKbzOPl+l8PQMRa4HSjx5sXU6B5xzGxfRZS1Wt0qVhsxTRANZgcOfXGiF99XQ6sdOzExvP5mwEP1ttbL6GzQzGQz4/NIivXE8A6GA/fWMmqCcoolSpkJ3AW/YUlbefP4nNxr75V6/at7//WqwSinUFm6e1TesHGVEHTf6GFMcT1oufxMVX9vBl8Zh/zo79bNU1wUFWkfrn+kY5E4DbgjKHbrgKFGtLKggMjVtRUKFb4EAwiARfxPf3unYAMIjM0BbVubV0FT8oL7r6urKSW8qVOoUam47NG2h5tYscqC29HIE/buDmnl6RfwbbJuCm4oRg2wK8lLfuxwPc4CXl6TwSfm8hcIsgxYt884Eb2ZD/RIEbgQ7COIoV8DdTpxuz9r7/jCi2oqeLna3GVAA3bik0BX2HWF8EL5vmOpSPkRQJQUc4uwWwBHBFBkzFFwRSLFhA6hTjHsBOv1dlKgCfwB1JZ2cyyAG4dk36NqRX8UdVvQLTeI+3OeLO1gsUcJrUtwG0edcDWnsgVQpwps4JAG5IX9IOZHHmmjiZ94Jl2yynZOPAtiEFJhcaFBcUnRLYCQG9M70NEyo/6UHmQA+sCwF2i38DPIGBAribobITaVUwh+hBCuDa7VoTTePbXduAlY1uDG6V0OkNrL+3T4Dz0ssv2Q9/+B/sbHRGLR193bqwCEBBS5NMHVKlSIMeHR7Z7eNjsm3QKRFrtAXasGAA+KHtFYsRANpo9aHuCNBGBWPGqlYAW1QGtjssZoAGFOPokYcetP/yFz5mT7zjMemokj1M6MiqG1SOUWfdNO60QNOPLWI6qVVsfFWtWTL2sZmVtYhXXRZ79kjLsSrZf14u2JLHKgeaBfG+TXPvNLye185xgDZbGONIIcOPLJuoLhfT1JEC6SsVEmUUQGYeVfwrVPlmXbEwV0BEh3UObAOMclPr4C0XAoRGGhWvXpQDsBKfzYbu0hDiilSZquvEWEnXkQo+dP+5FWL7Ky/OoPXJhr1Kz0anspsBWCMDbHY2j2pUWZmoMlWFImojJjsMzfUAzFElrAIjbGbY2iyqU4vXhvVUAFcAt2+98OqlwA0XEZYmbxpwCya3HiATnimetQPHeGkGbupN/IaBmxfRx1z4CXC7ctW68gWNR3/hn2w6HbBs2k+AccP3XGaaTTseTe32nTEPxE1PBfRWNRn5weeA55uPROlp4lfRsEi3+Jnv1Pxl2sXqXErqPVPCvtQXdhqdbsuuucZNqVIPs77bOUt2IIuCcfMdZHFuDHi+u4wdd1xjXa8SP2dQLjonhKEnwwwniPuUMRXjQbXOkRV+aAqARZeIKx9p9QXJ/oNFCdHODIugd1jwbS89sajhUcDCeMAOkK1KBlicQ3icnrKVqVJUE+orPOuc3SODADZJYKbROZTgmEw+oq0/9/oDJVLLhpRJpxhMxNbrL78xDMhpMGKVDuZsZo1z9NNEQQUWKwA3tE3CPT+TpQf6g1pPOJBMmlKfYswclMIYl/fSAz86HsDzjYUDmDgCNSxOYIEAqkKdteXCBy82Ge1u1lO9L0AbChbAmPTerrnDHqRTKrbV13RN648GfNvY/BwsnFKzSB+iS8KaHR6iKGEjpm0NXRsKFJAmjwbcDVsRiLRYjUpftzm6G8xtDuAGnzNg31aXqdRWF2wqCgHwvdpboVURFlqM9e5wn2lNeLH97d/9tb3yysv0bAPBArYOaU21o0InhXMWGsB0d3//wF6++ZosHdYbmvDis1rNNr3cjs9OqG+T2Sv0mn0W26g6Hek1MW1smQSLj3bb+oO+DQYDggWwiI8+8pB9+lMft8ff/mgyZy17DkdnMgEIpengtSVtZG5dVJVTKNdUEvLQ2LtiQTKEqCz3ytLEqPmY1qKvlmNlNiKypkgHx2s4Jj1msb0V7FKQ+l57VSj0bk7ex3mKaV1aC32cg4n36SPw6KwgrDzQ5st9/UpWLa//uWo7bKD4TFy8X6Zzk90I7J38pAC2meWh75uyLTgH6a7VumwygamyKl0jPikwo+G6YhWcjRijnEHEBuP09FTayMW5TdHHdAEQqudIjzJ2/rjoXm6vB1oDkUzWeyI6hfkDeYT0LMTI/fu/fNm+8b2X4+46kC+YGwfj1H9F5gNpX+qUM6tZIZCSxYQzfx4cuc0txlCsOTFGKunglGVzVqxI8eIaQmKwmKLbxsAGA8W/UqUT+rwiL5jSo/FSnoNffYxTmLkjiwPGTcRccT+CjQwWr3rhO1OTuyJ/yY2Vv8cdvdsm89kOZPsTtHUpUoHeecNXwHTWXHV5Mhed0T0u6DGS1PJKYtt4MkE7glKGvu1s5FWlTqHWHyC+p8atQHV5kARgKU6wxG0+2BN97FRj/XIwKRHnomUTgl0qS/YdQwj91Tlhj5Of/TiLoITPgcUJixO8V2lQ5fX0rxiY7RvLVGUx2BDIwwMtQCYfFVLOJavmDd0DScpjbccHFL1JAziWE6EyDFLueZvGVfsrTwG65iC8grC7BcDFdUiE6pWTEUjca2d/r8dJxvS5a0LCJV3ADcUJ78q57Lgepq3ln6UrBNgByEDVKdJqKlqo6N0qYAxIHGAn8+8XgeW7GfrSl3E5UeXrBiBnYk0ALAC1xsCtOpD2BHADeDrx1qdDazTxeyzWbiPiejakTgnkoHeLajt6twG0wUBXz1i3BXMk2LzQ27nVDLVqAG5zO4f5LgsQkCI9SxWkjd6jag6/OFXT+DDfpTuu9G2ytlAbJupwUJhAxg2sodpWRfsmgjU64UPf5u/jeuPVpGztc07gtkSrq/lE7ZwoDeiSPVXXBFiNQJKg9yHlSsai0STbBhbszq3b9rf/4W/s9vEd16OhUKbDKlMyZQBkSGtuNnawf8jvf/Tay7T/AMSPXqNoKD+dTm08W9DLjbGnqePAkgTidOBYesGx8bn0UgBse3tDAjiO98XC3vHYw/bpTz1vb39MwI1zzFNkAWDIjClbKbDE+YG5EAtetAvCol7TsPoxxbAh9ZSPr/ksTRf+lT3YvJMCpSZqF1fGRifcImmqlCufuZ4jZSouPy7TR6GAS4AHutblQi2/PC5F9WiwYKWnXniwiVVzXV4sBLw30hNyrxuMob5JsVLpTqrpyf4RNJJl21gbsYrgQVZBZKAcVMGMeTKdE9jHGhXH1S0+p8+aarIUcLDRGI1ObTQd22S2trPZ2sbz2JyoGERFBrXzLcZAgGMvSxAo9JLSxMhpB1eT10QqFqnS1+xbLyhVGpKQxOQx3jlQZXFCzg6o+j82tcUy4fvPHO2rrO5FwC3Gdvm3xnjOZmhs6cjUtkIPOZ3ZEMBtiM1r7LN1XqywvgCPVGJ1afyLJoGtpg17mPcoVtDdra9vEdMrKdDaYry94vltruLLEmsyLt2bxu3f3M3ykselX0is6gLTfpPv4UhXvbRB4OYTKSZFBm4qTDgbuY/bf4LAbebFCQqOzrAVDN3/78BNM21rYKdB+3qBWzCrYBPWMExFX0kH2bRMkEni1cDtI1Zq3KgF4cKBqsQiqMQCxNXLTY/bAy7+9Uke4xBsUdqp1MS0Vw3snb+XE6oW5/Ox2WZisPdg+hLtpKJAAYvsGm7nGPf43b41mntegKB2P0yRsrcoKkARDsRoedSThg6gDlSLtmbeIgvXFFq4VConxo0pUaRMsaIAtI0F3nAMgKHeQwSItjjV60K3hN+zxZV0TARuZGzC0gNWIEr1AqzB5gKLtrRP6lUKK5BUmMBUKQoTJE5eACShqnSONlMSZoNlQyXppgXwhucI53cUJ0S7J9zOjnX6fXZa+NGLP7RXXn3ZJjMUH2B8YFPRoQ0HdWMtFBPAPLtrhwcH9OG6c3LCc8brwN5xszWXnxu6K2iT1GUHEGii2Lzc1Ggcf4Il6/UGdri/bz14vlmD54Andd/1a/aZT3/S3vXUk8mhPxZp7RcKQW7SJgUqUhUyQIc2kDLo5diADJFZcM1bpgCbYqLZOIFtk9ygvJhzSUtGDZaAG9k+B0AEWJxTKmzBswPDSskF4YvGU94LZjYMjGWp9cW1naMKGR6arJRFd4xsii0NlxZwVdXy7AiewGJGZWi8jpu6omm8QIC39UoskOYHN5N+LfibW36mO73wIzRKzrgjNgG40dDZ76kAtsCvWDeweBl4QK84Pju1MxTUIAW/RGHC2harjc3Yx1YVuTienoU2iKVrQlybnrMqSdlUnjFMaJ7ZosKvL6e5de+/8Vev2p++UC1O+Alwa9mwrw4mJXDbBd5+Atx2r3SV4gSl0jL7xrY183ObTMMLTOXjCUUUcY0LfXRO8KrStFPE5IxyZ+84UGo3tLI5RmW8yFg6JqgW94YtF9plswtAguVK8UYastfbzbjFworOCXBhH49mNp+p8KL6lcjd8rSKc/QdYRL6S+8UE7xM63EwFpYf0sjo+GAv2GQ+RdviussInCJxIMrdDzPdDj+vEPjGz5keLXrOkY0EQ7GC67z3yfSdVHj5HexDbzRg+XacEtMFm42974mH7GtfAOOGqtJEHku/hsU/Fj8vPo5MpfycSJ+KeQMDFyX0BetGCr30fUsgdccTK1IEdWYuWJSUemDOZ2yN85Ftzifuf3LkzBvEnGfW2ByrYIAFHUdmzaEbB0sJhcWCDCLYMepjpJvi7pHbeLBmUYGKGK+0pVg3XyDKfBoKDpAahc6NzIIKEFCswPGDNGjvEQFGVJsSuIGhw+K9tAa6KXARV5qOvlcAbk2Aqx5BI58bQdvcWbc121xlpiY832SkS0+25crmMMgFcEN6lQUMDTJrrc6A/m2NTo/syabVknEvUrhuZotF8eZrr9nLL7/o6U23pWELqi5BGzsg9Pr8TPivgR370SuvME0H0IYxMJnPbTxVayya4pLlB+BTqo06xIYKKdR5Ab5r0LW17XDv0PbYsaHJPsWz2dz6XfjGdewXP/FRe+aD73XvQ59fOQ+Yqw1jhLPHrYxzY7NHcOWTI9JHYNLC1BVMEqYkYREYNoJqZzoiJeTgLNhs3sN0OrinkFZ4ujCZN1fjhdKrKniS/MT9OYuY7h+ruUzQsrQW2tV5+pC+hSHncIY9iq0wf6A3A+iJTECLuzSkNAWCgr0TmPWNGwe82/sgRY6xQhsJ5XDBrMHcFpXsrAx1EMW0KMbgfMnqYWgdmfp2+Xc79faEIhWN4WOD2+DYgVn0GC3a0O1igYIZdT0AED2dRfEOOitEB4bMk6TOFbzUourUDXgF2nIBRgL5fmsYYjbn9s0Xbtq3f+DArSaZD4YL14mMFdZI4mUWejg4LLNxwSQVqdLtpSusOoIV246VxVUWG2NBpGB0g3FDqrQPucweMg4aMxFfg7GLcVpmqPT4NT7r7ibAGGihyB6ziCOe4s5nWqwlly916bdpw+U/uYAI5Hh6Iwa8BTK4MPlZz6H5XbjLK7m7lzUe/sRvbtCgN8qYEejCtBY7tJOzmR2fqck8nQ3S5IjJG5cSxwhxbGYTcIXZ1FdpnHJnU67PNGosrlwaFgUgnCNLpbmrzCa+EUAj4NCAt6JxK253o8F2VxA1n55NbHw2E/2940lzYMbgq6TxIv2rN+lzc6olri0AmexDMiWtR6NCi4oBb0JetZPxAFEG8vg8TbfC1w3B0k12Q+gb5whmIqWDUSvQlf6Pu2pWFYpNwv8IghsNOzgY2P039tlknrJhB+t4Cu97/CH76ud/3j7xoaf0TIKULoEbaREXsOiy04Sm7QBACMxP0TJLFEoGyyHOcVainsquD/G7S6VGZBybnZ/a5nxEUAXGbdMcqkXV+bHZ5tTTZtBtHVmjMXRvOVW0KesKjSKsO6BZk8WHCg4AnpAmDcYtUD3S9qjsxM2SXQc+W158KzO0qUK6FLo6zAO0vFqjSnRujdXINoN3UBfH+7CcyfoDizktQFBlqhZEsiqAjlA2J/Bv45zzooXlSoa73DSAQaH4O3y7gC1UmEAFHUA9ej6CbUPTdVqBqHgBGjWwbc1Oj9o2dD7QjUErrDa/Rzurl1960W7eeo3Ai9MXVjQoJmgJuKHoAG2ryNCy40HLbh+fpB6j0wVY/zGLEQDMqBPD+yHPAOPWkhULrBmwsWPzecaMtg2HQxv2B/Rtg34OJr4Yp2g2D8Dw/Mf+M/vw33vW9veHnn6sbhpL+yHFnbxpq4xHnxgp1YTyBKRpWVEf1Yh4rngmGrn5/dJqsSK0sBtSxwE1vUdVKKQV0iGDJau2cGPLKoI/twbEohh6NTyV0E8xGEjAz+rU1YLsJ/dR9BER4CMYPV8TqOFLxQFKwwa4xLQOby4CLJrsNq1N6Q3GUcgTtAEjsPNlgX05Qzri2xneJ783ZSsxbB7GaIuGwhhPNwuYgjAE8BNwcy8Cni/iO1qTjUYjgX54uS1kxIxTGAG4QcPprbPy5s5Tp74IBfgm++nXTpubZIYQ/9D7BJzz8/3mC68RuKUUph68LwHaxCvsYX1T6EsMa2jXhIE1ZiLb7HYhaV3xNSXlPj19Wy5b+thyfc33m+fHzyirc89Zbd3r96hzK7NPCXSm17uXa4VbcMhSW84wKkCuALiBPOj4epXjeRX6lGAp1k6/G/UlwO/C9jviBmKOvV7gVr2MOmDI51zQUKkSeeeJvoEfNh77xX+yYf8+L04AOML3MQ5owHsi4BZ6Aj5e1x/EZxP4pZKaMij5K0IbzgOFEaEG0tZX3hKEkUIa4DFQ9T7dvNz7VEdCQ9soTohCC52z9CMQ2yKInJ1NbHQ2Tf1XYzAyeKWgE2dXPBifAGUaLwAPH1oyKfZdWaRMKk2EkbbaoXGrjAcv6U4TPf+ybGqNzxR41DNIYDP9W2JXvCaqcgGA9/YHBMMAZVigplP5V82nMB4Vy7p3MLAHvFep2NgMZt/7jgftNz738/bxZ97pw8WhG6tJpc+JgBApBV8Z0ryT5YazjrANQUonZL9+TRp7VR3JRUD7qrkQrBiYtsb6lOCNA7t5YOetA/mnrW+qeIH6JoADMG791KorgXRUp/L85Y/GZu/Ut+HHSHmCcVO/Ry3duC8AbxoXAcIIvRHwlyNrrCcOHgG0UCUKQ12kTedmw0fFRmA8LUbOvCGNitfAekReWFpc1UxejbqVxmNXEmfc6OOG71M7oDATdcCHscLenM64OWhClSHYNqRFW20wbn1rsN0VNEu4V2LQ4N2HMXZ857a9BLbt9MRmS/nfyYpGBQlMmba60lr5ZgF3Cwwwfgdj3bPJhD5uU/Y+lWEy9XFMrQH8NZk6RTECNXzYlLTa1u/3bYiODZ0u5/yZ9zuNlBzG5s8+8377xEc/bG97G9qJ5a8AVSLC8qYsx7uiR2nxvlJjhJ6t1HJ5Sg8f4CO9GP9ZLxaaKv6NNDWZwzDpVh6C+rPUGQFzzFP/vkQw/vhkg24snS8lU1lOHy0Jc+GTLFA8QSwmHjYr3uVGlhehDVPsVd9JLwhxs2P5sIVnl1tBhS21r2jn8Dpkb1P39vQNcjv1Wi3jr+yVzs5G7LgRoDHsmNjpx8Fb04s6cM0AZNBCnp2dsXcpKkvHczCWuiPwdOOxvDNEPPt4BhFzpBMV2Mmvz+CsEm+SIa9XBW+MFaUCblyB/OXxaT6GYr3xX1MLWLIXRSeMsKvJ3mnViJfiLdlP/U5b+0oOPRMJ9UBa0bmpswrsdbpDATddRpWwYGwrjIDz5/rr4tqLtQ0ZOmxA9gZdpk2zXj1GYL5VzNDEleRlP9W18dJ4bL0uM3x1cKXX3Atw+/q//Ne7EEr1pm99VxrwlsneK952D79uPPaLv71BdQeAG75EXTrd2jCrA7egkFU9mUPdpcCNA69288shXBwnDbK4iDT4vEQ/HmExEQK4xfncPXCbOnDLrZ5oKOhiyqDq+ZEJrMWcKkZQfkES5+pHWaSKbwmu0liCwzcCSbFc1EBbeQyNyIuAW+6BWgduwUJCV4JnhN0rvrDA7R8AuDVZNYrps5JhAAAgAElEQVQANgFwQ2XfZMY2OLhogLv77zsymCaWwA1n8t7HH7Lf+OyH7ePPPFlJb7PVle9/k2VL/CQVwZScIQa6WkTxvWhWH/o2Mhl5ROfxkYsW0lCpsaLVeRB6HyfVCdxGtlkdmzVQSQod25F7qN1kYQE/lqulAzd8w0WRbmgOTHGtMuKFvxqKCvhvADiwZ6g6JbjDNaLoIbyLvGtCMu90nRqYOhwDIJAsGlg4VJjOzQaPmrWGZoupbeZ3rAG2BMCCHm7qKqA0KRZhmVsSuMGAlwsU2qxBz4a+pAJ5ADmAmgR3LmxXz1FV9C1nc/YoXbKBO6o0nUmBPq2DllNdsmvSuCGFqFZnAGjQo736ykt289ZNZ9uQZvQeonzOAHookumnlOigD8/Atk0hLp9MbDSeMr2JqlQwfjgvxigwZjgHaPE258nnDcwTmDxUpna7Xeu2xXDeOYMHHfSI0pxFBuDRRx62z/zix+3pp58sFtZgXTSCysU8vk9ebg46SllIvCa1tfJYIBNarTKhGRPQ8j8sMpDuEOya9FRhvFuCGd8g+WcnOKBCxlQQEEsG4hhaBuKX4U0ncKjjr9ZL6tyU3cgmqgFUmNp1toc/89Z9HTKn2Xgdx1JCRCwj/04dJtTsXYS+PhfPrmTgsXhjpgDoEqD6BMY5E7iRsZWSL5hJ1mkTvGHE+Y30TgyLxdyB29QmC1SVrqnRxGYlOimQIPfz8WSDUtpkQHMlvdi0AHBeOV9hTXXflUV25tM2LEyIVGkGb7uAm29yk49buY3IzFj05S43CJX4VwyGcoUKtq1YqkR97IiZGfyds3sIio96A6VKK8CNMpa8oa43jq+nVEvcSmmVA7f9YbfS/5RFa3FRHNM/AW7VtcyMwC3SpNrRCWDgVoFuXizWdlYY8OaOCLq1wS4Fo5PudwlIfHJpDY7osh0QOdU9yZ52n45XUsHEyrdtWJJcdxWGv/Gw0Z7p2vXCgLcARDg+eigiAJydTW08RqpUepJyoCVdQ+y2PfiWN/CiQZ/BmAcAF/2SkUipVzXyrbcQi6AfDB6/9ylTvtdnnUCmV2MxQLtuLe4lJkdgPlwKPhPvRXC6drjHRRDADSmxk9MJfZvQMUNaxg17lOJ1vR6E5NhhK02DIPXeJx62r34OwO2dKSDTEy04//AH8giSqnGLYCG/NN8mUT/EhJHMbVksUHNsLjsqpEhSHda7U6bR7cK7FqxH1jif2mZ12xqbhW1QgNA6ciuOW2z2zntMIvPQGmDcPHXFClncQU4W+L9JI0StGSodAZqiKhSdD/gAAWa8gwT94zytinQpiyHAnKGFVaFzY/N4pUPZzmrwmFZmsm1TMmg03l3PWGgQ2jamSSN5tAFwE3umbgnStAEcKHMl3zbWQwRbRzYd4B7ADe2fxkylIxVGM1QALoAmAq4+Pd0gUiIoa6NCt8XYcXZ6Zi+//EM7PgHbthRowWscsGGcwAMOnRNY+9lu078NAPFsPKKwHO3pxjPom8AAi7YHY0b9phe2sJH4as30K0T4YNp6vb51wAq2mnYG5mUMWxHvWRqpKbTf6fcJ3H7mmfd7J5GcDSg3VfU0vViv/CfPW3eE8XZjsb/k+5210bANyw/cZwdrbHumlKnaWZWLtysJyoKf0JB5jIgUW2w8Y3MdMSJAE6aXDIYltF9iA+DFBLJTCTAJlOumsAEwHYyJ6ZL/myZJbn2Fq8Pvyi4CYoHzGKPBtzPz0rVJ40ZwqWR71vjBNB2p8slYMdMBVfLF89Qs3s655BtmaLTH45Gd4r2ojF5tCNyQNp1z4wIQhyeBSvNgPuUdpwkdzFm0FlOeF78PyUi5qxQID9Cm93/zey8nHzcCkmLjLqYqqkoFZAJYpVjpMS7WP2Ue8lrFFnCJ4soVmvk4cUhPkVbxYBUgxWd5uhxrADRu7W5HqVJfjOIawCbzDgUD5+n79KOCdMliHn1IjA0wbiiAo3dsOreSwaid8Ovgv6qrw+u3A9niVdzPsH78QCj4uZp57GL+6u+6t+8bDz7/m8hyeO89aRa6MMXxQQgD3tMzN+DldsphhDMh8UCihDzeF7uY0EvEg9KkKtMPOuFiPKcrYPByylei+tyVAD8PejUHLL21g16lNwK4FTSsnzuAGwSqAG0TALckuHQwGoOjFjjzrXUX9QTCCvd0BqE82NQ6JDon5NQFgqlMT4t7GhO52Jp4HHDAp/PLqRJ8k3vc4ee49rKUPIKQzkPBOm74/fcdSC/TbNqd22c2napCMolKG0bAdnQ45N9gZgHcxORv6OP2tS88Zx+Hxo00OgTh2QZE6VJPh3jAcU5dAZAmlrntVly2wD0YvwzehP2yDoPgSJv6nV918KZjShDNCs6V22ysbqlHaGvfGu1rdo7ChPUtpis1tr2qlF5uQbyirdWSOi90hBBww7iGZ5vr0wjcZAfy/7H3Zl22Xtd12DpVdbpq770AQVCKSYIUKYUgQBAiCbARRMoZiiWT0kOeHFtObFmNPfLihzzkLfkXGZKTXyDpF4iiqc55kklRzbBlyyQjSgRxm+pOX3VOxmzW3vs7VRe4IKkoI4MlXaLqNF+zv73XmnuuteaC+oipOwl9luRyi+fibeSzXaFfrMOjpbO2RHp7y0lsRs/KqV4vY+d6KVZuNY81GDR3UNCOXyDxmqFSPS8m9KN4IStKGVYVewaQR6fqPDdC9ga4gXFTz85NYN90zZ636E86ih1UaqKlGeUdkPeG6tUdFt48eHA/vv363zBEyf6mzJ1sgRsYm5HaV7HN2m4cHx2zoTzYtvMLALeZtOP87MAoK9TZl7bjBor40owb90csOkDu23goR7NaXweKkfAkMdcBRpmrBRdP9mYdn37lY/Gpj78cR8eHnvvdZunbE4xMfBO6b+daMsJqsyWTLTEQTZ6sU0Jl6ArVvHgmuB5Qnw0DQoandJ9x6HELKLbnbRm//L2NipRwr3ZthWWSUDHms1eYi4EoxWGzxksTPUPbQ+BMu5MaXLabZOaUroH8upSKoDlkdaxytHSnWZ3bi37TuSVrkbKrlu5xE7PpLC4vLzgPRSqq2pW2H6FzhEuTKXOeKT6LHMvT84u4RGU0mLbVJqbZk5fAraTdFb9EJrJcZZMTxhy+bg52AfQF5Gm25Otd4NZEXNIMe3OLQhuyoh7qzvzaaqOldDTZQvouG/TbAg48jf+nuw2o7Nk2IBHwl69dTOf0KehZzfnpTTjnNaNudXVk5wfN4y2nvh369XUNcezxUF0UCijLVXS7be+++iSgqHvnbydU+m9+63FyIB6IzsXU8+Ttlmf1JLfyNj7Te+a1X5YciCcHBhCD6elHOZCzcwE3Jq/6hwsqaeECJuoCJkCz6cJnW+DWJvyWGyxHrsCBDAD7E2I3pkrFrHCqE7ZS0zlx3wy4YWjJuH0fgZt2qX5oHeAm+YUK3BrVfOooNVW6DduYY1sXcZfSrsDNOW0+P4EbesBljqKrwvjsWOkr56kV2It3PC3ghiV8/40zSYKQ9aqhVwK3EwE3VJZiZ5QhlBfdZB6MW9HiKQUFXrmauTb8zjPsiP+gGtBOoX0d4cKsYCazYmmQpDD0JQGmevhOOFm36c+0wBG5Z9BHw0776pR5ZbF7rBy368sISoFkOzKM8X6EddwY5mL4Ez1NwTShqMIhHwQd4QTpoFQJqm4IAKgCtLKhYtv4mXwgrBKd+DuoSJVocY9ecx0bsGzDZ9hXlVVCLFqA6O4sNinlwcIEXDeKCyDHgjAh2DaxOikFcr0E0DOLQDFkVIM6lOoG2pRKAPs6n8VyjjDpytIJ6mPKMKUrSuHBkfOWEh+4LYRJ77/+etx/pDApWDG1CVNFJkJzOAbCpMPBiPptAG4H+wcsQgBLAkkQSH8QwNC54zxg2zAP+8rDwn1ggzEYErSpwbxsBfS/wLbNZnPOC4ROUc2Gz4IRAhgEk/e+970nXvvUx+Ndz76zuI52c/kk9lRrtkASh8s1OxUWVaEBKrglvO1uAAQJxjFlbhs48I12s1ad1FuBtu1rLhGMJg+Mp81keob/FWmpUY8KzFp2Eba8MHNljWXwV5tJAbc2sZnd2aqVd1gRLKuYMv0o3LbtjFF0sozL83Oxgyj8YEcFAC8VVNC/8Ageb6QBXF0xN/L0/DKm6A5yjed9HbPVmmFTQGusA6mbpLSHKng59FgTQomd4eyAoXzmJYzaOu8NxXe/ws4JlV0r7BNdnSImbxu42dlV0uH2sOc2U7w9LzpRnMa3a20ZuPX34vBYwK0h2LiGkljAW8mc2r102JgM+afvyYU27EMaJIFberwfALe3sjm9Z3/yVzZgURB2xFwAcGO3AS+i08t5PHw01TNrJnBhQFoGzmdLI6E/RQ9n7pjyvtoFnIstZ001VviiTF4xXw0mr8cha9Xs8BA/Pz5W+T/upeIBHQ+5XGAAZmwy75BYAz63dyZlxhbQU27Ut1gZt853c9dsVk3JuDZKzGVXZWGHxeRCtjp7DlMqqLesk2n3LKkXnSFWASEjBhyhYG+wrcrWmlQLw3vPjBskHk4fXcRqoUR6XY/uZDgexr17RzEeDUqYVH0oIz7y/nfFr/78p+KzCdzwvJqCgmwsrydaxUsTqElctyboyrhpnknwFMCGGVgMvzF0Sno+d5xp4JvOdLduwHQ/ZbMBcEbGDYj2MmJ9FrF7J2L3SH93GDecDL0tYbhSeNV5axDupRCtKwV5rUq8ZsiLsh1g3XA/qHyUQSqgzU5HTgI5bpfsfiApkCXz2rJDw2Y5j97onWx5hRZiqCRFjhvCs/jH0CcBgRg0fE7AzVpV6E1K+RkkvKf2V7a2EnAjK2eWm8ryq+tYzWYsFGDeFVgOHBvCu3t957dBrgOhU+ScoVBglxuSy8kk3vjOt+MRihJQDQimy7mPdOyWA+kPR2xjpWLT3YDmGkKkD87U7gqOmfPEgqxZddrHuWgfJPkB8Ie5j7/RWeHschqX8xk3I1cIJzvEh+rSMcKoEOtFy61+P97x9L147TOvxAfe/97iYDvpDq3vbjbasmNVRiE3q7KVdcMggVyMLXLXstq+ArbWXtYwmNZCG2a5PQWga5dv2OkGWLTv5aaa0JLsmaysGPe8fhcXmJUvVriApAwrZ8GSN1FmbADcspuBGFwZNEdG2WEDVYXKqda4bLOZSbIjlWNydhrLxVx6atRgU9UrNhnSA8MV5vhqY4T+uGcXF6wsRa/SxXId08VVTFfa5Og4GUbUvWPNiWWsvFveewcINfl6+QxT0DfH+o/+E3TcvrNFQVVHks+bXSzMuOm71UfCdxIUtRtUv52VxFwi25SbN60iWNr7KZ751ohFkiyUiZot2Enp0IybnpG+vw3c8hnkc2zxt+7H7GAeYCO8gfxpKFmU75U7rWPwvf7WbHkowPvCB979lof89d/8Yvyb3/qdwju0X6jrsvX4+Yy6rz0JJ/iWF7P1Aba8IuPm+Lo0h0TZstJwcRXnF+qcQA2nlONICJUPkeETfY/GtlRWCrQxGZhtk5QXVxeAy6F9HPILvm/t/DS3OHHdu47GhitEX8pqqCywQI7b8fGYE4u7760dHHXcVlcxny6lC5dYqpSndx9Lgpkq8+ELzP88LqQKA0iQI3Cm3B6djM3o3bInn0nZcDe7M5luD4JzG1TkoNeTUcomzDiWgJvGOfNklFNTnz6A+j3kAbpvIvL9plOo9iPfCjtZaUaNxsN4CsUJ++oRifugE95s4sX3/1D8q5//VHzupfdrNmQT+YTaTjAunJjZuBwDhlVaMMtjyDoV/0jjmQBOTb4zBFV6+bgKNe+u3GZZMU7aYRwGTNhZxOqM1aDIKdtcP4rYuRu9vXFsrsy4obo0K/UIGBFGc9EFwp8AlWyTBeaHs5D9KQkhs6oWPVqZ96a7wVeyzRXZRDKKmdfi4oSrafTWK1WJomk8Lx0ofxkxeFpAkfpt/gw12cCgQe9NYVKGPt3JQezodVwjr83AjQANxyXgdDgVETTKguDZXzPPEYYbcgAAQqw+hcOkxIikQBAiZYN5V4bu9gd0mwBq52dn8eD+G3HGXqNi6xhbM1hHVele3y2vBgJ8KKDBSD06PYtTFBOgspQlikpaV16btN7Ym5Siu2h3JEA/Xy0Z7kcVKkKsqDQlA8mzaoOAtcPvew2BfXvHU/fip3/qM/HC8z/qyvjW1PrZ0XBltZhmoNJBch1WVg2vcMzJUgKwMZ2+hAn53WS+GnKhZT+UsZA5UW9u+ksYdAuktbZeqQLNK23YteTNNfl98qJK/Gdubit5lPpseR+6PoXH6jHK/SQXZjUQprI5VM2wKzeqbfqMe4OmPbBywOX5WSwg4Oz2bBkupSAwbarzy7JF4EYdYS4mFyxumS+R33al1leW9FCKgAoeVDumYzGE2kSU8JqeiXQS9XebA+e8RH8wQfwf/cV34ituMl9RUgVuGjcVj/RcIKjn2UANVs36nGmV/HemEskXNKiqMKE6V9p+XbGJhiZXrnwo2csUZp/NWYByeAQBcv1kfdkubUdxwx0rLKHo/IZFpP2nXq9+EFWlAG4Iz2sD0b3/dh7f/P0mcKqfad/TqxintwPc3qqq9DYAJ4yaoOJWbPzmt/QE7/be/d/8K2Y7ZkVINjLGyZFDsFpdx6WLE1agl71tKoagoO9d6Sr11IxeJc1e/JyYUuLHpFSeSUFnEl/MHYX1mHJC67+pA9eEStl6xAgXCxUihp74SKg/PtIOnICxWQS4biQ8Q8ttPqvALY1Mqx9UdqCuUtrOZ8h5eVuBgWZ4AjdtNanVUzTWrOPWAX3NgvasL+AsQSx1oVTkoHUqB1IANVTE3eaqDfeUSI4vGp+557ZgeO/ych6Xk3kJqaYMwTZw4/Mz8O4CN7FteT2Z3VM3V8ppIWizsGYK9XKeN6aq3dXWkDxieK48ZQGEnLUEejkSN8KkApMKTYrjR2ECQpBnsbN4g22uNmu0vjqN3u5dSn70VmcEcshhy+dPBm3nIDY9Ke+rRymACBLxLe/BgoMrscvo24lfIAliD8AuW2DeuKlJ0CYwQPkThIavJqokRYNwFDWg/yg1W3eih+MMJBIMVg7M2WaJbgkQpM0cN+QloTABUiAKkzJ/ih0SxLgxER66YAREGA8VL2AOEbS5/RXYNhQxLBdQrBfwYpED5VEw9ipE2EGv0h401RA2hgQIZBjmcXp6Gg8fPSCIYq9LeT0zrMqFI3DrDyi+2x+AIewReJ2en0todyO7QWV7VioqTAoAR+DGylRpO8IxT2ezuFwsKbDL1ACzrNgwsfm8x4N5jq5MhNbb0/fuxhf+wecoDZKsXWs7k4QuIS4792x7BYfDzSR7e+LZqSqUG1SLTTMM6f6m+CyeS9m0NBvVZJw4VzqFCI+35i1wuy00JofuZUBm0yFrgNnsdGiWsIif89ywV9mtIXXjEgTUdVwkKgwEMnyWx5JZtp1y0ze+R00827OtiA6+kbEILqXrTUwwL1Ao49xgHBbjiNy1VrA4w/7wQZjDEwjxzqYEbJcL6Pwpdxp4T9WpAmQAG5AkGQ967LCAa4YmIIoa8D6WIEDLCsvX4dTKtNViEwF6rfc/+ovX46sFuBWD1DzMymqW/L4t4MINRwvcmqpLhkr95nZnDNr8PFMHhDagsIkAZdQmGTd21HkC4FaIj+auauhaDrxNj2qZY4z5eCjglgUvBVw+AYDZ2o1sfeP7Ady+VPIdb7ucvzPgBgHeBG64CKzpZN9grBfQv5mquwCMudgt746aTVzdmSnplwAvDRJ3uWKbMJlTiiBDAcqZSBAmYCB47GGB0KOBH/Ju8ANAWUCBLUUyfmCH7p7sK2GV4ZP6g4+CcUvgtlys7POTvcrdo61d+XbDWN3IeSgckMNx9fozTNJl3LQbUXirEXDc3hUXNFPzxJQTUbWcFCpNlkoPRNVJup805A07zcFAvs8zCJXuSdbl0SmqthbK74ADcsug8XgQ9+4dxz6aDHtXrGq0LuNGMNYI5ub5q92QFITRpnaAuI/Sqrm7yDqOi7elJH2CN/wDmLKAawFvzU5O501Xm6qfYtzAqvXm34oe2kDhmGDgdiH50VfuG4GbCkp0Hbju/diwshRoXPIxrBJlw3EcH228cF2Qhh+qlZdV7C2spsx0AjnkqGUHEhyJCJ+hUjWWB+BTSyudB7uhZcTwnvLp0K4KjNsCn9fvCsFhrgNcAbSh/ZSr+ADWKAMi0V1JKqitFfLumKjvdnZofQWRW7BtanOlbgnMB2IgCuMuyQ8AVDaZ7+1RMgBAcLWUyv2j04fx6OxUMh6usEzgJgHeobTY9lBVOqbIJ6pWLy6nBGBXHFOtXfQnVXhVoI2MMwoTsLFE79LFFR0zmD44Wo1FTaRXI3VvGglA07GKgbt35yR+7mf+frzy8osl2pBUvxxw7qD5SzZsFBNqdgRVxAjJUieRQrW2CVlJXxhvVy9yH2M2vcyzqpFIYOfwbllDjd1JwNCu8W1Wrd2Mau0qDkggqxhd2S6JIUq+STZF5+9Wz3oE5Ksxpt6QtOs9P8MRoA2vY1HHpUf2GYAIzzR/8PkieltflVwRQp6X59xI6DjyFUkEmFsSKIMPcluwyeUlm82j1RWazMOFcCOSFZq8zg2LJMYD6e4xJ3Mdmk/sdrEm4MN9AyhiTiMvM8vNoNnHYgnniHIMoOP2F9+Or/7n7zSyG8ko+eYyclKYJoHCtF9lXAtL4MK4/ISmevFhZRwzSlN8iv1rAwq3Gbqk5ZSDKj8O4W0woqNDMW4Z/sbvitbUHXeKQvNzJZzesrB6Qkk65O/QEQVwQ8qWCiNTdqlx3DLnt/wks7X9ZgWn7ZcwZ1Cc8HZCpd3v1xGuz6h7Wb7LZvbedt3f22ssTkgdNwK3XSTxgkXQogM7dXquUGmbIyVj1gxWoV2VhJvOPR+Oigv0QPK9DAFqR6EJvX1Y2wcZm92K3LOpe95+i+gJNu66yTza8KTRdH4dgRuSVMG8AbglrZwsV+F4K92bIUkNRIUEN4af28NceK5cS6HdBFy+qdI5oQCv2ydqa5ALNinXahDX6KPVHU0Nb6STyIU2HA3ih995wipijMW3v3MaC/ZtFVpUvtQmhhjLO4fMcUvgllpCKE74lz//SYVKC/tV6fpOeAUvmyEpE5v3ncCzVkdpiJ3zYiFf5onRQsGginnjDwsEhp2q2zqK/jydbToqULqLiNk3I9Duque8tp0xc+g2V+gDeubj5/zGPBjHBpWllChJRJ1mG2ASeW8o4llH7I71L1t74bqlhSDAhvnAjQ2OY0PlHDf2HHXeWg/gjdWtu9EDuzZ6RoAVrA4AG/TcLAWidkNidbIwgVWTbHMlIVcCN4AwOmmAn76kQJy+AMDD6lGwbeiSsFyxGTscEtkJzlsAtyHKz9mZAF0TUGQAcATtOAC9yeVFPDx9yBw1MGelOTiBO1geMW74L3LM9vcPyLohtAnghhBpVgwmU0fABqYZwDRUVIDCBVSczpZXCu3CyTIi67CqGV66+Fac2OsP8xPz/+6d4/i5f/BT8fGPvmhhC0wXOaUMi+WcKmH/BLpgR2lXlB7SYbwydMlFqzmznbZx03xXO1jtol1EEwotodZ0hCUfWAA1010Ka9eANEYV0ulmXltuELSoio/M72v5NKy2N9WZ+tICDO2jnUVX7JQ5Nw6DwFwOcIZi9RYFPXgVTS0cl8p8OmGBAnrmlk4fja/BZ8gwN1EBtb6CHuClUn18bAcwCogQSwZtOfkYpplk2o/ZWeTk4TVUQENOBBsNbj17AoEsmHDYFt0jMO//3Z//NcGbhqGNCuTmXvZbY+D7LnHNCnQK5cZBaQA+wW+Cl5xdW3nkbTQjp2Ix0xXgaJOquc8NgYEbXhvuC7ixcM3nS9mwPAL8c64XbQzq7O5AhTZ3swcSAbmmezEa7rH5fHG/NxfH9/BKEjKQA3myHLdfQ47bb/5OOWcLBatnaC+pGcvCWkna5vv903vuv/2fNnDKDBGwUgfhHuUcwABeTOZxcSnGbTTao64bfmbzVTFCWnBViC9zq5poqIUYc602SUylcXLzkPPImajuMGPmyMnu1slJU1eEC4PJlHcdBsz2XQKEWlxglraBm46pCp+cOSVvoBn1uqZkrLkOWrBvcJpvqOm3pCXIlDW8sqo8S3DilmfrnBoev6E323ngkEYu3nQPeT95ULWwsvGIiP2DUbzrmRPmAKKt2f375xLnZQhQkhUEbsM+xxJzpE1gxvleeO7Z+NWfezU+99EPCDS0K64x2MVgZb5SQ/UzgubbS0kCJQWzE3nj6LZ3VGLfOPZsQq6elvpJYCXgxle4K/X7AFmzv4pYPope70AyHkj6x6NHaykUK/C5ZKsyfBksGsCYWTYpTTn0iq4FqCBdsIl97B5Eb++AYTw6+oxZsFm82TYyb8zcEugFmENTeba9wvGg3YZiEYDp3dhZTCLGz6jgAPMGLZCWkA9BXqJ7lNLhGriBSWNVthvJg6WgsKscG3PbWMCgdG7msCHHjSBPhQnL1YKhJoSGrg2y0Y8UbaagYccG8f1R7JF1A2DoxeQSMh6ncXZ+Fpeo6FxCSFb9AsBcKhFeIrx4HqPhKA4Pj6I/HLJ/8PkltARXZFXI1DEFAlWk+jycJpqNo/KUzebRm7Tk3cqh4bPZSxTnLQyMWTyGACFZwTy5XTJuX/jpz8XLH/lwCXlq7nXXdgmLrRVylmCxK7XTD3McaqJ9Mnc5DdKbyWa07IsOoIKdQkzfAHp5DdvpBG1YNQFW2oRi19xBA1p3pe2W7REdda4eZrm0YKDmT3EZ+X9ky9IO6/NpA9Le1k1k7b2q/Zfm5tVqyWffRz9dG4Lc2LW2FseGGPT5KVhc5LklQNPmJIkE5mE6aoDX8LnZbEopkZT5gCkc9lX5msUEyZaxKIcSG7IhGmcwbOi4IxustnK1vIPcO3vRBhk9PH6EXHGcL3/tm4lux2QAACAASURBVPF//flfa2Qb8FzsclNVmjpuNVSokWC+WOadZxWtgVFRVzDgSlqqTd9Ja3iLg2mYwGo2U9pLoVJ1TRon49YCty2iowQfmjlSztkUJerSPV+Yk60NFIDbwUhFR+34dK+7+oGO29UAb9n/2+4YvUp/OV58guIEArffMnDbdj8+dLuCm6suGwS1ifxbAG4/9nP/eoMwGCYaJiRATav1dTlFzohYKeSNZdgUBQvKWatzUvlh1oPKkmpfOFtqOVzB4+dAOEzaVsQU7qVJWBVlXxMyWnyUeCTzvDAR7iBUursTowH0nnSNuStCzh6MP1o8oZKyzhL19CsGzxS677DsphU+wa5MBpo7tHyQLSiBUWM1mcDubcBtm7XsXExOw60dmA6Wk6GGMvBya04647UF3A4OxvHsO48p7/Hg4SQenV7ScROwZLhis4nBcE/AbTw0/V0nIYHbFwDcfkT5Ur4m+SRPaS5ShOUyv8n6a81CKA4SYMWhSNH/yMHScbo2j2/aaTgThiwCwFe+lyMpw1tCubS8YNz+2oK3kIpwCJTlZChOQP9Si+TyeAClCAWiX6mqKCsYW0mSg71JAQCx4xlF7B243yuqKX1NGSIl68Z4jUPF6KJxLdCGcGmGSsm4STA5FtOI8bMMwaqZ/CrWi2ms0Xc086mQw0XwpgIOATclybORvHNP2VMSYVIXeqBrAsNK+CyEdtEhIYEbcnyuEThmlpnCpLsCfJAA2ekjPw3ADXpxm7g4u4hH5w9ZVQpwNV9Kp0xzQowbmDr10+3F/uggjk5OCKImc/USpQwBmLTVimCPIRjq0UEs9ioWqAhfLqkVRyfNzR8ApTUNS1hUmw+yM8p40/EI2twyq9eLuydH8fmf/imK8FYZGAHzhFNi7BCGxdir40kp/CltkZKxEPDJRuu3u490NAl8bEOSzUjctLVb32batNSa9InGNtT+pOoXzBw7b4KrTaseKHP22sTqdIYVrBVD100L8VilkG3a2wIo3cczu9xwU+QxRbh90B9lb/nuRrixgQjjnz06pRAv03FQFWp9ymT51CHE+p/OJZzP5gJu6MyCrRLlY7Lfq56j8uSc101QuFZOsjf8CK8i1KpNAJg5F5hRT07ADY8Mv+t9jfWX/vib8ft/8lfVSW49zwTVkAMpwK1ErypwSwZV8icIYdunNU3f9RnPWKcbtf75pm/pNozP9JTM88azQtswoNuDYzFubcvDrHRtNwiJHfTc6xlvbDTyuZZuTT3KkIFx68hr3Qp6HoOingi4PXnLKwE36Lj5fLcI7haoqCyEspiS2f1bA24f+e/+5w1KsrFasOu4mM7c9NrNx6/XhRodjvpx/8ElFxYAXgrukTVh/0DlVmUnAz0ssVjZGFlVbq46bSjXrAilX/Vsk+FUiIx5d8gL8+5aILA657ITdK/SkxN0BcBkQAVZnUHsUTpRjhuB2xIMY7GSpvFz19u8LlSkIJ6shMvF00jk2mzCIUyNkBSA7GkVYCQ4cuPm2wx7h8Ur524+2VxzjlOdNrpuMBvltQxV+3uHB6M4OhqxkufsYhZz9icVcEuHD+YAIdU7d48C4edMHs1jfvi9z8avfOEVNZkvFYM5ZrkXMYNJR5/XY+NS2+nxkAQvZLEy1Jzj5T1jClGm8i7z6ugi9B1OAgBvsDMJ4KyVZmCpnLZJxOxvzGpdOvzpVlRrMF6TUtAgwUkANxUo9HaG1iPzdZIdg+4aNPDEEqKAgKFSnhMMpoEsZUFQHMFtu/PdPK+wCUA4dIkcO1SjIpy6VBUq1stqGpv9d7EgAsANlaSb5SzWCH+CcSNLAk02sKVqXyTRZVWUMmeRmwg4vF6sC3BTqFTAbR3XDDsu+XmAJNgEAD1GgAiO0eLKUhwMlQ7MuEEGZBWnp2fx6OwRWZHZArI7YNzkbBjyZXGNihvwGti24+M7/H06X1B7DdeIUCgkHBimdb6SWm6pSwKYNzIiWazjqlECNYbP8D0F7FQkIHAD0CgduMx7izjcH8Xff+2T8crHXmInBWnhaY0r3CzZnvyda7mYA19HxTNbG8yaZ3pznWutlG1fa89am9Su/2QrmkpQMTI1R7cwLCV9YjvEqayz1s+pWEB3lk63TRKvDmprY1QGog6K8uW8uXUumgAnxlB2G/MXYfj9gwMWqCSgzBSdHJMEE1zlCKWfXcTlxQVZ2ez+wGK4soyqcLHIsnXMFwJuSBeg0gD+IeJvv0B7Z105zC9oveG7KHajnbZYNTYMZOSus7m9yA7mw2W7K0d1mLcdEV/+2l/F7//pt9I5NFPAT8nPEYV9lXGr+0LuA5silSQJ0qVlijSfHEmHRtrE/nOb7S0+oZhqz0Nv2glYnUOKNmPw5/vHB/LDpZ9slSgpU9U+mc/SjGBZK+1GvQBTzRH1mpWvhjRIablZRutJgNptXrR6xPbdtxMqRVVp/dme7F3OvKyRZk0LDZQVefP5v9llv8l7vU/8o/9lAyHD6WwhFfLVVUAUj0YLg7oLnRX1YpzMl/H6d85dPdUmVzv2TXCQYq/pfLUjxKTEZM6KnxaBZxlwsmi5kxVVbRJDNeRVB6lB9GlkcwIBYIJxw+RjtYqrTTN58tzADfIXAHAc8E4ORxZFNBkpzstItq2i8LLHSdNddhqZJ5CVuPkcMgeF6uoMo97+080LuIVJKjNlK7cmjW8Ct+z9h0VnYw4GLUkxsI90eCnkClYB7BBCpfujuHv3mKFSsHP4l+P8/HveGf/i86+UUCnvoq5iJ/bLaSgEndIXyWP4vm1gyfb5pvlSlriX49Zwb9Gvo4HAQMB4uv8n5wYEaJETlYycG9+zCOBRxPwNJdGw2AGpAAZiDHnO1De1PACcF/pl+9HbHQmA0DEBfM3V15TMGE2WgOAOcuLwOZSiWbxKUEPOGhaXYVNvAgDkCNzOa/N4N60n8EDnhH0wbgOCiOslOibM2AmBmwOuV1eVsielZEAI3MiiKQcMlyi5EIdoIWq9kQNC5R5aW63QlxTq8shzIwBywJlMGRi3AfuSgrFjBwVs/HZ2A8zGo0eP1FB+uWDoU8DN+XesYtQ/DAoA3J07d5njppw2iGPjO8hfk6wHGDtcNxrIJ4hkm5+dPVZPqy+uNnsYJ4Wx/E/qqRx1FijQBu1SPqRllaED94Hn/h5FeJ9777u1eWlYtaq1WENnFfU0v3nuPy40khvZGsovFkFzwhIhOkzNY9L09zryDlXN5lNepX6+hjyx6DMkVeU7eB4tVJ2j7kc1Th2V/goq9bncKN0GRjXOBDDeIBTbjdQLtE/inBCQB9jCcz25cxxHh8cEVds6lzWMkXZiE/PJLM7QQm0+E6DahIppnAPL6uhUNPCYIieOwG25lM5lSjIZhCR8xvlWKMhDbkCyS5nfhvZvLHxRcQLGmV2aNipKwFJGyB6+CxsdHAvv/8Gffiv+4M8cKu0wQukuXETj4rucB4mj6fibRP8ExaVrUIPckpUr6Tc28PkcuhSYzGaZa7lSsh0cgBvGYjZn+gRCpfgsQppp4rOIMd1QNywuW5++NbmOAiL9Jb7u7g+oLj06GLmLQusT3wq4PQ7h5PdaSKWWV99tcUL3THnc7jrevpq3zmt93PU//nUCN7S1Oj2XyC5sAeLMaSwQdhwNtCP69v3zePRIjFsxNMZnEA/MytAEZ/Uh3eyc0AVudZenXJk64Em9yqB0GbfSwJwPvwJFhPfugHGzAG/urHIXAMYNBmQ6qcUJBBe5s2kMcE48vp+gwsxbXmfKAVSjqPHB9WG3wkqzYntsNqnj5jDqDUC+PSGqYa7nKA9BzF8X5fFskh7RsXRvO7Hj/q6DYV8CwMVZ9Oi0lZNnEIKQwngYd+8BuKmfHCp/uEA3ER96zzPxi//wlfgp57jJF5RtXAFuNb8uB0H3U+AbkYHbgulizdCIFRDnmlYmHZj/phGWA1PqMI6lPqtsYp6TOrXVkDO2eD02i/OiqSaRXIA+MCsQvYUMRwKxfDgAJ/tk0piSzHmKnDW0qJo6rynB6V5sqPGGylJJhIB5YxjJlYRkFOAAnPVPthFVoosLVZAyrIoOCwD361ijc8L+O3l+tq5azQXeKB0iuQ1WfFLywpsnvO68NYFyOBZAWVWUQr5FkiFIuLYcyAIstBk3CJy6TRprHNmTFIUIEN9F1SoU34cEbri36cU0Hj56GOcTaLCtYgHg1wA3IYkEbr3YGwwJ3CDAC+cHUIXCBFSiorfo5WxCdXzKOoBpM8tG8NVXZSueO4VY2aEkK0bFtKVGHoso2CZLzeVVMQcHe815BlmR8WAQH//oh+OVj70QRwf7VT3fzG3mOlVTWtfV2zG7XSa965CYV1rgVK7ZtqpTG5dSrcl1kukj6eAdLSheuW5CM7xvKGu70M3jK3msvila1drMJgMNW7fsgjRu+KrtxiXg2S2Xc3bfQNUtk/c5pgLuyGu6e+dOqaQUoO4eXiZFVgAFM6ePHsV0Mil6bmBgwbKqnV1WZaZ9DAJGVJauVgtFDZzXmffFYI435qgUxZzjFZrdzBQbVqQSpAm4oSgB8wKgDQww7g3AjzmibMkY8e/+/FvxhwW4ye7VPCHZOoJA5o5m8V5WwXuOtWCa7DWurWqtJh5sW1B52pZTlb/11Ish1n3r/nPYmUqADjlgvhGJWV3F/uG+rhMA018vFcc+Wsp9yYQ3KflOeSqh+Ma9MfTMvMANe2bfOR6LOOqElFsA1k6O2/xkO3du/97ba3nVMm63rfT2Gm4HmE8O3G4Agcealt4HP/+vN9gZQ8cLY4UJNGJVqcYOf6PqFAviwekl890SJIjp0oWzQfAWihbN3eZg1F1ljb3X26oUfQKVxqj48AWgNNpzyYIleEPLq2TcUK1SY/G6FoR5wSxOLueupPT4pABvAXFptJqwAm2IFmxHv6259xxt0ewOlfqZ5PWDSKcDbjon1B3R1oQsyZy5N2xAW4oRl5PWhdkFbnxKBG64LuhmsaqV+XpaOKg61H1l4KEXw/1h3APjNkaboB4TSSmYGQBu74xf/NlPxGc/+oHCCLTALQFjt2lhvVDOgTV6eTatn4oVynCOiWYbe7IEGXqkdRXLlLlwck4Ab8hddMUVct/wj0zXMmL+rYglmDUXCGzwjADYAN4c+gRw87PWL4itALihIbpDvjgWwq5g6Wj28LrAk8R5AdzU+YFPjESTxJPLKFDTkPoDEbNzN5BHqDQlQyBfch1rFC6gOAHAEXOKwA1hDIdACVWQ26YwqXqTqt0a8tVUwYyQkIEbtP6QpI78NgI9MFrXaiZfgJscleR5lN+G0Chz26DZFjux1x8IxEFm5+w8Hp0+IuDC+gJwI7OSVazJErmQBV0SWJgAKRG2s1uzRymKGhBqBfhTzpKvw+LSKIoACKOTJsOha5cAsQN8BjVwIOptCqFXOEcXYrgwCHMTr6P35nv+3rPx2idfjve9578qzwd3XvXX9HLLbNDx3mJe281nfbsWVCUQTJaiA+jSZjabyRTd1j3bMRIEp630hsbATwy3J10TXsVEFANTGT3vQwWOmJvljVPZoHambKcrRK2kdWVtw3wiHxBzCYwX5JtQxAKwTruEecibuYqj46Po7yGqAyZV8kS5D2+WCpcN5vQp8twuLqRJyEpOhDCb4riykdV4owBiMpmw64LSPfRMM5yDoUrhVzJ2ZMGVtIQhzLw5bGIwzzD+soHKb2MHBkqHoHBGAI55pJuIP/yzv2Jl6c0f23ADnNT3ZCpOSgW1BIJ/r4UvAm7thr3ouNHXlNKRQvDexgTna2J0NZdSngugarWAjNAqhvsAbqgDE1vNmdXMU1pIVJXmbfH8ubmRBWwrtAUkUYWqDSPe2x/3CdyAP1pwecvg+aUnBW7dI3z/GDeNlx3FYy/zyYHb4+90+53e8Su/uMHDx04mgRroUDn0axq1jKnN5kvHn7VrYB/RFF3Nkng3c1ZnAxlSdU2oYbJ2R5WIvzgyP1AOSbtqHTfuPPwUHrTbTCAFcIH+mmLcsENIXSLdCnSfsEsDcJuiAXVzQVkqzx1VI7HB6yvgzMDN+XYK7d6GvDExaziUY8DPqtk5QV2CFq6bpvKzHC6TPJvjtwybj1ewvtkwXm5TaKHVu0O9LXwEwA07qWTcyMiwirEylzjGcDwy46aqUrZEI7u6Q8btn//MJ+K1lwzc9ND0KG0EuJPDjjGriurK1lhAZLZM/ea7dixtdVvu1G0xCpumNlu5ln0MgjK3ptobWrMMGGquwgQ0Js9+oKhOJXCDjh1CpygKQNV0KxStHDeCN4IzhEmhuQbgZhkV9BFN4JY9TCldkvl3DXBLRiQ7eYOVnV1GzC+iR5kPHB/PxwBsNY8YP83eqGTXlkuGSq+voc2mxHu2uiKDluEqADaBNuxqJVuBqlOEfXE/CpfyVAiNArghtw3ALZvKIyGf0xvPfBA9GG7muEHHDUAO9kGbgLPT0zg9O2WfUoRICdzo6FRcoPw/LnACWOi3HRwIuLF38GwW55OJc+NWBTQKOPZip69uCTiGksTFriinzWvQqVrssmBZA+XsSP2fYMLON+epGqbvxuHhOD77qR+Pl1/8r83AaNUUpsBfaM2SNqc3HUiXWaOL7TjZsoEr3zWDbJCVwIpG3ykO+J1bKi52FyQQZCnomc63fIdmuoZJmW3TXm9hWWoZRmHCb7kn2nxKZWTqtS5GodFs66UwKPT11BBe0iwA9wlOCMwYzleHFtiUuycn/FvAUfdYQnzN0sb5z0/P4uzslHluybAp90tzoEQR7BdQnANJkMViJp3SxrYmAabaLW36MuyuAh8wvSmuK1BXyAjLhWQlKkCcWDkBN6yb3/+Tb8Yf/imKE+pz6jh6r4eUy9LG2bm+5b5ron8piPHxtMlOu7kNEcSEtgVreR0t5CivNUBRaUVInYCE0Cr64zHPo9aYBm6OHiRgZEGGMz/avDy6JNv/Yv7NcnJlGORCz+3uyZh5boWZfGtcpFX5mPnaBTzCLU/KuKE4oc1xq/oPXSWI1qXdBr3+VoDb8KV/umEiYjb0TtFHUsDXnVJkLDIaTv/gb2krObfB2l9U7k9WCnlyaCTsdliFyi4sZoo05lGzWqvNt9DEJZNgAV4u8gwTZJ82P+RBX8AN9wWNmMwHSJCIvBkYl9kMYqEINym5lIvAxp7ArQWcTSaasFLt+6lr8e6ChjaxSzaZz6pSi296156syM2HXRm+DBHq8NVBdHZaLflOdkOD220nJbC4NwDz1KNkCvKYxJqqb+o1qxjtYDwbleN2FKORcuL6uwncembcXjFwM2jrbJFlDEuSs49ZnAflMZxjmKCv5Eg7f6dgQSWiA2jIQXlHmR0AeMdtTAf0i/XeADhS4BktrRb3G1019AVdSMoDOmwAYQRbZuycaK28NQM3TkYUDyRwsyYbG8krH07FCQMfT9K1yWRwIOEprGDPxwXttvkketPT6C3QzQFMm8KgzGlDX9Lh3ej1D5TPxhw36Fmh/yjyJBO4KdRUnCmBm/LDJGFg4V2DNwr2uiE3q0nhdJHj5hwkvgfnTwmPvvTboN3GfDeMiQo30GEB3RLO2aoK2m0octB53TekEWgW6BiP9+Pk+A538QiNPjq/UKsqAz4JBeNRg/VXmysALDAsOD6bp7CBirtyFPCS7bG068d8UfGFbBrXKzGN5pFaLiF0txOf+cRH4jOfeIn6clrTlfHtpCPkZqNMOTkFfUa/c0Y2f29/X+DM7Z7S7jQAjApQvEQDXodJ1WareT0DrMXx1iiHgFuGwvAtCfvi//Xb1obTG7826MPNZzXPpRoUY0lZDrb3AnDDfFWKAoCaKngrs6eNQzpxRyPIqF7FU3dPTBIoKFrDibp+7iedeH9xfhkPHz5kCDbtIgtripi5UF8eBWsBrbLwj6skE+z9qCTmq2ICPCNuBBhyhS9SThtbl2nPzQKAlBGpenKqJiVoc3s4HPfLf/yN+IM/+b8TgtXIROPtFYKEj8TGz8VuDZMrEkGHyOKENLPZtYLmsxaV2gFVELvtY+pT9/jafGboVtJb67iCAPdyGUMAN4Z07f/Bvvmiyl6duYxJudXij1wH3c1M6+Pk2+CTTg5HLBa6FYfdhoq+i9fAuL34wbfuVfprv9HIgXRmZPekBcqUp9zM3hIt+y4u9E2+0ht/9H/Y4CFlAj0nsMuK9VplnvB3FXZUeKVQvJzocmClV6ZBABXPnVtV8t8aQ0BRv7blFdgQM17t+ZS7IzeA3J0EbiAttKvWdOQEQK9S5GSRcTOo8mKYL1Z0TPPFFUO/3PnR8FT9pTw/k7Bt+Gpyn8OLfmJY7HmdNFQtu+i+n1pY2sEx/cpjzirZBtDceFZN9Vi7q6g79sy3klVRY/acQdVoJgAcDNUBAawkxIfz2mmAuYOtIQ8chTluBG4DtYRhb0Et9uff+2z80udfjc++BB23BrgVmr4hkg2AEsiBgeulEC0BWToR54Jth6BSJ85OrHAEVtHX0rczNlus/DJXhDLscR2b1WnE4hE10ij+S+Fbh0chenGNECrApFMC/Gx4HBQn7DlUCoCHMOnVtObU0fRjR7oXGzBzCM8yFKyiCT6zZBIxgEyut9gpgCC02qa4vjnDowyRugL7ip0T7kQMj1lUASmQq+XU4XYDMsqBKARFlq2ES1UxSmfjXqNoT4XiAjAfdDjMgUOP0hXDI3LKKApQqysybgBs7k/KylAwds6RQ7I42DYo1KPAgODKwA3nEHpA1avAEGyCgNsJbcjD0/N4eHZGti0LETCNpbWmDgtkbyHya9bMk07OMJvQ53pJe+DCC7bQcr5eCQvxWgTacm29+rEPx0++8nIc7MtRbf88Hrx1E/YzFJqbFE2jauKLfbFupHqpNoyk15PAXbJ+FUhqHpklKoxDpSfaiEGydwxNCQFZby3Dafbz3vgUcOWqZNq/rMBE3iLyIPGM8bt9BJ8TwDUZUR1ve6wSdCSblmkimL37w34cHBxyzqVeZwJOGXxXqkJDdDqPBw/uM/RJoOONp4M8CrnqAnwd6Fm6iOV8SpAIoI48t9xSqqJU/5hlwXVaWSK0vOpUMtuvgZnDe2l7UrAXrwukbuLLX/1G/N7XvukBTnusAcq5QeDW78ceQ4QN2DdYY/FeZmeYncr5KjF0HX5bnguf4ZinDcvJXEiGhqwrOcfuemDGbTlfUj9vdACBclyn06iQtuD+5gn+s/iQ45E9T33OZNxyFWyDHbyO4x3tD+NgPOp0Uqp+Lx3uzXXZyRv0EykEBidw3Yo8MeO2Bdw6tkCLsijnaOmUid/5aCt1dsOgfJcv3ABuuACK8SYQy50d0b60bfIHhr5qkykXBV/EIs4JiAfWAjfm2XSo9lRj9vR3QitNUhOu9DjVllvUs3Gcnw3cq/FFePT4WL1KQcMXNmwbuM2vAiCOuyw4OSfrJ8hRQrOAW4JC5Yg4VFq2EGKzNGFdQek1kcUJ3NyVexPQzOKEjoHL+EDLvyaoKY6ktgQprIBowFuAW1vd04vBCP029YzRgBnPg4xrU0lH5tGJ0qPxKO7cO5IAr4GbZGA28eHnno1f+sInpeOWYd6GDct5cquzY6gSoMaCv8X8OfSUD7xs57KlVlbTOV8ogVsBek6yLWybhHX5bDZXsVm8Hr3Zd9TnM/qu6sR1rAREWCWK/DawkSgOsPHnfY2pz8Zw6Br6bZeU6SA4AxuA16nzhiT+cWx2+rpHdkkAcOsmHQO4hfvOsioV1zQ/j95iFpulpDyYcI8cLrS/Gt6L3uhubNaruJpfKsfNbdOy3RiBGHb8BF7KfyNgIXAD+HTIEuzZTp9dCMjGWSgXKRMMlVoehF0PKIUC7bMBc9z4D50ShNYlaj2ZsNpvuphRI5HJ2mb6mCOWwE27ILIr4/FB3Dk55ve/81CdFqCVlQKq0Foj08Y2V+qAgqkJsMDwj7swyGlln1yDRK8/JoxDpHe5cp6N51cDmHKC4El/4qUPMc/tmFV0TwbcqrNNrJCAQexMyZErOUHudsJCibQbCdySrq+bzXp9eT0Ou5UQKUfgBtBkuAstrrw21Q3CgbNbKY3a/YEgyOHPtPkoLphPpjGbTghB9waj2BvCyerc6cC1dBvGMTspWAA4mUlFKkQ+465RqIIogHS6q3SSnIn+B//Bs3z4xv2Yz6Z8hXluzNd1bp4FeVWsJPYNc3oxm7p6VTlqkPvANKjVytnVR2dS6FRhT+Rsqtg05aB6DKmqglXPA/esAqAqh/Jvv/qN+F0Ct25lb95PbuQIfAd7ncK8GgFF9EfPPjVQSwShAW6arylun4C/20WhzOi0l2kb3wK4DQHc+Mz7haO9Fbg1ILG0vSoKT54Tzbns9e2TenE4GsbhPhj9lj6sGxLNhf+XgNvjOidkVKgFXengZQw6cEwbzvra9wPI9UYf/acb5ltlQqRBEM6cjFtB967cKQ7ZwM2ztrQpKvphBjnsM4qEVD7ACtwSAJHl864ujUDef5677WVaR8U7F1xzo+s2GOxSowzJkij1L+bOk3Vmxm02h0FXqI5VZmwlZJV3LDUnNacOXRoQAU9nCbtcvBr5mo9QqkrRkcA/uctUjpvaN9VwigxDu8NgWIQ3kGowNRcmj8mJYYo6Ox7wG6WCr47YYCwaGmO+mM7EuKU8gkPdBBn+fbQ/7uS4cbFaa+8FtLz6uU/G515Gjlv2rathzHRoOXFLiBR3CakLgLcymXJRe+fSAjbdjIB60aZznIMJ563Tym4TyFVbuxG8dqW963ls5n8dMbuv6s0Sa0OS1yJicE/hTzJu/r7DX1T9R+cEAjdkuM8jEHa9miusystBdSXCsgJuBHDurVr6ltKo24g3oJNAERWqlASZQ+Mg1gQxPc7Jq9UieuN70RveifX1Mq7nE1eVWgokBVANpJTXhjCrgJtEaDmpybQpv22XYUyCPJyLLJnEelU95/w0OlGFv3YHQ/5D9pHnwwAAIABJREFU6JTsOUYK+aKTicKkyG8DU4eQK/XWdL8AltpaGLjt7lEG5PDgkPptbzx8SAkQfDdDMgBtKipIJlFJzmJEYDPM7uDAmVQvcsYyDQqNpvajGKcM5Wg+lVQEB9Y+8vwH4ydeeYltsLYNbscabzFKlWGr61XMXupqpTyHN5KcspXt02cTAOlMVfcxk74bBr16YNkHs9ZpixMQyJ7UTWVrMyoQyLxWAfzsoQzQx1zCFRg25VLmPGCv2lYnrgm5ZusmWTM5Mtp65ozp2VTbIM0vFNHcuXOi3N/NmsUiCYYECvWD42FeP7x/n3pu0twD+FKBAsfBumz6tIAbim4m0ykLFXz2GA92Y7gnVgq5aSzwpm6hz+QWWrh2dE3AJqCGe+3LeC+2RZ1cLn32S1/9Zvzu1xwqbQpCys2YOUWYHlEpXnFh+Q3em4gUCycaH90BBI1eaZrMZDc7czfBWkaSBCtr/qPD8zg22FVUBCNlBj8Q25b/UP/wcu+WT2lz8FLFQXCyEd3Pi/NFyb3pGaMw4XA8dM/SMluby29B0W0AbnuV3li1T5zj9utbArxb8HFrSGtVbjsmed/Z3QVj0kcK1ltd5lu83xu99AsbOCVQyPmTOywYvKTqtcibvDI8jALcKguFzxVWzjsthE7BuvEY3pVoPanUX+HYLItuChnKZModdZUDwXFyt0q7DcNt8NIf7MbJUQ2VFsbNu3DkuMGpoG3Xyi28cAwuWijMu6SJjJ/LtHn9BqIEXM4Ny3GpfLXZMIdGaURSDsT939KYaoeWshPNkzKNn69UsG5QZFbL1q/Y6vy7rTyqYVvdPIoNHHuJOYAbWFQ4SDu1Eip11R0+f++pWlVqso3P8cX3PctepT/18gftmLug7caSaSn7zG+zzSvUuROm+czKe95JArQhFGN2MftelgSQdjWAwWL5F6RsmBQWsXwQgVApwdFMoAv/eC0zhSIxSChUYF6P+4uijRWrKvcj9g71GXy+ALcriVajhdQOQI0FeAGS3G9UHivD4pnfYYaAf1pPDoAQAryrVWyoYYaorgDVzvipiMGBWlctpnG9QpcTSLooaR0hTTGnSBD3JsRK7pILSfCLUC5AprSamN8IsIbqTTAL7kgA8CYmT8UMAPioCtylYGpKaqyp1wYW5mIyKX1G4Ughq8CKPIM1uTgz6bt7ccSK0kE8PDuP0/MLM2mQGEHDaQBg9V7F3FT4qQFuZDm68hjp9PhZ9le1+C6jCNk2K4Mqlb3KjgsYow//6HPxqY+9GPfuAkTcLp7bYZOK82meaTqiDHOamRTAkkSNNhsNUNObpdozmfQu69eE2prQj3YlmYtXN/xtpKGzFl3tXxgiPCfMUy84MLVkXtnMHcXEfVYPczyIaSqjpOOqEvWmM0qIpE+wSKWJWOibst2YL0hKhyAvgCNtL6vFFY7KvDzap/WGkiAohkEBBH6yQICXZ1+VV4YXYNcnsylDpnKmEn4d95VHCLBGHUO3vMq5o+IXSX5QKol+z5DQ0iPckDL8Lyum/Dj5yy9+9Rvx5T+uwE3PWKPWhkqZ6lPSiVTMVEkL+ER9STne2Gxn0lsN17EIsGFSk/lsXNUNOJD+vdjb/ITn/mq+4phBXQCf2XNxGz6GTgeJjen3m17iiQMEyjK3sZ6+XGaGGD0mg71dMm7QdMv5ceOiq7No3rKzuPHhnBF1dj5py6sK3PKg7Tnyd12MPVRz9koqYfzR2xY/IE5xj98zcBt+5Be2ihMEkhQqfSvgpiqgnIRp0G4CN5Xj48Erj0C7JAAMgcMa6lBVp4xY+yOxP5UOc3E4xJePpYQy2Tlhz8BNVZC5UvKoqCqFobgB3Oy4dH1ivtKoJ/BMY5dsIc+fFW20y5VHzYUDxiSfbkqW0Ck1fUy351t97LltdXgE42KQu8XIlp1tcU0t4+Z5NtwX5Y3rR9gDzxghqQyXanesMB1+LzpulgNJ4Abj9+Jz74x/+YVX4nMAbmBxElCS4NIOW/ddizLE5kt8doOK0mwEvrXLZM4bwZCclRLQVQmZO3j6PVZH5rmb3RilPWBNIDMA9HMRMf0bCeKiCwFCMsixQ7sqgDcwbrji/p3YXKN7iAC1npcrt/a2gBvbUxn48T7BtI0kBcKqUvcghZiv2VX5Wzk6mXsfn94ABRIojkDOHbolKM8Nza3BDMfoXkR/zApQ9CkFe5BrSeUPVeAaQGwN1s6dMKRs58IJsG0Abs6Hozgvm7Q7vInf1wh3KulfhRlwLJZz2ENIR/rBiyW0EBcxm81jMp/GHKDPDB92mepeoLlbgZs0vI4Pj+jk7kPeYTHn79KQAlBQThuU9pkPyiIJSX9kQnjON4XVVLkKBkbSIODmXMXtQiNuIKHpZkFTRZlyMySb95HnfyQ++ePPxxFCpQ7XtOvstrB/CYPRWzlk6NBhhifliQ3UnALCJZkFVtugraRHyBIW0NSwlq1ja31ZJRW1/lrGW+tadj27QWAesTDFhS7YyCEszrVVUIZZE9uOFrzKaaV1LVdiw5V/u6I55Yf8LkvbmEKCh7GOe3fvSIrR15jXX1ynb+7i/CIeoUCBQMz9Q90OinNNtGu5dzabn6KyFPOsAkpwXH36HI0z5jzWG1q8EfxTiiZTY3QVqSIAuy/ZD92j2mAZuLkV1hf//dfjyw3jVoGbwEwBZxSHTm22LnCTD+oCtzaPOn0Li+la5tPT/9Y5azuUALEbOfcmBCFoAPjFIhSpgfZiDZUSuKUDboiKhDRKX5Arr/p+1SWU73qDgw+CjTrYH1L0PyNx275Ruwf7lfLm/7eBGxhdm4fvF3D7J3KzTWNkMHAESWtXlfqpZtVlC0JKgUCpqKpMWHWwu6RVWwNCYGjGTbuuhs5Pat8GVnhABhbsgxYPWnFlvh12IMpHw8cQKk3GrVV6zmeMogQVJ6xiacZNk8gipNwuOV/Mhk8VbcoRKSXxaSEz8d4GuejpGNSpvFsTLfMAVcmrsMSNhZWVjFsztt1BF4fgSZyIvyWStQNr9H56vRgDuHEcVzG7nPC5g0FhsrlXhHKrJM6Llld3keOGXqWms/N5gHH71c9/PH7yxfcIINHQq8o413OF39gZCnwTFONCF6gKq2wBLRmeIcfVd9TkuqSERWGuWNufzeWbJtbUDFLNHJPxYxW9xcOI2evCkCuwZQBu6CW7knYaq0ln0du7y8buAG5oIA7AxeuBo9s9iOiDcQNqQVjzUsUMDpsDvKKzQg/5bRTq7UUPxwczbc24ZDUkMeHkj8zHY56dpEhIM+D6KGDbCyQJrwcnEXtjPrvrxYysGiVn3e6KYVXIh7CzAqpNBdzIepH9dqi5iO+aNWN3BcuBOMypKjqMqZg55OKhqhSMm/TfVD2HCtLZdBaL5ZLgbXGNMKvWEfLjGI3GbbqwQEAc+UUKlUI2BEUJAHwEbj3Yir0YDND6RiFdPDPmGKHa1O2vyNIzP9CgzdpfRdMtHVMCF69NHJNt8MxYaKnLiSKt4tWXn4+PfeTHAm0AayjQ/ik3F9y9JEGVLLM3Vrw/Z5Jzj4UuFQItYjeyUtRAzqBWxQnVzvGzjXPK9c1mEK4GTXvQ2o/6WhoPXai6tIBRXcYu+jeDxUT4cHIes8uL2BsfxnC4L52u0h5uO5e3m7vWnldsZ135zKXjPWfOVVkmtg2at2Sakkldr+Lk5DAGe0Oyr7TnN7y2N53TWTy4/4AN5FkU4J6lOYbJ7OXmGcAUDdPZoD6b0GMzEGsCtz7bW7mZCdYd542KEhAmhc1XCDgBlwAaNyaWLkl5SfoISINcb+K3v/J157i1m4Q2HNrkRmeo1f5CBVtdWSeB7W46TQ5Rq9upqM5tjLFmUglaOO65zdTZHYrdh3DxcChWsY//KvUEhX86R7q3rng++5MbmDOMbbPe7AXsFuvncDyANoA3gDjosNYT3DIZygxpPZ/WyON+vhvGrYSvCxmxfb56xs47vu0MleJOIaf1vTNuL/2CgFsDLgryd75JWY7bOW5wbE0/zMImNfBdzJXi9zmRMhSZYCknmR9/2Ymo2lQTmzsON7C3Ge0AHgEAfXaIzglZVeq8gUQS+BiAGxYy/osOCpqkGm4xaqLjE7yQtmdlbCb6C4AVw9UALYkX1gRj7vwz/4wqEgJqZBOcT7KtnZaLpk687oyXA6hMZztN20lDMJv9QR3tG460c1otFzGfTkuoFKxbMfW4Zrf8AeN2z8AtGwxzPHq9ePF974pf/sIr8dqH302wI0ZMTdgrQ9CBblq8BDPqoyQGruT33lhweq6uFu0wAGaDcH9lZ+dzMe8FuVJy7BTdnb2hNleYIwBuqCQlOEK2+1Stq66XsenvVwFfAzdd6G5skN+2BwHcDRvLqyE8WDLFTjZgpvbQYH4/emg0z3XlXL6sLE29qTR4JewOcIeODWi/JSa7VL2temQW1rsHcb0zYs4Rct6Yx+ZxVDUpsN6aTFu+l/M5K0oJulLDzaw6pT8YLjN443EdytntSzZiFyxM310SxE4hRDpfLNh+SL8v6XCRxN7KItCxOQdLoVKwansxHI4IyM4uLmNJKQl1+xgOBzEejtlRASAIYA2ivOiqkJWJFM1lhZukPpbuI5nJ4eapBNQ5NpobLLBhBSS6KEjjMR3/0f6Y+W0vfuj9YlqxTrd68HbBlECb8smaBH3+7gpiMuTKC62fwxXVTZUpNbxScn2KIzVQo00wyEs72Tqm7c0fvqYKfsl0kHzu7cTV+iqW83msUJG52WEeL8Dc6PCIQFnCvTWkmcCn7lGrhWmjDmmzUoSjspSyXSz0aZy8rtcAxP1MAaDh1A6Pj2UzDVxaDi+dPwqrHj54GJcX525zlh0TkmGsuXTMcYMkyHIR0+mEtj+ZaO8VOfYiEySoi6pTdInBvJovJbfD9QgQbpKcmc6+D963JUgS0GHegnH73a99wwBlq4DEG8L0L9l5AH6nZVhp7zOyZcHfkibUMpPWUUu/muOd13gTzNzOUlUQpzQfADewsHgeu3sGbphPDPlVsFbCt7rbwmyn3y7gxzY952/6szwvImboooB8N7TAugmRHovJfOY3f/+7lQO5edTcTnlF3oLGch0AxCduGX5fQqXIcWOIxawQd7LiWAmwmmohLb5aVQrn+CTAjbuqUj3XCFF6p6sFXB5jAW4ZNq07UeUh5AAUoJFhTV8bW141wE1GrxBKsWBxApoPX7ECLgFb/jfzKFKKQQtLOk+ckgZdtwE3fjaTRLNoIEEhcAJyMswo0clYgmN7UrTX65OWj3w/gBuAwALVYcgVpIaQ9N04Bk3bqxa4EZQatOG/L7wfwO3V+IkXnlNglKzSlbTW3MQ8ixZso3QPyOtDe63k1RQrsSEXKBDFLlaKBojy5g6JEigZ9QG4JfNSJoSKK8DG8bvIGZt9h4wbjwFpjQVYN+T17PF9gDZ0TWA7KwCbK3VSoCAvHzqA2zh6yHMDC3eFcOulvpc6V2CnANr6AHhDPWb0YDRoE4ubs1ehKhWTCCiTnaPwL4Cbu5EQcGxiBaZg7ySue8O4hrQBNNzcDir1pjJ/NEEY5xedt/PMOH47sWZ+lVghMlgAbTyWWkexWMHXirnBalmEGAF4+n06NyRqo0n4bIYq0iWbwqPTAQsa3PqntsvSs2RlqUOGBF57fYIxarc51xU5b2j0frC/H6PhiCzb5XRO4IZrBYOFY4EdAyDCa5Qfadq3FYDUML+OnJX1q32euirgWrAO3vXOp+K1T3w03v/eH3bhkO0ftSq17ouodbGL2jAywZ735/BQfj5D/Q4ltms3HVVuTtLWFnfQyZHjJLzpO2zXBKKsR0mkrHQUSbygohJizajYxCZ6yC4GeS3zy8vY6e9Ef6BNHe4nWaRkyNsTd9JEKkIrH1F1p8xcfhYMLCSIWkCnMa2wjOG066s4vnNMYJ8b3EJuNiOAvEzkuZ2fnfH5a/+iY+X4aTx0DQD3i8UyppNL5X8SpOkiFZa1CTJ7h3FAT1Myx+6JKj+ZG3Z3fmg3/KlT5wIavPWlr349fvePE7hVcqGhqTjmrJxm5wF3TkiHaBa2bNTJntdok8bIJio3854TnJOpy3n7zPGrdV41+wQFEsCgLxfyD5QDSeDWC7S57AC3LSF0gN+csh1ZkobYSX/arguoQkB+Cu3QANze7s9bsVn//wBuH/knGyHzyjglOKPch3eU6dCzYhQvK5SaQqk2HFyMSQXKUeE7Jd6tJ+VnYRDnxdUuujSSHcatYcbKCmVRgboz5A9DpQBuKPl2wmfSOpjIzG1zqBR95fL+C+VbTRB/KzuFJpwrKY+ab5dfKUY479A963hvlACpoVEaAefj5P20e6B2p9EC5jdfg01xBJnOVhsoAlWiWExLhLVmqCpVj0iES5UnxK262cZ1jMi4qTgBwE0tY9D2qheoKkWT+Z944X0aXsvAbgh6kC8GEVqDrcyN4RYe/WEAlGpoiOOgvbnBmhmKLPGnPp7YNWnVOayKVjmeT2XBGgxRIJYWeaVK0sm3lIsH9fPlNDbzqRA9wSacM0Caro8VqGQdUWEKZwzghpZXQ1Wdgm0DcweWLivLkOOG4oX+AaVAuCFBHp0yle1Yc5bDCaANlWVC3Cx+gz6pKIbYQDMP6wjgYRPXYJsGJ3G96TPvBBpWKSbLtqZ2Ghl+13taXwJuLjKgjpuAMJkodtaSBAcZYIrb4m9tdNApgZWEGDer38PpQbahALflkszE4krArQiRsruBq1kZtsa9q0UZGeydPYZap7M5nSPA/ng4jP3xOA72D7hRmi2XcX4xJTgEW0hWyAy4el8iL0/h2eoEnPifa9BV0Dkemi41tMnuMBHxw8++I1579aPxI8/9vZI7iPkjtl+sWhGUpd2zBEnJ0ZEtLObNoE09KPO95v0Mg+WekmDQbF1Ok2LoHgfa3BKMYtrXdLC0M6tVTC8vYj69ZI7i3hhhUG1kcCQ4VT2PTSyny1hdzWK8f0gGrmXcMs+5tTk3mbbbOZEEf5ueNgYJxhKQya+rvyyQlLMDGTFBkULJi9oK+RHIgYU9u4yHjx7FbI4iK6cz1ASoAhq1BtAzdRUXlxfsXVo3UHivblgxOOx4xcp6v27tO62jbqiSIJHzfB2QdJMUiOJjOO+Xv/r1+L2vfaOGvVvQkq3H4Kf6g9gdKH9XhIlto/1pkgGaw1XwvTyXFKHPzQq1RZ1bvFXQ2T7LLcjmNVQ/gWIl+AnmtmHDBB1QO6lMQ2LnA+b4dRWA0+drH5Gqajp2l3Rr0gxoldQrFZ0UTo5GRYf1Tf3e23jz+wfcTAj53G8GGDNUinEalVDpW0HMx99Ub/gEwO0GkHNOWndRN0J/3rHJlaN6RyE7TvJmV1ITKZ0kQEOWejcy8i3LxbCIZUtAd2foEsnKe6gO8qQFYr97Ry2vECdvd6pYWJPpkkwbxHfV3LrmgaUIbzuDtdupxkk7Ly8wyymUR9AkkioPxi1STC1nl4YEhMxTclimY/7anWzJjak5YrkM8p7LWNLIZXm/Qrz5g/sYUZW6F7PJJK6Q2OtwEBuHq9uynD0B5joGwwEFeAtw85hCNfvD73sXm8x/5oX3GvDIEZDfYW7YtQARAZRylTi+KMmnodbnoTPF4oPCKKQ2UmXbmDeURSsufmDuOStNG2kCjjny89Zqis6TXsVm/iDi8psqIIATRY4bxh6FCcuJCgrQPQHvIzUZVadgv/Bdhpn6sQZwAyC7XhG49VZolwaWLFHOXkT/KGJwJMCK58oeoWZZvbsneKHBx/TA+84pBFAkEMSGSbdbVN7Xy1gP78Z6syvQtFjEaqmm3kzcd+6XQvwKoWb+Fo09AZuayqeWG86v72oXjxCNZDzEvhFgEQhIb06iu+q0gFAVgNt0pk4H+A67JTjMSvDmCj3lymluCUAC/AtUI7cN4VYAN+S9jUZQTj+Ig/E+v88+ylPlJVFdnkyM5B8AFKUVZ9CPjUpWa7K1l2PwTigXi9gFGcmk4b6OD/bjtVdeipde+NGSitCybNykustChkgzJJthPQE8mwvk5xl4ddg1vJ3t+goLWVeyHFvWaYqlrOtdligLm0raCQAHQPcC/ZfBxkIcvc98NoxbWwRRjl/W+nVML05jdHBMB51sP211A34Tc2gI61i2Y6q3ZPOS5QQDh+eHjUhn/Emt417guF2ug7nRizg+OS4Rn233leeYTubx8P6DuJxc+Lgq9cmfBJhiHtfc8FxcTihZgxMnyEpWDt/TXrzm9nFlOxyK72R+HG8wN0tZAOT5xeP5ewBtf/inqCottJjC6PxA+jq1ktrtyy7UVCJ9h7liJVdZuYHt4XJKS0pLd89ISvPAKhfZfDcR1NYAi6vRgUA0LCZzziO8Bh3Q9HXKW68paCRPmvWlTY4OLsDJEzqyUs+hy9Bn2+IKFD+cHIzYrSc9S5d1bn1GexOPe12f+W5y3JpZ5V9vA125WipeyLkAnMFx2ESMiFVyLLYGv8EZpbjPd69PevyGL/5jrrLCuDkXQoMtxi0fYkvRiqWqoVOFF3VxLevECUTGLatKtavPvK88fplkKd7Ydk5oqk4TuGER5kNmToJDsTg/kPq9ewc0FKgqLabau6DLKUJNVzGbQZ9IwK2WW1cmrZ0k7Thos15UBTsVM/JPGVLVQGeTe5xHQpFNtRPzdpoQh2ZoBygKOXRLvbsOqLZ6wm6lFJrg7G5Rwt3sTo9VonSYAG7oT8tUMbAKAFhVrJjPaLOO4bAfd+4exngkxg1jinJm/PvQe5+Nf/azn4jPvPBcEpqlmjSZM4Q+2LidbNkwoGe2hugxb7Gqfot9c15VYS2cQ4R7NxPAeWugyzFh6yiFAJNBgKgvx8D6dARXYNzOvi55EDR/X5uhBUCbnTIPTsK7CA2ifTrwH5q94zWwewAv+wSKCI/2lhNXo4KRc5UaQF//OGJ4qAT+AtzUA7Y05E5NM+5EFSZlPiVykZDrxWIFrDvtrOHIer2r6A3v0hlDpgFhHxTWUMrD1W1qhg0haRQFII9HRj57hQKwEbjRQkpqg8ULZsnYEsoFAHQeTHFAU3lV84J1w50SqKG4ZYY2QmhvBe0rVXOmcC+r8yjJka2+fG4ZCAnqbnrqaQogz44r/Rijf+l4n3pRCm+tGIbF2gGowzWjFypy48DWMRePOo6qVFWekDdWJUFbRRLqeXrzJ50ahuWFH/uReO3Vl+Lpp+6aJXGaRwrc0hnlWpSzyYpKzd+spMs8Nm8+SMGYWSi6gwJlSWG0ZEza3Lzaon+ZWou2v8hPW4A9Xywc+h0w949O3MVUpT5gi7kS+6brmlyekZEbDCUXVBip4ojzNYGyDlhrojVa1nWc81fMBQK3JieqjfLkfao13CZOjo8VwvYzlL+pNgKfhw94cP8hhZ/BviZfX8bMnRASuGFuX05mMUVBQ9MtIW82rzq14SqA0xEFZN0j1yY6NeOUrtAFunjv9wHc/my75ZW+rPvX/OCmBH1/Ddz8Fv9WqlGygmLQ205Deb+tsgKPbEZVxraGLW9dBGUeJogycFutYjmdu4VZLwbWc8MxqM/azCkK93uNceNZQqcGwpVPaDbpVm8wcEs9VowNChOOD0cxzo4S5VsJmup4385d1c+19/yknRNuyoFsj9ybAUTNpgLcSnQuYmjg1pbylM96Era2wE+vc/Le9xW4OUk7y+hzsm8DN6q4t/09nTfFK7sNuFEjRnkkcA74AYXbLlDRsnpQ28DNa6zQ15PZgkUJHeDmMKF6PHZmmC6rAbBvF7ip4a4AEhiNFrhB0TvlR4rB+56AWwXhdAtbwG0wlh4P8lo4hknXu5Ch7LSyOGELuIHRGPYrcPsffxaM23OapH4gYjHsjspYIryIakgIYIpt4cTlTrsND3kv0uT33BT71Nn4uGEcmO+EPCWcmIkZ1gvTjpCSH5ffipggxw2hILBhkOpYRUwfxgZdCVCggEbuKHGLPQrdMkzKvDMwJAAwqJxFccM8eisDtwSR7LvWjxieCLgBGAGMmbnU7l8yFXCUDFdmqNyvs9cj8m/wPfpzazbRCG6if3CHLbfQWP56rjlMsVvqtokBzi4J7ARS8tsUniTAMCMlB6oQK+U1yLyJvRIABGjcjR2K7WKH6CT+QKHEklWkYMoQwmQVKc8twd0Ekgy52rZxQ2GwqH2INlTL6yuCN9h79Ac93D+MgzFyCXfVTxhSBAO02tLfl7M5mT6dbx0kawwEZWd6lAxZX3sdcF274MigYZtJcg0h8wqPDvbjM594OT7+0efLZpBhcq9/rmWHTtPpatp3w6RaR5nvWnMbCYo4xbsbsbQxZelnzlrmVNm2AXygA8AcOWvJQvYHbgmmqndOnaxK3fI1nQ1f8xlsANASajje7zSDT4fSDQrdBG413SQdVgVvLB5ZrWM0wDPXum9zr5KdEoOldT0aDuLgYL8WKRTCqvbfxGcfPTpjkQK7wGx578yoyBA5cvwgCXIxhQxS9sTOOilvvpqcMDFxahXnq+aczc2CIrya7wrHSvKGWxWTBARuZNzk3CqpcTtwEwFiQOL7IXDL4gRfd7JT7VZEOMkAL4Fbh2F+K/BWrtJtxxR5eWLgxjQWb4M6uXnuv9o6iMLb/QC4Jfwk5n1S4DYA40Zk2ITXmPNRixOSDWO1S8nzErNTe5Uq3CKH6iqqpGw58dw5IRMfikG5iYrrJq8K86oKrOaxtcmOnCw1KkLV5XsnCpXuoWS5ARS42UuHSqcTsBZX2owY+Km/Y2UOa4ijUrsKLypRHz8pD2KEtxWOqbQp6PAMlcp277CBbzYE7ySsNgaX92eVdXPszTkq0NFzbMPOTZgYPpsCqqoeXUwvqRFmeyIWIZP5aTyqHEjJcXO+D6p+wLihV+k/+9lX4tMvPNepcuUVmUNnon2iODih+XlcX04iRggnwiF6XEFqwRBmQa4ZQn6XoVDMH+miZQU0nxle70M/TQnm3LEzR8QetBW2AAAgAElEQVTvwVmvLmNz9pfRW5y72TtySXrRm6Nl1TJ680dOYr4WbgPztv8OSYqwatRCvhDWxQ9CpFeT6KHIwcCU4w52CpIdw4MC3FjRV3TFbKyT7cIYk5FUaJLzIItVLDgb4b69m6voH95jv1B2Q1gtmLNzvVwTvFEzja2txKAhd5NsgGpUY+0wn8K0AhUZwsL8vaKmorswuKgBLCPEVynJgbnKfDhUYoPxW4j1czWoZDquYwVJEutf4Xq4veLzz+4J4mJTK1LATaHO4WDAMOnh/j4ZCFX0XcXheBSz+TymC4iozsnqJRgTeyfmVRsGdqRV+M2hKNil1JNTJCxDYRWAmAxjqPX5H31/vPapj8UzzzztMHmtANWcg32rkYgEXfDWKJ5IdijXFo4J5pGVi2YES2g1IxTiYEo1O1IowCL2Ib8SEdPL8zg/fUiWaQ8VtwZY3RBsMvnVeCSg2sJvnT/TZMwmZzHaPyAIzDBjfvA2hm37mLcxaHiNLaMWV3EwHhQTlwr7uYlNfc8cS0Qp7tw5drcGp9B4s1EigBFxfnoe9994wPkhB5hyHXr+6SdwHsxvfO5icllSCfI+pVZRQWe+nmtIXbvTsSraVL/rd9e9WBHEyebj/37va1+PP/gTFCfkRrVBl444iBRw1IcAsBYKcjwyfYh7uQS3xVBWT9qqDRTGzW8X0NRFt4XZLXmalQPmPSCHdD4v0Zi+VQlwVEW56ixoQ6N0b51oXXe2bLPLCs/qOwLy6l16fDDivMmfJvthK9zYsl8dhNhwiTrKdxsqrZ68WV85ZwrK2FoVlrqhJiZB/yZGxiTbyCdZ4DJ2W4dqw8i9/gv/vYBbYUas6m0DV6qonMulBETNikxs59/WZcuFp9c0ebVjcKg0W141OwE9NO8Ump2QJq12pqRlmV+TOyM/XU9QtgzxtaE4IatKleBdZxeuRzlu1/qv5UBYMWmqFw4nk8aTaRPrIxopQ5ttwmiydDC2rZFT6EZDtsfkUw+f25hkZSByUzIMvLVx1PFKeEbArKXZi7J4rtHU5GOOTd2BIYSSQsKLyWUD1skNlHAk7rnouA37bHm179w4DLFCpXvx/HPPxj//h68SuOWyKddegFvGNyBTsYr1fBHrJRirJRPfe300bTfY5/iC0VAuQHHIDi1pjmSmrb4DIdmgyLI3C8gPA4Pl/DZ+Azptj/6CrBpzytAIHmwj2l7NJxGrifOS0mhcR28P7a3GNVRKEVo4NAE36ritkZ8ooWKCIQK3Y32P80ASG8moskDBQIoGCGAtCxT8u0KmKlhQaM/Pen0Vg8M7sddXcQQAH8OaqOC8XlOZm6FJ/DerTVPegAEx5y86qV66agr7sFepeyxm7iYlQFAIwGpjsIS7cdVT6yDKfqD3IzXb1M2E7B2BmzTc2vw2uYLMcVNRhAz0hrltWIvM/RgOKXwL4IYNISU+rtfUVANgO5/MGDbNuc+llGx9Ee12tR+m0rXYMeUl1bBFsj1yvE1qh3uoPvP0U/GZV1+OF57/YNEaSwZNjEkFbanLJpso3Tbka/YIVL0qtJMpc6yCtqy+xJhdkQFHfiLy+HCe1XJOqRW8ThuKXrEMB+eztC1pks8TCG3Z/Bt/tqx/2t7pZEIpFoDmlqjpsHTFxrRcTz18C96S2SRzOruKo0OA0GqPbnw22Ro+1k2cnBwz73E7WT/Pho9PL6fxxhv343IiTUqHEOp5aK8NiNdrag0CuKnjiIp2VARRc/YAspkD16SwJJjAuZmzaZ9HYNqQHtwgNNQJixP++OvFZ8rNtS7b+n4W4OU1WUMznUUNzTtc20Sr5GbNcjU5bsUgJ6lRs2ma82//6utq8tawAK7Rgs9zfncwLg87BX9zJrShUnwoc+5wz6XQpADKSqfIx1a/yHtaI3UCPcfHced4v4K6JrvGj6BcTxt6LL6CH+oWBP0f/+uvxIsffPdbLZH4td/4Yvz6b/3OYz+37afzJtrmV8QLBmw4EABchkpTXCzH762AW3shPwBuPwBu9jnfJXBzqDR39mUHV2ZZQrp1bAAqUMkK0IRZPz2LzdUqdkcHEYORctXSATsklXl3cpg7DD1SjiPzEpF/tTdQCJBWNXPSsEtTwvNmcRbx4D9GD8UHAFvY0AIATO5LqoMFAZbeogFXVVcM79Y2VWSsBvL+7Lwwl/FPgw/jgOsYoKoUxs1SAzTkrihNWtjK8CmWi75WAHBw2mDnksGFA8H1M7F1cx398bEYGOSeQjrUzBiMAUJRADoAbfzn8KW0pjB2ArclZOqcoSxqIFPnTRNZOrSacjECGTkCzB6lFxAe5bkYpnUrKgPNzHFTlZ3bHKWkS9MxItvgqEG4FOoB3E6OjikFAiOIPFQIwgK8QettskBOW3ZzSebQTtehd4E5bZ4QAqZOm1sVpdNtw2QJ3DLMho3NwWgUn/rEy/GpV3/cwDAZtzasUx1PiTLQW3mT5fpo7bmSDRTvQjLQVbycy2ZcmFO8uxvTiwu2EMNmEYLH3DTm5rYkcVcg2oK1235/HPAqTLjBBPTdwFjvDgYKZXfChrcAtU5OV+a+ZQFaMgwRZ9NFPDybxXufPb7RDjH1z4oTLuHSTeyPR6wu5UYmNd8KcBQAQoj0/htvxPn5hSMlaNOm9wB4lK8mgA4mGCwxeuoiJ66sXTN5mTqQJIber/cjDFTHQQyp3m8ZxMK4oVfpV/4LK0tlZBNA/AC4VfBq4PoD4FbyLmlGHpPqkG61t/fhfyRit+waKuMGg5dsGY0eHUajZbaBunWtWqzdFzJUejvjpsT3ugBaxM1FkOyfrKoZtz4F/7B707U4JEZ0rhAuNKDws38wjKeyqhRsjE+VC/ViMleO23RJCl+2XpU9ZHGy12EWEljbrgoMKj8pEXbS5lqbSrw2GnJQSn+SFXQ/uQQ6ea9M8kaeRvMc8iHJGG+JN/rNNPrFoDgvA29j557tXbBQ+sNB2estsENtjBCv3Tt9jYEM3gCM2x0VJyg8DIX5XYajP/zcs/GLPyPGrWWKC4hLkloTjPpjaK0kkMQGgpYGARBaxA7Cp0OI1zKuqzB85i5mCysld9gOAixJpkKMGwwp+hyCrlPLFFZ0Tr4T8fA/KUyK4yDxCvISszOFQ8H+ebfOaUngto7YU3Vo6RiS48Iep3pWNNhgVwrjts/uCdR9Y7oB5rrabyFxPVkBFg04PEr5lfVKBQUESHY0/Nt6XNer2BufRH8w1vHWVwx6QmqBummo6rwSewXgBrX3BGK6RCWrZ0UrgFnu8DJHR6yZWkvR+TgsKHkQFC5cO6dNrbEwVMyt431iWLNQwsUADAE715G5Xa7eTkhtRpAdFsCs7fXj+OgoDtFuCuIs1wBzg5guFmTc+NhsO1omOZPCk5nG5Mh+pWC8KS+oB6tcvlsYqpSUAWsPjbiPv/xifPYzr7KDQ64x5WPWZtzJxksY103eLBnSZaxUxMUQGKlkMXPJqi3mM+assQ3Y3XtxvUKIGAU9ijbcxsC3G6XbgFnaopbV2t5UbX8Pdhn5c4PRiLaDYKq5kTcDgAmO6mc0h9Hp5wzVn2fTeO5dJwKxWafRVF+mN8AMURWy+jqenJyoBybTV8Sglnty7877b9yP00enZC0TWqkYK/XonIO2WcdysSLIU9cRzfMiqutN2zX13bIYISNHtmFej3gm2hT5jAax22D3i3/0n+NLX/lLU1stW2sK2KCd/WBd0Zvh0IzodKpFnbdaCGavoXzerSFWoxqnEfn6OhGRZL9qdk3xW3r41gEkoJdv64/3y3yEv2TWgLOssrNQfrf162nH0qcV35YjkxuSrHR2S8vDw1HcPTmQcLarkkt0ThO0HPJxAVJSByW+von/83/71Sdi3P733/jt+LXf/B0HvU3m5tkcUaqLs65Txhd8Ps7nhnGDrYPINP0zcvbbXP+MxCeO2B6s5u9e/wUAt3YxGCQ0YK42c1fYszxUVoy2fzdVpR7QGioV/V8Ziq5RaGPe9VnUhwInTt0Y6k/pJ+nXrsp5xGjUj3t3XFXqSh1ObD/nC1eVTqdQfVfyOX4YmjOwYqI3QIYyU2vYjmKJAncdQ5YX3RpaN77Pz2WOHj6K3Ds1AzdlD4ZiuSBN3k4yrx+/1iz8jjVvuO3UEXJLoKzywU32R2P1ILWga2deMG9PGk5KHNdqhhzInTuHsY+iBmNHlGcDvH34Oei4vVqKE+qcdjjE1bM0cTCQkIuYTqxpBasOkJUl5OtYnz+IGI5jd6SqTO782cjYeR2smAXwSh03KPrvRg+AnXp10kvL/DY+VoQ1H3094vLb0kfD3eP7C4RIlwKMLsQgC8RkF28sdvqxMzjShgXXzxDuJjYIHQBgqWTTtrFH5q8HZXFovaGQwZsQPf+au8HxcHiSFaUEa2LaAN44txrdN+mSrmJvdEgBTOnYQUMRANgACnMJ+SirdSxWAnFV6gPnl7ZZdlggK9XIZCQLpf+WhBM2uV9eAVRqQwUpEgqSrtWKi7kblntI9o75cgSBAm5NHIRhatoAT1mxeWIJ0dHg+PiISenYIAJIAMwxpw5hdsxb6y5i3gCcZYhLv2caA0CpwtJYS9cGl2S57KQUVEvJDbMh3MAh5WI3Xn7p+fjsT7zKnLu0DS2bpRw9d0BxIQJtTFvE5I4BqdcoyYcBWePp9DIuTx9x/KDhBWYNIcqDg8NAb2NU2nYcTrNYWzD2Jrad15fXmdcmX9dlz/JvPAu0vxqOx6wwJSTnEGvDgQ1RadXG91pXaRCU4UqfZ3F1Hd9+OI3p/Cre887DGLHXZaY8VI0/nAjPJIEbWczNJo6PDwLdXhSOr62e0kbidVSWokDhGvmkzTUJSBh4OWcU1dAAbsjRFOurgo4cl23glYybnATmHNZpl1XM73arSmWzvvhHf0nWjT+eJxnGk1lwVeku8kmbjQ3kklxJKokb2dTM2SsqDAaQnKMGgXk9UkqowK04ziY1KYFe63/1Fa+n6zU1P3P+DLE2/WEIKrcSLym2rpuVHEl+lr66M+1uIW5SM9HhbZwmuydkUVxn6nbCzu1KkL3t/tS5+rZy3H6zhkpvFvx019GtaxEbZAsy4330LE2VCYwdgFzbSrKkUjEF5LYj6pkKuLVl4paH4CS50fIKPUGTcdulQxNwEwVMA1XamPjxWU9GxQmefMUR6wGrutAXuUVH5xsqiVZpPidpI/ZXtNF8/PForwA3DE5xHD7vxWRBOYEpGTeo5+e6UmuukuvGxtu1z6jy7cBkiVFMtqyzu96eLsW5bySG62uA6jSNQpNbiNJ+hMu6CSZ1vmueKmTY/ggQ5/hVJSPqb6VRWq8DiaWoEsJrV9YyykWm3BCNbXbDwDGR8wIdt/19VKPq9BQ23t1hy6tf+sIn4zMQ4G1+yo6okT1BCJDAFL1mZQ0V8kz2DOOyUigTW7id0UH08A8sIK+tyYO8Vv/QHthUgDYyhWbKyJa5cwOOOXsUcf8/WqvNFwngNjsX8zYH8+hr4nQUS6YdNRRMTmrBB9tnXcd6hcbWCtmqAoz7Uea4Ua+uP4reHqQrDMBcJZbhOPUbVHcH9hM1e6zQJypPAd70TFNwE3Njb3QcOwOEa/FdjJNr9MC6pZYbOhoYvKnCM1kvSzE4RKogshg2sVByvMnCCRL1KCoqyREVL8DwIMyUAIj5cc5vLXpypVrVjCRDtJ48qWFntoJMHcKl19fMvzw5PmJlJ64FrB7WI/oTs2sCCyTQykw5r8zpy/Bu5iWxq4OuNUEUQCEdv8PaAh+e+Zk3qZmvdlw7O/HRFz8Un/2JT8bxESqEm0IE+0IcW5i0MjtanvoAHZU3EbIn17FczqmfeL2CjCtsKXrbKmeNjcSjF+MD6GTtxBy5oFudaso156a4ATItqNkyQY196wqty/rWnFHc/+TiklIsCFG34SwtjYbd6HjQBD4ZudHfANn3z2dx/0z9fO/sD+JdTx9VFtHzJu1XDVFqm0M5IrQ9Ojrm8Vogm/eLzzx66MpSCutm8n6rfWapDoblr+Li4oLjSx3IXL+3FCdoU1DvO1lFzfcscKmgLwscEizimn+bwM2hUvu5ys0YYMBJsyuJgZvndDJu8o/NnDUoyueXj4I+0h/Da+nXK9CvM6OTa9c9PMe5bPixnlD4ASAJRYED5O/qJPAB6s6g42Ld5Lnw/DKfmsdr5otWiMY21wwjVVxL6Rr0JggCFCfgv4djbFqrutl2FXEBoVuRJFpJnwvsKgV4P/DWOW6SAwHj5ut83MKqK+yWT2QqiY4yh00z2TXc3WFRmbt5VsKmZSFbFq45OnPcxPrlnSlsiJ8nA2529k8I3HJh1cH42wFuT905UFXpEwO31NNpgBvEREvlZba7eZvAjY5Yd4tQb1LXuZuqjBgih7cAt8IG5zjlKqsL+e0BNwHV24GbQbilGvA56LjdvYvihMcAt89/slNVmnOr3fOI9biKJcKzMACyKupQ4Oo8gCe+TkAHUHQlI4TQKYAQPo8Jz/FUA3n2ygOQZ1XpHqU7EPLcgPGCBVhOovfwG7G5fF1iujglQkCgziaPCBRRKEGRXJkQATeGNhXm7w2PzBCYRURF59UCGflmJBJ5winuxnq1jJ3hfuyOT8gqtdXPPrzym7I7BZkrhdDwOis7yci5ItTvgf3dGR/GTn/gylPlvymEodwpaUqJeUOxAjAye4Ymi+ZvOIVbQ51N6FENaqCo0KdytQjYANxgwK3xhmPiu+yLyhCpwBvAEeVF3NQeshySTnAeSybVm/3g42bRk64RmzIUJ0AOBJsxgMRsk8RwA8CdK1zBvpM7tt3StchBM8fP+YcYmaslgJ+YyWQ/02EUJjSNMwsMduJDP/YBArdn3vF0cRYpCYKJ2XB1xUGKzYYDYiyUGxWEHiFfgnNLKzHFcJ3vlIDWCwaFGJBFASMENr5tFVjW1hZj9mb+pDhSO1uxwBnexzfTEuu/yHPDa2AGlfJRQVl7nm3WjkdqGdD1Ok4v5/H66ZThUsx3MPVPHw7jHXcBzB0BqTdVr6QBXygmOj4+jgGYSkG3FsPwnJOLSdx3w3mZkCby42hS2VxcXcVkMo3pdCbW15sqAnHqllbwIV9l1pH3p24K3Mp7zrfsp2oSkk3WGhFwM+P2dwjcbpsyLXhrSOMOWMUfFbj1AozbkwK3lOi6Fbg1+ZG5waKJT1ku+0z474PxkMDtaP8HwC2XSw9yICbfhIO1XeD7dJAMYuffVxIidUgB7yeqrrluzicoPd0Uei0P0XFzGA+i7HaL4DNXHbVqKrLSirkqxC5VBynzsXiO6MX+/iCevivghgfe5nZg8V+CcVtexeUlqrbceoktldS7UMZSxgb5JlSV9/XWa65q5sy/SP/tPAxdea80lcdfYA9aQ1o2UZY0QDiMrbQoSeKQaWGY08BmWKcCBjICDj90djasqM1d3Jqq16vlQsANOTSdn+qKJHYrEKcct4MYjzPXRzsr/Hvx/T9kxk06brpj/2Qeiw361WwujTIAYQ7utWQm+Lv5HzwDnNtNp1E4kHIZO+ijiMT8hq3FLnXHoI0nhmAufkFVJxip829HPPg62SmEFDmvwdDh2i7eYMiTwBxhuEaOPHPSeCeoFAVwLBpgkOxYsohAIWABE4YhV1eB+9wZH0T/6B7BZNHoa2jvTEzP54zwizoeJNumMCNb6QhdKVQ6RueGAZvMK7NMQJMV0fhrJ3PjECoF84ScMBQ3AFyZwctEbDNqBbjR4akCk/Pdn8f4FFFdgDL+zew9tgpiLlkBgAZuTgRXvlzDlBikiK0TUBTrDOCmvscAbShS4By9ln0RVyZgiHWPDg0U3CUQyuRm5ziCP+U9ZwXvhh0mKCGSdkzuX0De2/bMccs5/N53/1D85Kdfjfe97zmxOEWSofmeHXsycniui/mUuap4XtB/66HNlBmTZOc69sjLWhlccly4f7TxAuNYRUxvhjgr5qkhxJZ5uw1c0a53ig6alBNu1q/YF3cwqnpufoL2D7klozuWn9hi4jD2Z5eLuH82I6OQ7cjYMg9dEcaDePbevu+thkDbMKf8tjYmkB86PDyUnArZd2+izDguZotAnhuYNOWVal0W7TMr1tOeX13HdDKLCfo022bm2HdIhYZRy/0kLqmK89ZxlA1IBk7Dom3fhsDtd77yXzqbvxpdynuRH8xoVmUNm8hKSoRkhKsxuJVxq8wwxzIjaY1P74RGO0yyqeTK38jmYT0t5vJHOzuUocnxR0eHlPVJTJBmjvfTxPqQh5vh1wzzlmnjgFtqJAro6Xrgw8G6shvSoTbwne8VJq0hMgrE1yBJs7JszcW4PUFV6ZsybpV52vZ8N/yq7J2+sGhCo+jqhPXRjlkTOiu4RZE22azy2Acv/GMxbk2sst1F0MikcQELUhLvlaBP4Ebl5355UNRxsh4VjqVQQBYxWAwzB7LkhFVgkguhHQEY6jYxlYAykc9WKxv013zHU4dS+R/s3eh1Np1LDgQADnluBIq2RxW4YeIpjMNdKnSxmoef+XppuFodqXZLqNZRujcCt+SVc+cIh2AgnMLEYN7Qa7AazK25sEWd67l64dVH2+mEgGtA0vEKzdXBSqzgWFo0Uc/BvDEnRiNUeufOAfMGxe5oQSJOn8Dt0yVUmvKaXjAZKsWdIDcKkieLpTYDV5DcQFGBJzU2CabeM9wkcCftNuSq7fRHzIGrxkfJyhSJBUBHjgvCvWDclpexefD1iPPXVXiALgRgSsC4gc26uB/rJRpvr5hB3TofMF7MaaPx24md0WER1GR4E8CN4UyBpzQJ12iWvliQcRuc3IudkQREtauvFIM2ApL9YLFNCZ2qupJAxTk9AjdrSkKgOTg7PyDPxhsrbq6c2MumzoY5ybTh8Pzd4C0D6bpudZsgU+YloJ6lG7aLAjDD9SE0yj6MbquVLBu+T4Dk3bO03MziURIk1eS7orVtuguLJCBJ4me9PxrFyAUBuEaGX6hWLyYNunEIq+IYuYHARivzmdiD0ywenfgmLDfSfca5yzdJImfg9YBRfOruSXz6kx+Pj778EaFLOzneq3qJaX3t7MVqPqUu4mIxp3zKHuYf60C0MaGjymNvdS9IBslkFaf2cDQkQ800jS15oW0w1klzacxEm65QbFTbIaeAWGwYWvAFBuuCeWXU8LP7Vq/VhNDNJtLnzOvCczqbLOL1R5MyNzAPRABoLqNd3tNHo3jmbpWWqGCSGfVmvGWDMXQnxydFQqZDuVGM/ZqVpWenp0XWRo9MLaAyLMeUAGi5TedxObnkabIxfRXNxWtg/9HZI4WbnfLAHFhfnnM0ZQO0A9HnM6iiMUJxwr8txQl1jt2w6CnqbJQo26NP1d7f8gjMN2yAW0a7O9I0OZ8LSJeD69j8xleYDCz34hPzP5ADURu+nYAcSB5DxWq1zVb7O5nnFriljzZIEyhsfI6BiQrTqg4sfQ36lg768fS9Q0pR1WQgCR1z+G+4v3qGbbbxSYsTIAeCUOkT/TDfuHko5cLc+s13C+CWz264u8t84fKtNj8ew1BSL5pxSlTw/QRumXzP0EqjGN8Ct7Kr2QJBlbIvBF9B6LjstwfcBvH0vSOGWYZs/9IAFKhQzLWbBXCbTCDr4F2fw2+pVI3/ShhSTENrNFOHKo1i7oyzIXUOtaooG+AmVFoWUaarsQLKCeBgwwDe6ph0r9+UY2c+bX+CZ3CVaF4jgdt8xuMCCLS4rV1FHeA2GsSdEwM3T6wWuP2LW0KlYjJkd7iewNRALHa+4Lzg+5jAbkfGa6eYM3qLWhHEr7HfKAsSFAZlpZ1bXBFcArChKIDXhvf32NJqM3kYm9f/QuFSMG6YAwCKON5qHtfnD+N6PqmVnS1rgOtuds07w+OaL0I2VPptdYeuZ7q6vIzr5RUZuv7R3dg7POL91MRcPSXlkTm/zX1BU0ctGToybTa67CGKMOHeKHYGCDNJ30w5pekpqNSmathkGCjxEdRWI3BDWDN3oG7UxWejotdS/VQKFQDwLeYrxgrATIn/DI26SwKdCQoMSs6cQF4L3DL5BmCs7F0sAszwrvPBxgRuQxciqQpbnSEA2tAea6XOCKw6S5mMKsCba6NUU+O5AJg3Ezw3IGQkzPpp41YrRg/Go/j4x16KT33qEyya0HxOpgcbU7T9WrLfLyVKOHHN1jebypYxaxfsbQ5UYEMst0A95rOBQLPRbe3Q44Bbe65tsMeNKMcbjk9yKWIlNPGnF5fUnOz3kR6x1V9UI9axPbl0cNzJfBWvn05iNlf1OJ4D5h/CpHgfbCnC3P1exHueOQ7kI6d90nUaIHrjlDbq+PiQ1b66xprvimeG9fHwjYfx8OEDzlfln/l5cfxqrhrWzXy2iItLa7nZOXK5KXuj5C5v6/0JoMlXSMg5c910jlJlahuPOfelf/+XBm4iR8Se3LTWnA/5cm4OWuDWsIwdBYimLi2Bqga05rhp0Cq7Vx6eNyT6u4agO/MF9os9maWisNsfNyL8W8AtCxVtYyjI69mizatD2A1zpGXXVGSW9pO6ebyXDeffce+Q/rwFbmUqNsAtj1kZ4SYSFPHEVaV/l8BNe71uRXk7a3p9yIGgZN7WtJ1TWND6sh0OihFcHMCcgKZBO19venSKxXKVnjecucAzdMAJ4lBPGqCbe7kG5Mji8mqY6F92sdg1KtSEHxi+p+5Wxi2rOBJQzBYAbmsK8CbjpsovdUQA84PJkmFg7tSY6+ZQsjsn5ALI0K5K0JvG7mAzUODg76Y2Ulm7Tbl/dqTAewRuSLRNseGkAxsEXsapAGA7lVzsdCTum8iF3Is+QqXzqXaHzsfpWGD/wWdOcNQLsJf30GR+JF00/CQN/uL7fih++QvIcXufnR7+Y8tqQ8H1BCYGra4QSkQ1F0Dq1VXssIsDUZzwhsWSsxqKjepZ0GFLxEozWFbkwEHzqh87Q4CZEUNm/BjaTgGEnH07Nt/+D/wsQhTICn0AACAASURBVK5slp4NtKdncXXxSCEAVollPE9ePJ05+SsAysGBNNrwHhq4W8akqqdHXE8nsbq8oKAnwNXu+DD6Rye8vuz0kOycWDiFw9WaqlYWa9mI/tIO3lWjyHHrDwXcmDtm4JZ5OPTDFqMrBUIKVapvKEAcQpvaAbK6NHPa0gFBHc4J/3REBG5ZnSqHRTDGfwCBVb9Kum1uH8QQKfL1XPSQE57AqDYC1/LPIgnynDHsD+JgH+FStHFS4j6cMcEXqlpRcWnnz+IJChGLgdPs1PMDi1T6D6cOmJlq7ePSUXrdNM4Em7L+3k586EMfjM98+pOUpMANX60g2bMQOHAhAx1e07+0OE+na9IAt+swF1xjlKujlG1DnhvWIO5VBQrVZG+zB+36/X/Ye/Mg29erOmyfPvPp8fad3/w0PL35SUgICU02syQoJ04CjmNX7KoYk6pUqMofDvkPV/J/KhgBMhgnlVSlEkOMMAQSEOUkVcSgEYGQ9J7ecMd377v39njmc7pPaq219/d9v9P9pAsIhUqlKXFfd5/+Dd+wv7XX3nvt08Fgtfo9O86ZZYv7B3MEaSK0VUPf0jocHXe+qoAtW+p4JtjVO3sjOxyhsELmgjmS6EPLPqVGwXMexis16zXr9silTUPISLY1bEfknjnTacZUjW63WwlClKzi3u6+3bt7zyZIBQlttWQvY0/rzIKW22H/kOHoYPcjZJ5aWMU7J9CHWztoi64mHgILxrnSxsuH5/c+/5L96y+87NgoGK/qfJKVbaBQxXMK3WlMzFYR0gybFIBF52bk9In9krMcXrPPc+SUlWCgAtwcDJdFF/wsRLcnSlmprbBrh57Tz4EidFkWDGJMSLaknDV3MBM41ZCIWQxAK4JGUZg0ZLwGcq3Pn92wHs4h3+sRfD2NtPBRWHIxdM1//o9/wl64j1DpJ/8MjJtwY1igSFDSU0gXU79D3m5sZzBu6gKjL0ZMipdZ1nIrsRGrSvHpKorXRoo8q2iazuTNsuUVq0rVykrX8IOdVZf+KmVlYfw+JtS9F1ZUeS6dNoE/fd7H/rLFW5WLOURtHOggPHrWc9wQH0/VOT5iAm5HNhyhUTbym3KrGb4DQ4F1VlYJ7IGhigM2FpRD/KK6lL/BJgxwy1x6ST/EdSVdokMlEo8jbEMl6pr6sKIEmwChapmL73wavbIwrYaU9BnFFNlzQT7YfIzuAX6qVK+ev2N1j4AbOiZsbwdw04ZKjJtXlUrHbbnSNZ1QSuSFBthwRPCmDQuGDQ3dJWmhA1DrTmuBIk3KYROV5CFvF/pEBeoRCgE6TNonY0mw2uTfHe/etOM7X5eBIZ5rai6PJ3bc37M5FOmnIwL+OMz0+9h8eAavKG6gcTc6POBHM4oGyzER84SvWX/fZoeH0o9rdRkmbW6csUan6/lw2MAe9/HqUbJsuBaCM2B0vV0OwKQML9gQVXBCxmCl3nYgmDsdBEubqgPdu6aP4w5ZHEZzB27Id1NeWrB/CimKIfEm2s7KRO/RVLVK0O/FCcwn06ERuW78lwULkvlIjd2597IESTA8Tk6knqlgVTZWV6232rU2pCOKpvH4LKVJjqA+3hIDN0f3E7Bw/kzeekvAze2Yy4DEQZj6jcqfIeuUVmuRCvD4Yw/b+77zO2xzY9UmoxEduQachBV5/Tjs6w2x8vBXWC2W2H0Vi7BzChehr9+couXmwntv+gPwOnXIhqCaFoUryuvLX9VqvKp5KAFBNe8t1rj2Xs7Hkt3PdAXGGB05xoM+UysgVVLeO/5bpjyOEmnu7R6MCNyUr6iq+QilKxqDAhfoDM7YfxYfOLvatgcvbCjHNKFSB9PxbDVX0UeeG0V1dd8A5vjvg4O+3X3jro1GSgVJrFgU7vBn6oaA9QLGDUUjS2YrORsaJ1dKEFpy9lyV0ihSSIDX2bYSuMXff/pzL9n/8cUM3BRyz3nj/iIEbiQjivkJtla9cTXykXfmybVOXsR4lHnfZfJTAYR9tst1k64cxy57rubCJ7LKSK1ZQZP51Qp5E6QIl3gqZtH4l6FT7NkTX6UX4gxT9PWOX8VfgWlDwWEP7a/i6Dt5xcpPTgd0dt85bolxy9vjTe/Iecmx0hJ/uVPpwA3kkF8FVaWKZOgHZWSQ9vsUDcd4gNw5oRTglXLf/QE3BylYUmKevMzd74AJTGzaKcANi12hSU8u/ibArfQOc6zdF6xfH4mMZ7fFuH1T4DaG9o8WdmowT/AFQV/l7VFrqqwwJeOWNx/bcBUuQgZu0Ujc9cO84IEsI3KnvI0XN6TfE/fDIT4ZotVNLiDg2jkttvmmwE2yHtlrW7GVpvJx9MKnbKS0KgCixKD2el0HbuF5F8DtrZftH/wwBHghB5K3STV1ji/NyqRjhEu9awIALIyVviD1oHy3YDDwfJT8CGNQUsdsjYU8NIC/mkAZ+54iFNqgPtvRznU7vneVOUeEDAvIrKBp/MTmwwPm27EFl4P2gGvaBjrMEhNCT3NDoZQCuGXh5ZpND/Ztih6sKGZo9wiwWuub1ux2k7yHwLWHGpkrJ2dAEiB+ILgXT1bLjTjDjrMZQ6W1VitXpTobIAZMxQw0/GTchCEINp0hYKgUBQhkQqSGksBaADmvTFU1LNi6LLkRch8qmnBs7YiP1aQB+jy3DSEyXieFaVySxAV7YwWK+dO9YAcQpux1u4Z8N4l8qhABewagYDSeWLPRsjHmmbl0aP2l50S3BTApOFgF+nJlb7SGE0OmQzCcpogqcIaQG9us26ULZ+25p5+08xfO22Q0JZCsdyCuDLvSsvF05oUHYpZ6EKku2bGAREVicfw63S+ahydpD+UGobJULc2UWxT7KxzJvFWrx9OyrQ0g8Gb/lmGxZFuPES49YI5bs53fqfpZX2kO1Aejqd3ZH9mIguaorHS7yYISMWyYDKyR4WRs7UZTvS6Pj+3imR4lHxr1EFmNw0P2AN0oAH8hFQORdeX+FeFSpL8MRuxZCkAWjmnev74PEOaHJMhsZoN+3yao9kW4uJizxBIX4dWCSihaw1UBsMKkwez5PlyYLTNuuXVhpsWCcQt7iL+GTQB5wBFwPbc4J/R+PkYlQxNi5YkhzTgj5dm+KXDL4xnJ9LFHwDKjIIrFCd5H2Gem0j8c85kIoELjle/D4gR9pTXsP0h7IvRSK7mY+hue6Zur1ut428F4gPyKxX8JaeVAY/Ws+8X7lAOpADct9zf9UhTx9A8oGvAtBm6t5/8OLXTEn31odQB4qDRRgDSsIf+h8mmBFBnA2CgnjNcpVY+J5vYBZs6Ye/kRtk2zHOK4HrpKRiiFSr1qNfRRyLj1VJzgYYdYMFg1I89xA+M2dh03HkbeYB5DTFYJXpDnZrDgghIQOu2SF8zDKkfdcZ8IseIAiERmvYvGlNd3Zi68Rho3JlmLzh8PR/QIU35C4sBj7eRFUgmR5BQ6VbX5GJHdg+DfyIFbPJBmuliQpHpSqDQzbgJuGkfN93Ng3H74/fah599aTSKIz0UVGIAC8oGGYwKQCIswR8mltzNAi0oluH0IcTq4KzY115qDFOjhqRsFDosVJe+jWvTuVTvee135bxzvhXqLToc2G+7ZfAK2zUFNSrqKXBixojHXTJJHUi5EdVMj+MhxA/E3tcn+vs2Z39a1GljARsuavZ41KVjpQqA+5rHOkSeVQFsCbp7Q7+2ieNgxx21OhrLe6ihUyRCrZo6VbszNiVq27C1r2eVQEYAb+4kqv95Dp/pejdg9FOoAMgE3Pp9AJw63oP8VZqaqnX7mLbAQKo22W1xRS4xbVJZyT9DpU99SfA7dClCg0EWuGxTlIfQJ8dqVOvfacDK1brttEHcViASLA425mU2nRxQJJkHizhXz5/CuZrZ/0Oeez+zIct6RKLFWAyLem/Yd73zWnn/2GYI0OFTo94s0AlSrk03nAKuAArlbqp73dcT3kiYfgTSJM7W/wt+BhMLftJt167QBZMSswQYAGHLeUcSTohzBRH2DE8T3XskGJXu5dOyULFz5K/wcnRyw1hvtdrKB5XX0t2YHgwkrSPGcmA9KxcRaoLyNGEMAtygSABhlDjqU44/m1OfCxS5srtraWstWkvNeUB01owh4r4ccz6zVFs8NFg15bnt7exKx1sMm/1QBINkNyNr0+wMbU8syF57gT1gEExGS4LdSgn/Wb9P6dUHnou1VhO9i/H/vc19njls43doHS1yQnwXh8OM5mKIRqUeonM7G14Fp2GLtn1g3AhAiIngvjxgFORGAJj+G7D1+H6lEwoXR3g3SURPmKJNxW4Vag4dK3cmJR5OqQ4BWnZG85inATceoPhvPKWfT/8Z/FysdvbHPbPRsrZcZNzenS6s6NoAjRH5b3S/3q+P2T13H7fQbBDgsf1vOa0bWcpz1PWxvPA46KEQ+Jn5Xspey21XnpHyPWvv5v7OIfm76cBlnFWqNAZbgbgA3hXEICPg3+XCSc1UibB3GQfOmCasE5PVCaghdDrR7x2WT9WIRxzNz8t3AddoQ4O0SuCH0oji7I/CaEbihqhT/woiLgMJhqBCU4nfRoiq39EqCu6ySypspVL3jsUJgD0CJxiPlD7qiu4sSh0GOg02hUuUUQrZjNp1JoNXz0cIzOeFslcaAO9BHpWhHFhInCBFyfCvsna/t5DGIccPG6/baiXELRy+UwwHcfuJvfMC+591PLB8J+p4v5gf7GIncKroAk8bk8npT3iTYszicvK8j/xyOAr1NrckwBJxroV+uP4SrFE7wZPPRoc1uv2bHB3dSn0iAcMrATYY269+TMfIEaOUSLh2KbpgDZEJYdwUNlil14cUJCBXO5jbZP2AYGIxfraWcO7wbQGdrtWsNsDTuA3Jpk93y/DYX4I0CmcT+hgZcFKwAuLGbRNtzzLRexUV4qDOqOAN0eo6KLwdn+/xwCtDmIE65b5G/5hVyPMhcvJZ5cQr9I5eNrxGfJ5OisCOWahQviAXzcDIPEReuDh23sLzQ+fMOCnh/5LYBuEG7C8wTZAfwMwJ0q9nYQ204gIMVZEcHFAwwFKdQc+x79nol07mw116/Ywf9kWRNKCQcdqFgjCEu2mja5vq6vffd77IPfvd7ec3DwciLB6ATqIOJ85nCPAIo+BJxu7DtDYmHQs4I3VKU/SLbSKbFW/ngM6o+1dZBNTdlUiCYXaaF+L5dBmZpuxWhttiU5QF52t8tfw6fgU1DIRPaMLFn7RKLw88cH9s9sGzjuXVadYK40TSKEjxU7muU4+KkhBL7BXHqi4W95cEzdu3OoV3c6NnmVttWOF2F7IOfYrDn6+trXAtqgZUxEEDu/s6B7ezssOuE7EfkzQVnprMMc0ktN9rCqMr2eWNRTQYVIvdznmAIVCuHT7qJEcA4wd4vIAeClleh47Z8EDswdRHnUr5EeFLPJGBTWP2lszUdhylnOiris1lWXm21grE86iVp5J/3/R1HxNG0AG691RTSjeKDuGpVANhDpX4MpHO1mLMTwM0rUTkqRc4q/gSO29Z6z7bWwHj7g75Z1MjtXkFtpIGAtbxvxi2Am+/xPJqVpbf84xPAPNYMPhgpHdzjLsIfgExnfx6g5SO6vFGt+ezfZoIGdcr8N8tsWPwCAGIZuKmnXYHsnR0LujovvNIwLtH7HtrBPJTArQSRqdQ5ZiPpKjnYTLh6wUTGyHEDxSo2MM93FbiB9fCcCJbX+Q24mRxwFq046D2wiiwPMJPMfVPokPTfRr6LXx/AjMjbwyKRBxJIUSEc1/NxMdYoVFheKpllc8ARc4dN7XsQuTgBn+nNsboTxmrZgJyy9gj6VqzdbdvaWteaTUmZMDQFY3y8sHc+8ZD9Z//+99gPftdTp1xAO4/sA8ZsdmTTEeQyANwUCkB4NLwtjaZ3QwjljKO51dHyKpK/U2jLDSsAMA50zDGYUTCMADH9XZu+/pLNAdy8kATrFNNxPOnbbNwn4Iq8LgLrZZmGIuwRxQISAsY44HAS4zY5OLTx/qFy1ADWCNzAzumwa3bb1llXDh5bSblBij6lAOZgpxiqj1xLnjoaa3r1YMOO5sytAuPD3DSybuHfR8eDHPrMNk2DGUaBc+FASyybjEkAN1arejVgZtgEECUHEnlxOVSkIoXc6UEVp1on6sjgrIAXJySgKfSi9UHgpjFge5tWi/9DhSkLhQjcVMU2nc/p9UMWBH88Y1cCgba4LzaB8L0YlHAaX7x6y+7u7LMqlIduODmFaWeeKpyWbtfe9cJz9uEPfoBs39h7CXd7Pd+OGYykMeYh67zDYmHvuLxBe0TWib2C/RCuyL7HAZ23EQsUXLsuQJ7MShHCL8BUNYyZj6wSqJVRkbhT1UnOc4r7TEYDjXtUcy7dT8BtSLDebTfs1r1DG06difY5jTZjJfvDdY6RwFzbwp5/ywV7+fa+nVvr2NYGOkekk2jJrixoizoo+PE1KjMsJm14OLB793ZsCLawSLKPXcLPMofv2IbDoQ2hLclkyGwP5Yxk4kEz6SkvDgbnrH6oimvH/ZJN8fv/7ue/br9HOZA4p6oJ6EESRD6mnlFPnMaBE5/ZKZ2tYfDLgz7yhPPnda1AQgUhkrw5H+vs3eUx51KFczqhBBLWcKOzmqIg0dIq1lBotWqYC7RTMJaBFTIb6vbJbXtWZXCG1hkqOOdbGz0WHaZ2X+E1cQjKMdHIVXm2fILer44bGTe0vIrxX7pgOWQlhox9GgNZArcQJ8fvkONWrs3U+spXS6ZZy23g66Dx7N/yefUfRIiBcx1l7u6NlMANBxEO1gK4perKKAteorSTAVJ2ie8jIPNM035D4FZ6fQ6q8nRkrwiGcjuqSh24+f7mbIYcCACcytYjR6jMVVOoJWRIwPxI2yv6IebcCIVYPZE93SgAnCcPUdapSKwtvOiEFR24MWTinh7yCyjh4YdcTGECbs4+BUALGQt8Tsn/mlf+N6oR0SngBAWbrlpsWunzoTF9t6twCXOtKPUiZvI9Tz1i/+jv/oD90PufXjKwbiH1EhxfUO2z0dhm06napEDeAonPZFKjF2KwatqEAEhqC5RzkTAwSviWo4G8PfaXZWI4gJux+GBy80Wb7b7O7Ys5ZD4NygCmfVaTMtyXmrlLQDnNQ6pw82qgWMfIl1tpqXsDGDMUuNy7Z5OBwDCkRqDhBr05ADd8BkCrs7nBkJPy51wkF4CMyefqeRpgjJ6xzz1D8xGyxPqC8HEDOm6ZGVM410Oebp/DEdHGllErAbIYP/xPvUYDuEUOm5g3HV4qNnAGziVAgt7n59L76HrBQOi60c0g9oIzosmjzmyhjJsDcg9VIlQKeRCAGIXDVZEa4cNg9SERglAZW135PTFuAIAM7aYE/4W9eOWW3bqzI7misLyVJGAdrFgzyHF97tln7MMf/pC1kXPG1ltzsj5xdkY7SIKHyGULILAwe+oB5GWBFW5ZHcUWCdQFMb7kxLrTh/fFPlGrrkhcdptZnBJVBq0IDcZh6efnMkDTWa49FEdsnEuy4zWbTsQwArgJ+GYmio7F8cL2DkfWhxYmwqbDKecgrqfcy3AkY64jbAR7Knt7YaNre4OJPXJhwzbWAdwERiLEHHsG/yJneXUNTcerthRDMhmO2bP04LDv6zDyzvKhjmcDkB+PxjYYAnTOHUyHsLKHQwPsREUg7ZjsVITZg6HOHw2b4gUni2P7nQpwc5BVUik+WLLnmoHInU0ro/h8hDNLgiGfCZ7rHbI2S/OVjHRlyRXfvAnFwxZ/R+jtCh23DNwiZSaepQz1ar3FtT20nQCJOx8RfogZd4IkabS67cG1sB8gS3Xu7HpqGZXobg7rSeB2Eu7oif7ZfQrw5hw3f49TGL7TyL+/CHAryqTy8KUXycixBuDGTRk0KiMaYmei4qhsgXUyx61g3IJ1WgZufuPkJETY0wci5CXIuNFLLwQGHWQE0EtdFRjKjOR2XyN+AzJu22oyn3Pc8kIajqY2nR/ZeDxnyDTCpNJqCwq+SFx2LZlg0sokcLxa5MadQC9O2Qb0lzJ23igRBtQwRE4BGDd5/DQyyJ8aDsXypY1VFVJMQemlhQVGKxx7MFOUsmDnhLAWJyamAG4C1+yhR8DiLZW8hRfu+Z1PP2b/+X/4g/bR9z9zCnDTj/hsAHyo/BuNbTqeMGxO4NZSw/R6Ter4qgQPAU4IwQK4iW1RsYS8VtXOyCNdabp2FhhF7826GA9scutlG99+ReAu5g8CFqT9AdwCVOA+hTJQxD18LLk2/L/J+kIEmJ73sU0ODmy4t8fcNqiooRCCbJuPl2tSWGtt3Tobawzr5stLCwzviNlIh1xqpaNcsjgsccDgjVvtrgCV52Ty917Fqc/mStF00HJ9SdER4xFHhMRvAbCUe6H/FksWwC0OJxUjSPMtUiuO2acw8gJP6sDhWoeHAxtNIHKN9a15jhxW9MTsoACh3lDS+mhsB9DCOz5m7le3LXYFn0GOSwvFAWAcCfob1m63mc+EKnEUJSSJFO8/SQchHFDfOy9euW237u4wrJqcIQBbraa8xhjCrNszzzxtH/nIB63T6REcTmdT29racNbdy/5TiLPaxgohv3c8uG6t5oqayEeFZoUOKFs4BWRRxSScDVRgwt5ExWEJEsr/DhsS/0YoT7g+LG8BYBwopPMuninWO3vUooJXznlUDIYzQNb0eGEH/bHt7A9sBEbdRZeDEYq8SelhhlBtZmOgg9eoLayN9mDHC3vbQ2dtYx1dStx2pHMqnpt8OtuiYe65LwvQjX24u7Nru7u7DIMnYqrMdfPw/2QMKaiRzcAkiXLLVAIdEnlyef+7w+XREzFsWceNb5fGLvL5FvY7n3uJIrz6irnOpAX+jACI2n8yzaHNmBi3Qoc0LZ10mBbUknfg0brIh3yFdUsoL0eqMqAr2NwEKBEtmdox2vzBjkLqqFHkO0cFFMkBb+mY5C8SBD+R/hSsolumFLXTWGQrpTA1as5WbHNjzc6d27DGki7raYdP1R2qsm8Q4L0fORAAt1+8XwFed2BjHcX9A2hTlzN0Ln05d5ygifOFee8Z6y6lMxXzidGCjhsuSMo4QJLnRuVScS2XKFbg5ygYG7lJTpklOjfjxorKcyQ9uuJyeMxUQGciv8IapXhmWme+sdhH0r9WXLNLobS8EFutum2HHEhRnBALuj9E54S5TdDD0HVVyCZNxZzR0CVGLIcvU85BIhCKgori8M8LqfACnHGLEmkuTQe4FU829HG87RaTfocjJvcnV5ZGt1iayXMJg+ftxMBW+VxiU+EaR/OoVF1e2m5ayoUTzxi5cgnM672+85nH7b/4+x87lXHLZlBrC+K7ZA8RKiXDdmSNliouI4k8GTBaXMiooMWawGPIzjC1O/I90Ned0glKGAfjRuM5m9jk9qtk3bSRFmy1A68R14QhUrhX+VsR+q6wFx6uiDWjbYNnaXNMZ6MR2TYUkeiAAHADq9L2MClPPv58pd217uY6+/zh3ZUr5mvNE6kDuCVQRKZI1pNAjexbzVqQFwkHx4VoBd6W2a8s+ZBqL2KbetgmDh6FSz286aK6ZL5d5iMAZMqBi3Cvg0YdWhGCLeREFsd2/fU37Pbdu+q7CRmNopin3e7a6tomJSdms4kNB307GAwIjgAWOm1IgnRstbdGXTd1R1DF7Npq1x566DIPaOSpUvOsYNu0PVKqdHJ6vuaMG/Z9hHNUiIQKcjG2sc8RHn3i7W+1D3/w/Xb23FkbTybUAEPvXswNG8oFgxZNsou/x3UeONMlcKOmIlIDinMWycmNBhhk5ZNmx0w2G2sbMgyYCzovBSOyDNQiVBe2J8BTsEM+HIlWJlTlw/iB4CdMMLwBQlB9zT3WQDWfHz7If2OO4LGNxlM7HExsDHvKHrHO0nKNikUNWZqCVKLDBqa0tWLWQkHWYmGPXdq2LTBuCQjnxwvjh3Xe7jRtdRWsW+RyORACkNw/oJ6bCg802MEKB0ODeyF/GCHV6WSaTKkHLxywlWkHmbkLhyZCfQx1JQDnTl4Blv+3z7xI8JYgeczh0gGdq+r10CF4W54T/psqCikWVDBguEWlwC+FS311+L3L9ZTAnQxeOgzIcs+hwRnArVsFbsWajKIFApTlvOxltmr5e79OzH0szVjnuPbG5ppdOLvBYqXK88ZpuMwYllinqPj85Z/+iftqeQUdNwC38qSs+FynIcbqEKeCj7m/L2WVPLLQYTvODP6RB7p8KqfvK+vFgZsMvwMionYl5FeBmz6TkCTYA6ziQtetBFmxG0jHFwYCCz3Fxn2RMCxA3R/l9QQCjc2RACWdoMyOcLFj0lz/LO6JRN/tMz31OVsCbrh2fyDghrwY5r946ToTltnpQCrRYUwj76xc6Azv+rvzwPBQqZxANyQVbSIMVRb1Dc8iwKvKtfWV+ta5yPFkNJZwbWlkyxkON9jBRYwRRGdjLiE9gmuA4dHHithgLLYT1/R35HuGByrJFzzLdz7zFvupv/dR++h3n8645fDKsc0B3By8CYygYtQb16cNoJxCADNUtBG4sV2oEv0FV4sV7AUkqDxE8/UE3KYjG99+1aY3v47Tz0NfjKVQBVzthLTOmOCfhI5ltCL8iHsrJxG5UDIWYnnrNkBT64MD9+wRJgOoazFMirAYjgu2xgKL02hZu9ez1TNbzHOK0DzlQFyzTSyaF+awAlKtp1gJ5/0XcRBCR0nATS2RVNTgh0wlbOmttryogEunYhVijepwlURIVIKKeeN9nN0LVpA/8/kKBi7GiXlyXowgZs3slWs37Prrr/Ogh5gr1iaLBWpoG9uzdm/TaitNm036Nh33eZhTs67RtFajbe1W29ZW11hNiGuDlUPo8czGur3jicf4JOg3PAE7FO3FCjZCW8Mliczsa2Dc7uxQZsM3AkFit9tjTl1GVtJoe/iBS/b+977b3vq2t9hoNCZwg4q/0iILQxtscHl4oH0Vqp5dliSxOqDBCjHNMQAAIABJREFUV8w2uwCnDQqGR8pJDr1Au0xJ+Ow2wnSBYOzziZQAXMiuFLmZmGGtXw+LLjllJ06JgqlRuM6Yl6oCoGZi7gDCdw5GBGxYt6gkBduG/riYdxWkqGcsCoBCOalZcVT1mXoN54Haq232mnZhA7IgGpNyq6dUENLyC4arm3imFCnSyw37Q/YtHaIXqb93gKswn3rmI2q+QWyYA+Rjk4Crd1FI13DnOAE332sBmOMecrayLf+tP/iq/e+ffdFNLm5StGoMFOC6mXnpZOCm86AgQtxJKkxmAnKnAjd/6UroMoBbnAO+RzLBmdcXz8aj2f0BtwYcZz2ZqonTUyosX3E8qgxSfDKFX8PG+BwCuG1uAbitM5KmR166RoC/uFhhB0rTd785bm8G3Hjv/Gqa26Xv8/vINpfADc4NvgjcsF/cEYYAb2rd7tesALfipmTcKsDNhfRODGuwZeUTLf13SGSUIT16yMUAy2OuIsvIIwsUHcAt6Gge2GljKf9Cnkjo3KjpeXwIqudbmwBuUGKveqoCbhOGSCcTGfvIO2GrLiStY3cmNedg3HLVFx+lkqOWuzaUa0lhQj9Vnb2KalSqqdOgezisqFwqxXlZvs48N/SLE2iteEpLG7niZKQQh2jsOXrOxYF1AsovMbOxOun9xuDHD3WX9zz9OIHbxz7wbNpI1WfLuw/vMB1NWFnqL6E+oKmE3NOAWRwML29OcVrcuQ5JgpYq8hjSYs9AGVuElcHY1NCexw3c0fDARjdftOndm+y8wHtAyHZ8aEdT5LWgotNzwzyPTA/lOUJF1RYZWAduLHQgW1izw1tvsKE4pQe8uKFWb7E4AUwirqVm8DU+G/Swepsb1tlY9+pNHchR0Yr0gFxZ6vleni9E0OR9Tdura8o1DOmaIjeMn4twadJQk4HLyQfBQnnhSJIyULUpJDkixCV2LPqNejjXgaCPFkOn+NKBXQr6qmDh5SvX7cbrt/i8AN8Mx/KPFtZqr1p79QxlVqajQ5uMDiiBg6IDgN9Gvck8s16na2c2t3gcDoZj9h8+s7luz7zjcRpQALchnJJgPtwJ0rmoOdUeXxC4vQ7gBorR7QqcG7B7uFe2M+otvL21Ye9+4Xl717teYKgU91rbAHMaaetltm41FIZrkS2jBl2kXigdAGv47Ebb1rotMkgAaTmQrdGNvD5I6PDgo72r+vzLLDHnIpB8rOkyFSbt65MnDd+pSOrHM8DZYrFGVOd7OPD2Tt9294dWr63Y7NhsBNuZQvuKmoALQPwikskb0FqkA1EzkCaaAO91i2piW9jj57tk+BAKjaTwBE7d9mHPrK2jDZ+kcUpQgIbzO3fv2eHhQcpFC/Clc0W2DDYAoG08HnmEJ6PadP5oYWeFhJQWkPvzlsBODpmvOY7zwn7rD79mv/3Z0xi3wqYGWSLPVLMWaUcRRi2nqyw4yDShCtuiur7s3/1mjFtsAH/Wbw7ckOPWdsc0zHiGLCXjxjxUz/VM5/gpxIDWQH65ErglEO0SW1sO3EI2pwLcClBYAVGFwxo//4sCt9Mg55sCN7fJ0ZNU1fO6QhdpPgyfCggCj0aBQoE5l4dI3zeeieIEZ7KSgchoqWypkXLNWEadWyphEBXOyhtAexQaDKqO0zrR72PQ9b3YHE60lzRj0iLRGZ/n5ncZBb9AUusnk4VyeteUQ/hhfbXDRdyFUSwEDDFmh4Mx9Z7GYwG3DPrE+JHmJdHiPUxDZydJVugdyneJjZbYwmCcWSnoRQ/uKQiIoudmjEWQWPLWuHhDGoRUNTopQJBXQCbZ7jTUy9McZwB0pTw3DBpYUxQ5ZLkTb0mQ5myZafb9vORfxMGxIHBDqPRjH3iu4v0sgzeARYRIp+MpQSiziVhRs8J/I4SRoggMa6qXJ4FbC0xWDmOF3AwDlAhztdAKChWfGpDZ/h0bXv1Tmw8OWG2Kzx9NBnY8GbDnKcJrKiDOBQopFBP5MD62k8MDar7xWCGg52pM86HwnK/tOgAmNNzaCjOy80XNVpjf1CB4a/b0nAjtggVVfl3oo8UhpmbW0CeLkEeATQhgqlWWV6L6XkK+WTArqeo0gKj3B42WW340JKDqZAL323KxgsBbhI3Q40G+SKwNjqFXCYpxE+siEFqzV67dtKs3X6esBdhK/C3zthYCbp21bUqnTEdg3A4p5QBpD7CoDF/WkKeK3sNnuUwgmtppt+3c9oY9+8RjzIdFjht+jmlgF4o4zH3l4u+U77awr7wK4IYcqMy4cUaZmqBMt1hH2DsQ1X3bWx6373rvu21jY5Piv73VttW9Yjt1+fD1kpxSZ+AAQiFtkvofJwBXswtbXVtfbSp3z2WVOLT+/5jfCXV15O+BwfDerMnBiAO3cDQUpSiOloKBK+1uyULGsVkCt/gsQrXS65QDFI93b39gh/0x2/T0J0e2P5oR9BMkB/PrayFVAaKlGrtJrBjze1Zk72gzjxf82ZMPrSKEgpMpneZybrONw1mCgqleb9WjJdnRBlu7e2/X9nd3vQdrPmu4Jv2qFGueTG08Uv5wxHEwjcFSapyXCz4U9eEjB+sWYC2xnppCPPP/+ocv2m9/Rh1c/NBINj7SIAiMcR4E3eJ6n/4HlZZpER1K52lRZQwTEJJSYQvKEHpeF1UHIz+bH1rFGmIoj9qVHiptArgBVDvjHOFqAO8m2hNqptQLuwDDhcxWMh6VMXHTyv3hh1xau5IDObO9Yee3VZwQDln57HE33bcU4M3Dj/+63+KEP2vLq+pdYvbkTE/9jIjqefy2C5kgdEry9QNmPu+V/PcajarDVqs/82PSJsw8slf60Zrx4xFei1wMXAihmki212J3cd7oIRJAzXly6bio44CQ9BKQ8+R7idAqMV/hLIUymRvGEJHaQOUwrgAmDC+MPV4RoRRQ7fi71U7Tet1m6gOGTXnYnzAvZjzCIS619jCSyuPRoQgGLvLtCDbccKXN4TMlxlLvc8ILKJk0X1CcCPeklsms5D36L6iVU6vZdIzEflWXnqCIyxWTkJ3AYVT6YO7YNaFo0UsDWXxVqe3yN8s+hlhEAbeP28c++Fx699MYN4QEEaadjmc2nUwYFlI4GuDV21sVkhU+0T6mCyq4M8/N+6BqGGUa8bN6p2v1NlgufU3u3bDhlT/1vECEXdHg/tAWs7HkQjwkSHYqedSFa+bUNe5zcOu2jQ92zFbazI1j5SC7XrQYPpWMhwAXABvDv3w/3zceQk19CD3Xsb26at3NDe4jjzwr9Ol5hJQA8Rw27jfvYID+kQxFeahXoxDUvfZW5KLFccdWP0W6pYxeyPLGWGpdsehB9SSk9xlCpSyJDqq4TmYadECx9ynHIlg39R599drrdu3GTZuyZY5YJXY2WCBXadXavS22CUOodD4d8nPj6ZTsF4pi2GFkBVIAW7Qd8ORXez174PwZe/vjD/B6IxS+AIy75l2S5vEG6cFqY77/9JVbdvMNATeNg9YyQVFUkXvnGNwXQrwb6+v27LNP2jufe5YgttmqM6wqZ7XaLiv2Ng82r4CFJhsTj4tUCRw+5zY7ttZrslKSwC2xJ+5GMM9NhTxsLZZ0GTMzHIdg7NAKA5d2RG6ro/elpeLY8fvCZuhPCrCCrieTscKloedmZnf3BtYfjMkSHI6ObJfATa5BbM+oRlYOq26D0DsOqBbGu67xZ+L28cK69RV76pE1OpsSCgkDGwUw/pMahItXWF2KdRLODcYPe+hgd4/VpXAW9Koe1UiVtlqncIRHo6HWwlLYLRj9zECqLWTYev5bFObEGtN1YvwW9ht/+JL91h+iOKGAnomeyVp1jLJEvuQp+eRBSxFI0XMqoGZ4Xqk4IR/zsb41ctnGpZhX4IGCMlLxnUe2EBXC3kKONZvMwwkVGyr5j9wmsNmCc6s7IaWgXFZMffEx1i3LMyXfXDyOHKg4T/FnAIUAbqwqdYxBO+fXkcOlUVLPz5P5YrGc7he4/dmKE/J5Wb532gv+7hhVVF7jsVtwzNApySME0e6rnJJiqVTP6tOAWxZDFYOGkJUMkssuOJhTFYlvdYqo6vPMbYqD1StNxEowU9WN5ZsAN+gGkVKPMI0WEBcJ8yZyr8tyqPDMOODxRaPvIdJup2Gbq23FxX3RoxJqMp3baATvHknTAdzETkk7y4GbhzozoFLScFWzZhm4abgzwPAn5SrXgJW0ttuWwnjkDabE6TqTaZkIz0M7ezPlVtRdAIiySDJYHXxR/2o0yBueDxfAzTdpyZZmq1lZMOmbBNw+RuB2aojUTQUYQ4RcECqdTGfKTaERDGpfQJ0ZPC7eLMkN1xakwcC6KMbV35UCpgRuUe15ZJM3rtng2ldUaIIm5OMBQ6QIl+qwQqjRTV8CwqVHozAf7MPB7bs23L1rtXrb5jOEq+mmWB3VpRxngCIBrjp6icKoRZEEboK1hTCuF9+wWKdWs+7Gmq1tb6nowMF9OCpksRyYKfzkgOgYSvYID7kori+yOLjAYObDxHuhEHAp+TtMd4CwdHD7pPK+ZIijq4LESFNRgl9nGfDqEEMrrVyFR9O/MHv56k27cl3AjTluMFwAbtinALrNLnu41tCObDFnhwIUJzQQKm0ohIg5Xu2iV+yCYdT13po9eOGsPfGWBziWEH0Va+L3Z/qDs/3QcXP2D+/3JwRuO6wql5aeBKFRWELRZIYxXRJkBcK/TbJrDzxwyT78wffZ5gZy8ozgEfcsPeQI85RMA+YUbIFA2wrzt8QU1+0cQ6XIc8N7qsVcNRSKNaVcYrV50u8zyMgAK3Iz9bviFE6sUTLUchRcoytAv9i2k1sd15uPhnRsMT6yjwt7Y3dguwdDvv9gcmT9CdTN/LDkgRoKAdF7WG2v9HgLazBaE2tbzg+A25MPrsm++lopQVf8N++Cz6+i4tg19dym4tn6+4e2c/cuw+4BqBIIcNYNz4FUBQA3VRjHuDmkcHDLte9gtwT6ifGJPLoifOltujmYv/5vXiR4i82Xd6GH7wOLJqYpGL1CVzVyjIt9Ggdvspc6VXztao1UVkGxLgozX10qRaIfR8HBGWWkojih0Wa/Xt4tJLl84UC2J3oXp9zB4pkjZSrAdKy2CoQrGOk0Z4uFA7fNihyI7FVes0FYRrP2N4Nu3wrgVuW/nEzxgSX29LHUj/I+hY0kcEMMB8DNNQi5+oo14KZdKWGnnMC1xjM/5uOYN7aAW4j5ZcatBG4sZqgg4wzctEhlEiIPTYxUNioVxs0ZODw4BR/pcYUYr5460fQunxCGSr/Vgo2SeYVZdKi2W3VbA+PmYQcMJHLcANyGw0kGbgR+0SJKITQybgVw060ENmhcfKLYzsQZxLKaRx50Dl2IbXQPP8qe4xoemi3niGDG7wUjg83ATgpIVk4sS0Q6fXpx/aItWUim4DbUgwtPjfeNgyLnDVbzSrToTn7Ja1dVqTNuHhoKw1R6dJh7hEpHB0OyKVqsYhDKQhUdtuptSpY3VS0jXApZEvQz9XZjPIwBumvW7KyyhyTDCLOpjW6/ZoNrX1ModD6zyeDAFvMJaWnCLlZsOpiJqXM2NNtvlaXv37pj/d07Vqs1bDZHMrZAegOtrZinWBdjAEPJbgkCbgyzU3tN3Q7IIjs7h4fobazb+tkz7FeqJH93FtSHy9vueAEFBxVswlxN66OoIoAx+92L0nDyQp9xUVz8dQZuLuHhYEu+b5XRiGsgDJny1hj2cnDmchu8RwADWzkB3HCdl167bleuv07ghoIDfAXjBiCC5HVbQDMNbaRWKB2CUKkYt5Y1W21DUvtqb9VmRwqjIuft0rlte/JtD3MuAcLoLHpDDT9zpPcXot5mNhhO7atXbtsbOwc2gxYhADdCQGDOAK7R+cL3HKRLmItFOZyGbWxs2Hve9by944m32/xoxr6ZAFPRlkimwfdgsOVulHXARUs7tQViS62NlgM3iNwqQlACN4wvAZ03ftcUOxPh+zLIlmAwkoNZsP/BGoU9irWAg7RsxaTzN+/3+Luj8Zj7Lp4Rc3773sB2HLgNAdymcIoilOqFLZ4fyXMjxoegcUFJB1joY6pxKy2AjNuDEKv26EmEI8mMO3/sewH2FpGVHlowuUBwjD+EeAHcUHxwkknzTh5e2Y3PQJYkiEcPP6XDNpyZEkT4UexMOXomR26pxs5NCa/xv/z+1+zX/+AlfVYHYzKnJVguD+2KjluhbhB/WL5TBbiVny2K+NJx7Be4X+CWokIMfSrFBZI2TUQ3PPU5igpxacjnBMgdsdo+zvwIC4QKfsn6VkbEwUtOV4g1iD24dWbDzkMOpChOqIA+f7/oQPKXCdwqZ6Kv00gTc/SU10IB3DA+M3fGG8Ac3gs91k1JgDj5+K0GbsorKCg35bM5TRnAKuQvlC9WGLdw79yDC6kRerguHFsmk8bCTjlkRQgSk1syYGQCncbF3+FAwL8Ub+w2GSZFRSmAG3Ld+MjwhnlYRMhCEgzhQai9kG9MLGB6oLlvK7xHfMUBnAy5M0vxfaauXY+spISLHIxyYQQljTARgMgchnTJCOTPZ8DN5P/QukM/R7SbSoajqG7yfIDCZLu2kaa3Smu78WFV6eP2U3//4/bxDz0fJuHkczFkiK4JYzbqxsErD8RbXjmYivdRX8+FLZi476rmMAqYGwiYeuiYxg1grF63Zm+dVaUMlUxG1r/+ovVvvEyDOp9PbT7uU5pDuYwCKVGSzeBOxdvGggzP1Wz35i3r797j4+Fa+B3AAhg39VpVhwk8M0KBZAq8SjnCwTB20nBzDTMwSBtrtgHgxvCoV2MyHKqcuaTrFg3v0ddxfmTNDoR8M9DyIjbXySq6FwS48rBEbDe9O582aJekxRaUi4CbmIbIW6O2GytKxcjFZ7BmIsctMXbOuGDMXnr1hl25eYs5aGS0kMyOvCmAJobOsEaVA2YUNZb8hQBTk4wKgBrClciNOxwM2QbrwvamPfuOR8nAhbFD2oPaW2kl61DR8+Ezr1y/Z6+9fs/643HS7uPcJ3ZOKF75aHASBNzAEMMRhDTIB97/Xj7f9plNOyJbH/6wQs/MpXONQQI2j5kyIkCHWILQ692Wba2h8AIVlHrX5Jz6ZIVdw89ZRQwG91RmLBcVVA6UArzp8C4aUvr3AR6qzI3vRndIjiFJMp+oV26jSbB+dxehUuy/mu0OZ7YzQPg7GHE57cw59A4WBInO2LLnpYPZSEVh3tpKzZ5/fJMpCIB1un0wYFlPMTuHC1Ybt9BSzu+D8UEV/u7de9Y/PMwKBQ4c1dfXQ6fHx0pBQdFWPHsK48UeizCz3zUZSQE2URG6HsYwXGGcBxiN//H//Ir9z//XV7K5djY38Shue6JYLc1fcT6mczX/MqOdiOL43Ea0LBEbmY8RkRIIIYH0TKak8zzsoXfxwRpRUVnNGq2Gtbs5LUXFWrHfMhs8HowoLp4jcpk6EmrQGilfSWe8t330eKPWwDHt/ObWul08v1XJWV9e75XvY2sWt8GP/tk/vn85kF/6RjpuxXVz9qRmNmxS7P94V9j1qRfxALTBgWGBjTo4pvkh/5Iq1U+SJ7X60z8mwigWSinxwWRYlAMrPKnCgSjFVXFC8iMKTTcagzjKg8lIVTLe0zTuR4viWloUSkW+hxT/w+Dy3s6qhZCd6vF1EwpyguVI+l4ZlJReDYDbma0uDSCqSgXcxF7h3RBeVaKw3pF5RRTljfZDsQuUBKocv3g2PUv0dtTPNa4xidIz8uKARGuHQZChS/uqGB/mx/jBj1yD6WhYyRc4EeNIEi11yWTgOZDnxbYlsZpzbs5p9yy9lTSXxS7D/Lzn6cfsp/6egJvIgoLy4E19TADchkObQvAY4+3jwLy14A7dB8idH5RoJYOo0BLAW0ST8PGjcZ8Vpe2NM7bCisAVmw32bP/VL9vw1lXOKaU/ZmODepo8MQduFJJ1g0sDHE5IKMQrb+3u1es26B/YwhtPhyEhCEHCNvqt8pDHc6r1VuR5hTVnkj3mj/Mgh6e30SPjpuu6Bhpz2qrtr8gi4Q+RpD6dp3QAPoePN/dKYsGUG8ffc/2V/4bmVDaZkeum3DpNWhyYAm/KqaEsSPQk9fCpmLpg8Mpr+/Os1Ozl127Yleu3yKRhXwPoIhQqXbqFLdjGq0tHC7IDEEfGfRFSZM/STte2z0CYdYNAfjieMDcEScpPv+1hhkEhso1wF4oUoCuWktCD8XZg9sev3LYbb+xRCogSLz4+shEuU8RQNva3ADgAFa6PfKnLly7ahz7wftvc2rSz21vSpgumz5vdI/8mWLhUkCDtIFVLo3F7vW7rvaZtr3es26mTbYyQcAZmeT6Y54ZqNDx3yQwXvnjY7yobs9weSwdm2KVTD70lR43OB6qNES4F+Gy1CLiR4wb7iWfbHcxspz+lTEyq+k7Vzp5szg4KOYTH/B52kon0hYV1V8yefxw5jwADcnTK96r8t6hz5jJ3V3sMZ7sxptj3PgoU9vaUoxz7vKiaDeeR1e4QJXcAn4A24CnBoABGZI1FLXFoxAZPQabWWajElNRq9su//Uf23/7Ol2SDdYhW00oCcNGeOBHgGqkxP1Gwl+y0M5C6XE6/4eGfHFtFAQhIUzqIDHLJ6qT1EtGONOZZv5QRE1YXK9csgFsuUsqOUujBzifIL4w8PMcXfh5UWcJyFfo9K4oN+luslY2NVQI3EDEczxJDnAhBQc0iGPDiHgsAt394Xzpu3zTHbRlPxdFa3O5+gFs4Eulo9rWCyFTC+UubtVZ/+kcXYbh8hlO1pqqY3gy4wdMt9GVOA25ejBCbhOGkaEZfDjqm2D3nZeAWwQEuNjaj9sVQADeEpMR+5FBFDgEo/wZfkBHY2uiogTKazI8K4OZ5VNJU8qIMhIog1OmhK20EbUGCKc8f46YOEOlsSexUATe3Kd59IG3IYlZopLy6ZNlRUGcJ5d+hyms6HPDgO2WdxI20QRn+bfO/oSn2DYGbh8wy4i7DMvlOpbf0nqcA3D5qH//QC2+e44ax83ZX0ykYEYVUkJEEQ6XAUUZ5KDRjjRd+yLwe92DIiAIoubo92JnxgPkWnc1t13mr2Xj3tu2+/CWb9ffJDsynyK3r06gqtO3ALVgrP7xL1zAqRQGqbl15zQYHh3bs3s8x2t7Ak/QSfoxvo4F8N7FuNL4IAXJ9ykgrZ0cHN34P9rbZbtrm+bOeDxq6VyrGUUhVY8IgNnW/amSqoHkG9iexhM7ASDBXelgCLjlXJwBqAnJLoI7AzGM5Oixz4nUkAFMcO1pgQVjVDaeKFUIpPjMkfIdazb7+2g179frrzG2M5HaESlPeXA2h5K7sAoAb+iK6h431C7br8sXLdobFCdj/c2s3Wnbp7Ka97dELvC7Gdjge2wDVpROAwuz/6rDEiluxL71yy669sce9H18F36AwzUIMPFhAMW51a0LZfw79tg1753PP2/PPP2ura13ql2lnrNgcYVz2UG1Yl5qCK6ZQCPLbcs4cWdMGgFvLzqy1rNNesVYL+XyRphHsWX5CAD0AKD53BXxka67lIltT8YlDwy5+WAKzAOrhZPL9te4I8PyzeEcwLtHCbbFSt3u7AxuO0AWlZrv9md3rzwjsOYaMVStUH+bawy0JICH8rSJEX28G4FazFx7fUNGPM27B+EeoNNZmABD4qD0WKaBYxDU5j47tcG/f9nd2vK+wA5ak8i8whv9B/gkySXLeC/DlJk9gLJLl3ZbTBPnM859TAIJPzS/8q8/ZL/7mF5KFi3OswrhFlXkRwakAcFda0Dv7kztqOgHcoEZQ5JhHxLRyvXjkInwrtqtsRaXzVk7DMdsV4jVhe1rOuDkhm/gzpYOI8UZ7uHherqgyGa2w9/qQH1tOZsSz+JIugFvPLp7brIRK08l0CnBLbYOKqA6e+dsB3OK5MjbQGjyNcYs9EDgh8OA3Bm7P/KhaXuUZLmQ2pOh9fKzihNJbALIu1b4rXRSyPcndAcoq0sIDiMXCTce8OiXyxkuGYeWCh1fuQsFlFwcAN4IUDwvi71OLlaK8H4uu224qBITFCAHeqWskOauFA5UAwT0XhkgBPhzACbw5tekbqoKU07v5IBQLlvIfBUovcK+Wcojwlkje+yauQMgTSupgFgZD6roV+y+NeLnoMV/skUl2asgwVPK2Cs+PNn2hnq3FPvINBSu1lDStP3DG7aP28Q++EIl2DrQy46pNjAKBqU3GqirFh8AKVfN6OOMJXHE8PDSEZ1brqxwCNxz+s5k12x1rb6xRpHcxm9rg5mt2cOMlMXSNlg0Pd2zSP1D3BJeLwbVZgejhHBkIwh6rueApR+J4Yddfe9X6e/tsYK8wGJ4dh5jEEiH/0eqsK69tLnCCqlICLoZOkYAqBrjRqtnq+hplCADCti+cY8K+RGvlvFD/yosDapRLUM9G3Aw6YpTH8DnVdKmtU4Rc8aPQthJQc5DlVlAMXBjoENhFmyvtb+nWOZT2HDYVmYFxOza4C7xm0mzLPSx1be2NCJ++9NoNu3rzDTZoJzijvIDYdLYlcsYN+54K7XPpsa3g3clS1e3c9jl74PxFOkp4W4C5B8+dsXc8fsEOBiObHyOEOrbx7IjjmoBLud0WZl965Q27emtHjFtpo2hlFcKE90RTw5wzhTchEmvHM2t3uvaWRx+1v/6RD1trtWXHx7KPAFayV3JKIP+xQA4X/gdgStkfP1lQTdtuWA/AvVdnD1Q4i8jXUthpiUmghpWeC6Avh/arn5Pxj7Z4pUuXE6P5BGS+JI7L5UV/ECFdgHc8vYBXyvWKNca0EYS7xSrv7KFJ+4T25F5/ajsAbp49I/bd9anCwfbrRNoFwHCTacgeNFs4cHtsQ4xbLSoUhS5kRnPbLK583ujYOr0edd/EJur/hocHTHFQMVsGbpGFJ58ZubZwFnC+Zb05GcFshOXv6fTXawT/ptBogObSbMcZ8fOf+qx98jc/H3+YQIrHxPSzZHnBAAAgAElEQVRzErJZboX34bg54HdpqHjnkoks2TMd0XIWuYdTmDmvlUQi+BJxojE/VzoBxPYES4xUF3xh/lu9KAQLu+kgtiAmYIOUKu/PEu+TDq2lQ85BKXOeU8srbVJAB+yh9fWuXYQcSJHj9qbkRWWH59fDXe9Xxy31Kq0Yi7Sc8p5eutfJMzR7UxgGSIOQ4cce8Lz3GI3S6ZIgb7C+1ZuwV6kGR4dxXkmS4IDhLNtMxUKJJMR0OVaV6oBXSCoEVT0DwJNLBcpy1almRnFs/q1Pmg6HCCuSA/aNmic8eRGp+tBDl4XXyUdJ4rxFj09PkOdBFTprMLQsbFBT6/CCdagWuRFkx6ISs9TOySyHzkm3OOG9geKteB4euvMQQ5XtKEAUCy8E3PAZ9PtE/1LdI9VyaculfB0JFKMaE4+BitLUHSOMXgAyUn0SRfXpSNOq/o1FPpyDNnzgPU89av/o7/6QqkpZmRv9RN19jfMKcf3+2AaDkY3HCFuKFap5XpqqxOSl6088uZkGVU/UaNatib6WLgR6PB2xSTt0zdrrazTg43u3bHDzFVbBgYlDEvlg947Nx2iWHVWr6nLAKkjmazHmKIeAbJfrsjmTdfO1qzYaek6UW70APzjIWPkIxsgroVkgU3MpA4C90BjEAd9csd56V83Kj+YEbkBdAbRC/iM1Y6J77fsHYWCEmWsLjgPz6hJz5hI2zl5y74SD4WFYrRX9L7F5rpWojg2SDIm/I9uXmLfIC9TBqZ8rRBoFECVzItAm4PWnX79md/b6zHFjVxLvfwtWbDIZU/sLml08uDj/5C21Hsn4121jbc0evnTRet1V3r/VqNn5zVV78q0XbXd/wMbve4cDFhzk0E/0+9VYoBn6S9d37PZu37ulZPMapAmNJGVqkGgN4W7I1dSVQOyV9ZcuXrQPf/f77MGHLhkFl2l8PTLhuZvIwcNzcu5lgFwRXUn5G2ttfr/eQb9VhUolgRERjLJaVCLTVFhHQYXvhyia4luwyMAneMltD6AUOITjUzPb2R9Ztw3HQmgEfw5gnh1LdDUQ4xgJ6NPJWNGDeoPiu8PRjAYHoVL8L9JYQkSU1bxuUATmEL3RG+C2bAXGL+33zkrNnnp43fOVBYkatH1AeHKshMqd73IGvdlqshUc7ZQDIez58cGu8nrdDqXCjrBh+AXTYXKoNNdi+oU4XmGfgs3UxgvAFsaSq97tO8d9YfaJX/+sffI3vpDHNbE/fkaGs8y8SqwB/J3OmiQw72LtYeC5RyIKWYRKuRYqodLiyUqclEBv/n3YWf2b86QJApE7Cocb3U7aHeuuKcctWNCIvLEYyClWRhz83ZDXzHmPcKxHPcroTpxdAm5+1vslAuQEcIvihPKsKonPdHiV/xHvX3Pg9vZHTv1Y+cN/+quftl/61d97c4BWsnzZnPgIxpUCIftKx/nt+wIrvAm1gSRXU1km3H8Rfi9nisu5+dzfXpQ0akpqdMOTQptv9pqpmlJJvQwhIdcniTUWArTuEaTYYQI3Wei2pGwlhLuEzEMSIv42vVHOh1B4TQOW8vIibl7QYwpP6rAmcGRlIIyZxHzBvsnb1cFItX161m4+A4TB0HvYlKC00HRjc+3k8YXYrD+0gwN6ihXdGWf1ildXvkx4U8g5GLtMgKRBShAb/gUPnajkA3AjOItxKTTcuJBy+Ki8nnJWXKqgyIXEVV5462X7yX/3I/axDzwv+ZUUEpQ0S6Pl1cHTuU36IxtP5zabzFJ+EVmNFPB1QxlhUtrUI7EC+FRd+RUhVIrWVXiGRrdnrW7HZv0dG7z+qs0Hh5ojNC0/2LFxv08QAEZBoNY1zaJijaFFMBBgI/Epl6lxqZQbV66RWUD1J9eBd1EgyzVFwnY9ATccAgBuyI/C/cX6KbSJ+0L/a3Vz1cZo/TWb2dkL5+XgIFnVr13mmpH/YF6UKrYjN6vV6fnnNWYEeoVHi2tF8UWEJOOgWTYSqrCN8KgXLnA95JBdjIlAWwA6Abj4n8a8/DsdeH/y0jW78caOTVieClA8J9hD8j9CphPKDGBtKzlfkkJa6yvoZQuh3trCzqyt2daZcwZNtPVuw1YWx/bOpx+0fn9ko8nUBiN0qfBcJDIFCk3jvdFH83NfvWa7/bHEhKNjh5/oKQe1cHyi2hmHBFtPeZuktV7Pnn3yCXv/+77Det2eQI87mzSoNIEyxkptizCbrDx+fnYd6QsL6zQRJm0wh05pF5k/SGEo6p7BF6gRuAFkc3+Gs1nYx2X2hQdbaT8df+C5Xr25Z5e21+xgNGYLQOn3IbLgPXQXx7bZadrFc+t0/rB3B4dDgjuwz4fDGRlOzP8YYuZsd6UbxFtE2zSmCwDgNlZsOlPhDZwqvHfyJrCXazXbWq3zXwLimrEF1ia64DQURUHOMVhQOePu7+GzbTh1aIElFIrowmxwYHOIjqd8C1kbfSRs7LEYN+8ZHA9PCiPGrsj7oqO8lA8a8yrQFaBOJMgnPvU5+4V/pVBpml9HGRU76wBfn/I2fB6SiXcVuClz1vR9qdAQoVg9e7meSnmQ+HnOExfud7KAoVvPt3MnG8ANz9FdW7X1TTjK7igUuCByMQWo8v0GfbQWi6hd4GBHvqkgwUeIqgHh8cdtVHy4ttqxi2c3rEWqNlfKL2Gmk0jFAX7MwS/99I/b8/cD3H7l04bihGK0Sr+mhDE54qSBKUZeT5cYNe9OE7PzzYHbmzBu0fIquxAadHwJKOSqkcqTJk8kQIwzbn8G4JY2RtGh4NsJ3Dj5ERryvCAyRwjXIrel1aLBEHALNfjTgVvQtzm/wMNUBXCDJS8YeKeR8yIvDW+FDncAqoNN1gpJtQST9ChPAW7R7cHDx7NvCNzAPeVE0mXgBtSUilIChJrZM4+csx//2HvtB77zWWu0WwIrHtpB8v3GuS393aJmk8GIhn8IIOVf6Oup+XbQjWemvVO4ajr1cPACba3q1lntEUzj6wh9R+fH1gRw67RsdPemje7d4JoFEzcZ9u1w9x5z3CgKirCmb2DcQo6/mD8wQRAnxrUYlsV4OkNw/dVrNhrN1IKLIfaoYoSiPfo4inFTVSTIiKbCpkxsFniggLCH3NqrbUm6LBa2DeDmBpMOqodv42euUexVq6hqVWPvTrebw6tLnj/WXxQRpLC+W43EqRdMXYyFAFl0knAgmc1Uek7l0QngKmwshkygLTNFZOQJ3K7a9Td2qV0ETT2wvqw09KIOpiwg7M10BzhMDVuwDRpanakva/1oYu1G3c6ff4CCtdsbbc7Ju595mP/2xyObz70FGv9W4RaEV7BvJ7O5fe3qHbty8w3rD4bqO5vY5sgoz2y9KuF1yJPxIZMM4WDksK3YY48+at/3PR+2ixfOMwyegF8411jvR2NrefgrFzBoXV8+A8kLY4ECqtzVTsqLtnxvKC9XMybxXrHCAC7aUznfNp9UTudEHhsvIakUfjlzhH+u3Dywi1urtj+Z2LXbB3Y4nik3r2YsAEH6yXa3bm99eNvmi5q9fm9gu3t9VvYeQcz7GHMuuRWYJIDbCPWyOAbgybuTUGsR7QcB3ADwjo9tMBkRvMcZgKO42VB4Tgn1x9auLezZh9bt7Dlpu3GtUvolohx5zGB/2CPYGUWsp9mob7PxIIcMHfikQiR33FktnjppZLBQ2mCBM/LQCSgpHCkAE++hn1Hmm5/7xK9/3j75G1/0KYp5kO0JIk9T4+uQDKozx04yqKo0ptCBm3titNXJ2dW692B3wZ4uAfgSiizlf8WzUBg9SjLAuMGOErit2frWegxSBSSdBtzwfABu45H62gaGToyl79XgUzgM5Xp1+0gtx9WuXTq/wTaWFWBdgagncZtwS6bc/jzALWxnunoom8QPCkLo2wLc1PKqYKsyES2vhtVeygkBkxZdUPGzaGDOgwbsiDNuYmjSG3mLEDdC3m9PCz3hULEKDjYCOCCfq8K4vSkf6hMTHhK/DWYpNoT3CnQqOZ4uhXjIvEVCpSpG0aKIbTz8K5i2kGtItHjxLgJXOeQROXJhOMu+rVnXTSMRibAcz9IDIuMUOQe6Pp9hfmTjwTDk/3W40gjoMIn+gvgpqsIqO9mNv/4oh0lPWfZ+yEWeW9zF7IW3P2T/yb/zEfved73dZugxOZ6ScQLI6q717MzFbYbbkd+GjQujrXCZM4x+eMqL9HZS7g3La/b8FOY8IUdMDCixq1fIIlS6mI9teOeGzQd7fHeEkft792wy6DOZnYbeD2JGR7wQhBIXDJWIteTceeuhYG2vvHKNhgcabrgOqyHJhNUF3MCqMVTaoCfOhvd1B7EMk6pKGtdvtVdsbb1n0Diazmd2/tIFD4+oU0EIP+dDQAaeISaAdYRYj4+s2+mmhvTEn36Iew2u57X5AVKAtryuvJjAneYUIo1cu4oEg68a32IEZGSddWAwAT1CrL6fGY71dfgnL16xq7d32GSezSvxV5Spadnq2hY1ofYP9uxgf8cLftwoQ9y2CekTAO4jgoqL5y/ag2e7ZIFeu3Vo737qEV63jxAeBZOzlAABHzqOHCPv7chu7R7aV169Zff20MMSYyoZl+qhqXWpDjE6PrBukFMHO4jKUrw1ANtf+9B325PveBsdscjJ9d3H4hrsTTJKS2EpmIZHL25yHbUbkCiChl3TGY58igYoCDMK1hbATaE/ty+JVElZ5jl73UGfn7C+rfE5lQNh/Na7TetPZnZ7Z2gHQzDhR7a93jXosuH+nXrNHr2wDvRqfUj5TGdMdzicLmxmeLcQztaamKRQtQ5ormnmvQlEAwRDLBnfg3FmoY6zE9g73ZYcAjo8i4Uh4Pz0Q2u2fXZD4dIoZIAAOWlIZzN5bjSs0VJBieRyEN4bGh1WF/MubVvaY3AkAEbJuOfczxi3EMeO0Kdn5InnWK56dRY0224Aty/YJ3/zj4pbZxZMZ6SzXAnRFDOW8sJLlYQqUEznmJ/bAoC6bOWMDTB/qoGv/pAr350n0ZoS4GXUoNuzM+fkcC6lonk+nN5H4U3tx+FgJGkWnPHVU8gBa75/TuaX7dPZIJTU6bTtgctnbbUnpQRFs/zLmUhtuMzm6SrVr7+IAG8glnTbNxnPuKfwXE62pR1PFTumHDenyuQH5PVAhy38yqX7SA6EAy3QIlQsw6D+fRm4RZUpP4cD0bWO9L0qOwPdJsMTiYQeVsxaRRGS0iuq2CEbTW48aHmlkZKVWp4ETdRSKVX5faUiJ8Cbb/pCEyk6EqTcNVSFtcCmSLk98stwO2q1UTDV2cbwvHyOwgMH+FNunL9r0R6HqDyFSrUZg23MzFtQ17khPefFmTd4n5PBkF5wHhdVLvJzEKZkwrTZ3JtFl2A5JUosiTVqjcQVYz3g++wV4jrveuJR+8m/9f32A+99iknAo4MDm/QPrd1p29qZLds8f4ZeNStpRhMbHA5scNBXj1YceGgP5f1ulVitfB0l5RvlL1zakoCo3esq7IgDzItK2t22zQa7Ntm5pQTu6cQGB/s23Ed+i5KOcV0aGQ9rKZQIthIGaU62UJ5qHL3hbdbstVeu2nCAwg61z6G8gDM2qEbDXKCqVDpM6KvZIZvEoLSH5BBu4+G1YmwoPp1L0f3iAxc9N86vy1zK4FkUlsVTCRx5GOv42NodVEYfCbz5+s8hVp9hd1x4uCRvMLz1kGGOPLUsQSJZkUgYl+RI5ODJQMgnCocHAroRfo28V7XGEkv0xy9eIeMGkVysERYVOduG/c0qY+YEOlBCYj8FP6dsK8aw1Hxq7fqKnd0+x+IidEJBKPh9z7+N7OJwMhWj6fsCz6O9WWM7o8PhxL744lW7tdMXgCTwDlkitx8OsLgek6F1ptbnlnmZVmOfzGefesI++kPfp72ofgsaHh4aSqtgk3gfS9lY7fEHz/asCSBTx3qpWbuNfqVag7ECK3YP4VI2oceegJ5WQmwVc54ZjWwNMtBwZttH+sqtgV27IyFiyCQBrOFZt1Zbtj9UNwlUxaKIAN1nNKZmd3cPaV+2tjZclw4IbW7DycT2R0ecD4Au/J/C9RrfFq5Vr9kAuplcy6rMDvFy3LvXwjsq3w02F4zbUw+u2tmzG0kOiX8DFpEfCuZU4BDArYaK6+hEMpvaHBX4vt+CjdN5FQcLQDYYdYxrlZlKAIwf9X3hDFt8NvaB6DiXuAkiZLGwn/3U5+yTv7nEuMWsFTRTpTjBk/wjBFoqJuhoK3LctLDSOiiLE3LeuoO9EiT6X2QeqlhKKRdNP+PcQzJFh4+tbZ3hf0ZT+dAyVCGDzjr21vX0JID0yWiUzssKkb90oKurYZmLnp8Le+Ty5bO24Tl2cf7qtCogYUHc+Bsk5ADb9cs/fX9yIJ/8ld+1X2SO2+lflducQHR6MZ7EBaiE2y+tSe3idgHcShuOvylz3JZxT9Zxi2rNbwdwI8HyVwO4aWHqecAixoamrpsDNxoFLwzA5yPfDXR82uzFDjgB3DzpNzNxmrb7B25equ3rJ4Ab7k+hQwcoWiOqzGWuIdvl/GUAN73su97xqP3kj32/fd97nlTIEWAKnisr/8w2tzdsMjm20WDMHBQc8sxb9FosJj37hnM/LRkhbgpnaEDpBONG4O/vxHBYo27DO9dscPsqDcxsOrHxcGDjgXL6IsOIVcJuMcSyHTF8x5w0z4XSvCk7IxKFX3v5mh0e9j1E5WvFk+bBuOGQpgFjNTSSzVcpwYKqQvxf5CYy9NOu29Y2ctzGZCAvXr7swE2HFcZAgs86bhlqivXJXDSpvjPnyvXeWGjh64L5R0ldPyCDzFr4prwer+kOE/NpiipR108UGJNDpKpXeYblV7S54p5wli6qSQOkELjd3iUbo6pLInbKmqAl0RSePPNKW9X5YV9YzQMAb6fZsu0z51jFCzEZSGm85+lHud6RfzXl3lUFJtgdsQ0K5WLcIBXymT952W7d3bXFioR9OeYpRIw1i8ISOFv+njyI1YM5KtYJwBsNe/yRB+3f+7d/2Fot9W10t4bPw71AwWf8ndhxtQM6MuTjP3xxjVXqPRSrdBqGHo/I99SaCRmOPNJk9bDGUK2MdmEolHC2Ke+fmNkC1zngkBPmqRCO+V67NbQb9/pkI5F/xvDo8cK21jvWH0sSBYUU3YZZmzqEAMEL2zkY8302N1at0xbIhiTL4WjKXMJgQTC20hPUHsC12s0V64/EuNPWugYeJgK+HEKpUaSGR+7WzZ55YM22zwG45fxgFQF4554iugMtR7Y9TPb8yI5GIzLjqXNPedq6lp+60aAX5ykhxZJVI6j0+UnFP0KnShMI7cnIGT22n/21z9ovoDiBX8soxb+nzS6qSv8CwC2iXokNTGsgwFs8hTsapzBSNINJOkV/d0TgJrC8urklUBIEgeednwRu6mWK4gQIHbMArGTGYlQSR6DFKdZQPwxsS5DTatqlS99O4PZp+8Vf/fSb4TadXAW/UfmgP/i3Crgtr56iyXzOVdNoKfSAUFdIcDCMFA1ej5dDpcpxC+QbXrjCqTkUG95DUNWBk1G5UjJO+L0Yt2xwCkxdGbREr0YyZ+GE6FXyhqFHHSGVMmxKkV3Q5jLWRLwIc1H0VY3rpXzuCdqQjXDkTEaiAKKlnpy8oXzgleFVreHy2WKxSp0/gUgvkY7xQSFEaHkh2X+MUu2Cfo0qWhzwYIXwpaqgOF6IigpjHs+37DaEb+9/l9RvZaze+fZH7D/90e+z73nPUynUjXnDQbBSXxhEMYb7ezYaHdmZS2fJQhzuHnhO0MLq3bXoOSDG0cdppS5VclSxKZMYOW4NJsYyZHIE2QhVQoL0HaA36Z3rykMCcINcCpgJZ/HwFkE7U+z5SOxVvdOyY+RGhYWIzeahSRjjKy9ft8FgrLCtJyiSCarVbTod2PF8JKan0bGVesdabAcD8dYQw/R8HC6cI64jqP1D7uKBhx9QmMxZLby+5EAknBm9P+VQh3aawDmBG37ubZ0IQLjPAqoGMxbmJBtq5tP5umPLoSOBG64ID5dGT+H4nhBYf6iq3FQZ7uAnPHO/doRKvvS11+zqHYjeYo/MxNSjGrPeZBssVJayGAFjyu4UEw9JSmql2ex4h4wV29w8Z+sb29ZczGx7rWnf8cwjBIwo2jgciv3EXGCtUMvNcxIBLF65uWPXb+3bwWhKfblWs+3vKrFivHwUkcSIRaiJ1fUuJaMq4Zo98uBl+5s/8lFb66nSVUsoe29kFsnsRa6wPgOA8si5Na8Gh3iwkcEjWxSH1QlODSy0et4uUKAAhyHsmufCRY4qczwLW5AOE++ryiLe2sKu3B7ZjXtDtSKDLwTJnmP0YG3aYKwDtlFDpefCOm0vClpZsYPB1Pb7Q4K2dezHep25f8wpO17Y/kAVmgSvqeWVGLdup2m7g7EKfRwkMQxNZuLI1toAr1BwExNXPz6ypx9Ys81tNJ5HTl0Uq8neEuamfEUwuUhbUHs5pUMc2/F0bPMJ2i+FF6RKfn15X97jeQLDcH5A+FN4xb2mOKtSfpvn4MW5Fg5AVKWnIoXjhf3Mr33Gfu43Pu/noistlPaGWMWBWwi6RxskZwURFo4zJdZIYgx5KOp9hHcUTUrALZhgB5xx3OSozim4xItqItrOfeQixZjX6AsdRERcS0BO57VSn04Ryl26nc605aBZZtzS71BN3qzbhbObtrna8ejHyfOK43DKK5U/+vPKgSzfLeUSLr9T8X3CJv7HZagUP8K+CIc4Cr/w58wL9ShQmrPyugiVcglHPJ1v7rkfzhok4FZ0TsBGVShVV2MYoRjlBMw4mcGZy3Os5Mb5onNH0J9RlTKoDAojFGHrePYS7QaXkiasDJUm2lUJ5wrHRi5MUXocTBra8RShzRBPRck5e2X6hgcIKXPe2I7Gv9KCTuPqgKzsnMByb8818lZgyXCXGy8046KxPRtfy5OPDTLsB+umVSuvC8m+jSQbgrGMMLa/QgZu32Sh561QAL+a2fNvfch+4t/6sH3khbfzCqH5w96BNKxms8mIDNnG1jqbiWOY0O0AYyetrLh5TvSVMlmNYSEYa+UR1ayz2rVGu8H2VRH2tPnE9m++Yvu3rjP8CdaP3p0XnagwgaImznCiau7Yaj6X46GSZrV09X7RKxCMwc0bd6w/ntkC4rfIu6MenARWkfiMxugosrAVVci2ADZaHR482EYAsVyf6MXYbdrZ7XVWQU4mM7tw8ULKR+QZ4aBJYSmMgsCpWB8cRsqxk7K8dkw6VLzak1ut4glGOEoMWurE4EG8rBvnbbYKnUIdSFnBhgY8gIKvWQJIn0N9NsKsSpQGcLt2e9+mmI8jaSZS/qOOqtIjAjce0mhcjb89cgFdB6KYk1ZdlZfrm+esu7Zlq02zc2sde/fTDxGgAeDuHPSpnwZgjGpGjC8BhC3Y4u5PX33dbtw5sMkMz5u1rriHU5WpHNUQzMWAg41hqJ22LpTdV+yByxftb/7wD9qZ7bMCbj4fFJ71NAq1WPPcYC5YDeiZXtM6LXVPWG3Xrd1pKVxPu+tMp6cNBCokAPSqSeQbhb1kiDmKe045FONz5a/gEF9/Y2jX7g7YyQRrFB0n8LW+2rbBeM7QL0GqHVkXbY4ayPVTUcL+gfJlm10UF8kOwZ8Cg313fySn2sWaeZwYNNvUchDATnsT54Xi7jy6YK/AZCsax3Hr1Gr25OWenQFwq6MiVUUscg5XCCzxYVheMJh4D2i64bkIXsCsQ4ZmMmKHBq49L6TMaxaNUj2MH062n0kstmLqgJzc+PtIp5Gd0M8zw4XqaWe3Fgv7J5/6vP1chEodpEXOFiMucWa4DAbHqyKEW0phRRu3TISkz0YeLw1ZGT3VHUoB3CRO7/OkOVomOKrwJwE3nPvejUdQIXcQSnImfr84h4LUSGswxiGBzXwv59zSuRDADn+L8wy9SgHcePaVIeLltV/SJcWr4D9/EaHSP0NVaT7YKxyMfpwOsCqsK+gYxz/6Cc+okIxZGLvABLVTvk+ESeMWy2CUoVLZnQhdfvuAWxw6vL8vHoc4f6WAG3OXIMz7rQRuoWju1UpxKJQbV4ZCB6EArzyvE8AN4dJpLreODYPnRaspLphvCXCLLS7jEMDtw88LuKloYk4JDByoKP8fD4fWaKzY5vamTYcj27t3l9Q5mKne5tl0mCXjAWDkuddgzyCIS4+0XrNOt6MEZAA3tkJYYdurg5uvWv/u6y4XMGcStUC1DkseQrgGbfScYr3428l4Yq+9dJX6aMwnq9XVE9INwmw2ZoiMB2YYfbJdMvR4Vwq0NtqUSFBIrG3NFlo4SajUoSCZJvgwkLNAzgfyEttt9DtdsW6vZ2fOQjEeh42HayhgKq81wqisaiVb5zl4eBY3/TDMqvDMX/q7yEHL4YcwECSaXFhXRTS5WXYw5jqQXHSX18q5WjI4qUbPjWkwcBK0/eLXrtq1W7s2QRW0gxv8yzxAFA7M0Xy+TTYJLa9wiC4aCME5q4K/maPopS62rbNqq40Ve+jcun3X84/xGsdHNbsH4AZQzyb2cxerdUBVW1Dy4nMv3bA7+wjZCIBxhUT4hpp72mN4bpZeIFRK4Oat+Lw7C76/dP6s/chHv98uXTgv7x/L0ftlqnLWk7N5iio7ANdEzthjlxEqRXFC3XronIBKaZfGYUVzeSB5+B7vxZxVXAXh0pCtKaIJwYbKb63KKkjvUV8vX3nDBpOG3TsY2Gg6s1ZjxQbjKQHUardt/Ym3AUSnmqMj2+y1DF1PUMzQ7XZsbx+dW45tda3HPY/8RbZFOjpi2zGF3iFuPqVOFYAbqvPx/Hd2D5W36c68euAinw4dRY6YV9dD71YKV5utt1ass2K21qvb9Z2xHYwUjn1gvWnntjo8J8bzI7vbR+RhZg+dX7e3vO1BVj7SEcJaQBs1Og1iV+VIBYJT2JV5bsizTvlpHifxdI3Y/2T93LYI54WjAobO7XXaM8f2M5/6nOng1kEAACAASURBVP1cVJX+VQFujgbUP9bxRwWEhBObbcn/D9wcoJyg3WJXfQuAm+hwDvp9ATd6SJHj5iHSOIgVlolqS0kc4ItVpdHA3NkCeaolTeu5GQWyj5BDGKfILwrGLjxbbDokKJ9K+5dIrzioUrVV8bMAQvIpFHYLZhBGh7pgzhSS6YCOUVQHcXOLOUBIC4UKcvIyFc+xwOHnjBuZpChCoKBnIaZJAXRNcHg4EY5JwC3kKHzM4qBU2yvXyXONKuZ91QFAZkz8pxEBO+PzgqmCECWHy+cwJ7JWjnh9Zmnc4tuUwZMpTb7Bc2990P7h3/iIffiFJzhGOHRg6JEPyP6xDNXOrNVt2sbWBnWoAKoQMptO1Pao2WpLVBchdc85UUOsBcM3lInwsYDx73QgreG5Y/W6TQ7u2N71l10lXYYZoIieeYReMb8ANUgYb7mgKHIvpnN75aXrdnBwIJkPAAbczytLZ+NDNpNnzlroZqHh8myiKjT3ctGyCW2AsCfaaIEF4Ob6RFp/AiHdLqj+dVYVHR4OKEDa74/t4qVz1u6te5cSbF4xbpyTOBiCxaCmmxfL8APeK5RhKXVg0Fw6yHLg4C0LfS04Q+Ah4QiHVgR3y/Xn7JyfU7liO9aMY5MEOFwjD2Pwxa9csSuv79oEOWve8o6AtN4iQEbfUh6cbHmnKlzyELWFTRixg54XmMyWbW6ds3q7Z63akT24vW4feOdjXCez2bEd9KExpmvkMFHselRR7tqXX33DDobQe8s2ivsxQDb9EZcT4UgBkJTATb/DPS+cO2cf/6Hvs0cfeSiHrX088C4AZmTJAFqSgLXmqAcw0lixi1s95rh1uy1rthE+lqRMsAyD4dT6w2lqrdXB59CXdTyxdqtmaxtdBTN8rmRToqJdTG1mZHKW48tX7tjhsG47h0PuEeQEjqdYzwuDePAEQMwFUzGWKAiZTOa23mna+lqP4z0cQQqnbmjwTnYN+bYTdE9QLuZ4MmHuLYAYjgVELHpra3b7LlInRgr9HRurpJUH5wcWG2+jkBUdKVasVVeHha1ew27uTexwDPu8sHPdFdtebxhWy/joyHYGcxZaXN7q2tsev2Tbl7dVpIC5AOM2QyN5L7vh8srN43G+Icct8oG5Tl0qKGyqwp8qngoBa2HPkvn2vqixBxcIlX7ePpGAW4BFD4+WjBv2aZHXJaDoaUIVW6JzLO21ImcsRQ1S5CDrtPE94uzx+5T2vsK4LUnc8FycIfVE3V3Qr1YYwAsKnYFjZ5kkQFxUW/t7FP5IlVFjBMzzh8voh5/VfnKTdb9QMm6u2ZfOUz+w+Pky6rZ0rt1vqBT5bdBxS+lM5QvETU87NDWYfs47JeV/S63EcoyWnrMMHUfSSw5r55vV6tHyqihOSKE+JmGr+bNsQvTT06QBIJSh0hOJkc4UaYFrEUbFYwZuDgSpT5QlLATccMhnfTE/yU6ADE2UPKn0lTZBSTLGEvBB9d6RzHtj5Z9i8ynxO0Km3seUIrPev81pynS4ApTQ1Bd6QJyEctGwRN4tLZZDiBT7pKZJK+VEGK7J+X94yAj1ErihVY4ZJSvo9Y7HLKrAtQByDnb39QSet5clt5nIkH4n+UzxQ3mcXawmrZdSvEbA7cd/5MMZuJFxUyEBDihQ29Cba/W6tr7es8lwIuaFngWSW1vsI4qKo2any2bRXCMAOshDc9XzBNSoFaV+t9G4fXjvph3eetUmg32XGhFwY6iWBkgGC2OIcvLYJzh80dfypa9esf6wz5w5roEFxIORLN+wyQjADUnDyIfyqjHPi8H4UnG9hoq/Flk2AhJDjlU7y4p4Ua5Cx8fWatXZ9gthQspFrNTs4sVt29zeljF03pz5Dl4BqEbZWruxG5hPwlxo5f4ItMkxkC13QBcHu6/DcAT4rzMzAfiETbOmnv7bpT3wr6cHye5UyXs+K1ks5Cfq3niQL3zlil19fU/J7wRWyN1D14w2WZspulp4T10AZjAktaMZc0tnjZ6EUcF8mtnZs5dtffOMHc+Gtt1bsb/+vqf4HNh7AyShcw4FllhxC4rVu+EezRf2r790xW7sjuwIUiYOcplvxdfxivNsQHi4YyzhXKB9Grcl2TSzy5cu28d/4CP20IOXKi3GxNggKcCru5krhqpZtHNbWBOVko9uUhYDjFIXIrwAbd5iyx+F6/fu3sTu7U9tymKJY4Yx13odGw9HVjue2sZ6V+FB5KC5vmHpfokFzBMv4Gz2ytW71h837PXdPf4eAAktyfDRTqdDBo1PTEB2bL1OiwUgZzc6tt7t2mQGBhOgz8iCYy2jUg7vze4VaKk1n9udnT3u9Xazbpurq7a2vm437+zYcDhiqgfWKu7FghsWfwGp1wnysbrwM+xfpKWgOrjhjeQlggvGcoUixpjzTrtt2+trDKFfvLBhG9urvu/nLFBYeCGR1nQGbVg/cLiwlyMPLiSbKBuTQIfzy74nRIRW9dviTEj/Arh96vP2iSTAG/vGnfdC1UAHaeRzu1B6AgqF2FpanxWu7MS5txQvjUVQuOdh609QSJnc8L/ikzkGALgFQ6494wUjBesbJ15U2etjLqgdJEkRYQx7xCPKgWGlGrY41cG6nzu/ZefOSADYp8CfxQFScd5WLVT+xZ9XDmT5DgLzfpcSeiw9Q2KYvdUiu0oU0YoyRYr9SZfmuAwXx69qjWeqoVIeMBGK+QZN5hkmIrOj21Dl/kRipNTjU7JmAf6ieigeWgetCgJCp6wK3DwxOp58Gf0WZ0lKCAyDnIYiBtmBm+cVUAoiWoV4oYHofuVTEFDWG0pe9lBlRsEylQHcFHLysLMnXgaVpT6N4ZUVrbLCYy42QEytu9MKJbOwAs+SkzcjIRv6aADTo8HABWdrlOVIgrc8SMMb9yTWZNM96dc9Na0qRxCF95DYOv/cc2950P7Bj3yQwE3Vk97KygtawFKCYev02raxDk99boO+vHwcqKwAQ/hycUSAZ7Mp2zkBIAO4IVQqmRptGTADvW6ThwUq7LBmhvdu2MGtqzY8PBRDu4DWlffbdG8Un2PoBa57EdpAB4OvfvU1yn1wna7UrdXEIdpiHtS4v8vWR8hho1fO9mjKMUMF6dF0aL31dXv7O7+LQPLVr37ZBnt7zOEj6xkhK1qnI+uBcTu/YZPZkQ2HY4a8+/2Jnb9wxjY2N1MbKQKyCIG6tUhMmid+o2KRoCrJA4Tnn/PMwq4k9SRuISVk++yqQjoAmgthl6Y8qk+PwkpKmTh5/CxuKIB9fF6hqJp98atX7LXX92xMxi3kTcRyIWdpOh3bxuZZW93YtkF/30b9A/Vddb03LEUc4L1W286ev8xwaX0xs83Wwt7/wiOpqwHCz6MJmCiof9UouSK2foVs+EvX7tqfXNmxvdFchRjc55InEePWJGjwFCHtDORSmXKnQosPdg+v++Cli/ZDPwDG7YG09xk2XtRY4QqF52CRIhKAayMcudZeIei4sNm2XheMW5uakWTc/Ats2xu7UxYKaO4X7G+6vtYhU3xwOOSabjdrdnajbetb3obIdRBlL3KyU1RSY16u3jqw/niFoXWAlAEKepBqsVAeEYoMqKjGdYsWYysEZ7h/l5WkNXasAFvGvVhEVCj+fARm/ciGY4lkd1rYs9DEbNqNOzu0AQT5rIvRXICZAziDMzOlfqOHez3NgUnxnjMIILjVa9kWQNqZNet0GjYcQ5Jkbs2jmV06t2ZnL22JjUaoFM8xht0poik6Of0+R+x7rJ7csZ7j+CwiJsHYFQdzGdaO/46wKtbDz/zaZ+0Tv/45P6gdY4TdTaewutOkszDOtvQIBajj3wQBES9RoIbTzsUlIFA8fiXOUvXPdc1gGjOozOeInte7ncTZHlEhpva4M8TiMkje4GwX8UA21Cu+cUZQYovKDrKz3Lv8HnOitBfso3Z31da3trhXNtZQvFR0AKq85xJpUrz0f/9f/cf2znc8Wh2GU777xP/0u/bzv/K7b/K5Yl0kIOq4wqcI3yFVAGAsxjY6lMRF1aEl1kV+5tIOlVgjLZn/N4BbCZVT5clfeeCGSk4xbmS5lkDWtxK4JdAW+9LBxunADfpgEIM9CdxanbaNolPBNwRuSSnzdMYtVkvkhTgztwzcyFiS8UHIFOxSk97s2uYqWQVsUIR141ChXImHJegFAziw0TgOXR3uAE7sYepJ47XFzFpobwMZhsWR7aGp/OtXbIY8FheBBoBDCA46bfgZgKC8d/eS+Y9EQF/6+k0bM6dHbaX4HC6fMRkdeNP4lg55l8hgmoAd2/mLD9o73vN+O3vpIRsP+/blz/4be+P6VWfcxEaLHZBnDpwKDSIAN+TXwbDhQLx4Ydu2z51NDkuEt3hca7A8XUE5cJSaADvlbbKo1B6f83sxZOh1uimTJYDbUk9SUPcEgWWStR8QcQ4EQPSWEomtK5dGyTjwnrWa/dFXr9i1Nw5ZkEHNNm8rB6AE0DadzijCC8YJuUjQ3KLGF42fKsAh3NqGAO+lh+zs+UtWm09su1Ozdz99MWnlAUQg/AwgAdYb+VYsLnBwsNef2O9/+Ybd3B0aComZk4h1hpA3c0dRPR4i0xGkUNsqrJ1wQBEix3575MEH7aPf+9fs8qWztnBR2/Bx1Pt1kRgjatoh1xJMsS3s0YurnM9uY8U2VlsK/6NvLw86Wf3dg4nd3ZuqmMLBGKpZwbph8A8OR+x926hBe61h585vpLBdwPIcui6T5xf28o1d2+sn1KIDmp0OPC9OE5nxuB/vdGZ9jQwRwp0jV1V9ViPvkqywg7fBcGCrbbDRTXX8aLXtxp17NhiC9XRgqGxC8iqzo7m16nWberU+wqUAjeu9tq33urbWaxHY4SBsrSwoOYR818GgT+fgjZ2Bbbbr9s4nLtnbn3qUBUPHKE4AcJv0tWbhjJPxEPiRo6FcRkOKBd6v0DE7DZi92Yl/2mf/m3/5GfvZT302g6CCQdIIK0T6/xngFhIhaLcYVbIB3Nqe5uJMo1oNHvFcOA248TwAcHONWdjFVnfV1ra2eG0wztH+6iQYPR24YcT/h/sGbr9jP/8vPl0EF0rOrQrcuGtL5tHBGIoP/lKAW/O5/2BBhsg3awgg4kEUCsUhLEMaMhr4b4ZKXeqD37PcfLkUGfkTQsQ5NFr3DRQq5R4qdQFegSOVtJ9g3ALILJuVkiJIaDdTmGXuW/JE/WAKpi3o3PAwFF7zBvRB93pZNtXxXYYhmTh/hmqnBFfsj5wDNor2snResyBFT/GUVHNaJU4lRyBvhnNEjSTvpHB8bP39QzuCBAidoUbSPFOoVFVrWmS5N6Lm3zV2IlxK1jAWavY+PTmP1wBw+49++EP2wefemqQUlB8oWQvkJSFsub6+Zl22ekKIZezrRMnWfBZnfPQc+h/kS/p7ewI86GCB9mMMgy2s2+uycgy/O7x1xfp3bqT8KRjm4eCQ3QkAZsFORteEMoyE4UZF3Ytfv8HcHHjbZF2wjqHCXq/bcHBAZg/gETk/nI2VOsMyT77r3Xbp4cesu7bBHDgYoC9/5vftyotfVYATWmUsNlDCM0I+rdaKndnokWWAfhYO7AESqh84b+2u+o8GOFQoLyp1nU3D+mHP3KMkCC3pkOQPF8bD802LvSfeRvegQ+tsRwg/KmwRLe4FYuK7xCaQTPaWYAVTzGsKPQou4j9XavaFr6JzwkEB3BTGRVUvGBYp6CNkXKeRRhENmsYrvUKMfauBKsyWnb/wgD3wwMMMnZ5bbdp3PXPZJij0ODoiSzMcjSWs6+svHgPPdfWNffvCS7ftXn9C2YsofuB4q2QzVY3S5HuXIYZLY2/72oSdu3zhgv3g936vPfLIJWvUxfLFAQNAw4R7r6iPvDtylYsjVpLifxfOdJg31ut1rNVtJ9YfT3fr7pDATQR9DskBuIFpOzgYWb0JgVyzM72GXbi4qUrmVNzgOVIxFrw30gjm9sdfv2OTIxQ6CJhGzk0wbLSB7oCFWQoNwWDKkPMG5wgseLuFMLIDkGQ1pGmGLwBdFBB0W027fmfH+gPJmeQWbxDnhZB1zTZ7HbKma702QR8qRwHCUcm6s9dnXh50EC+stezcZsc219oUML65O7I7BxPb6jTtyYc37ZGHzxpzT7HGhgObj/u+LtUhJ8ZKZxOmTrm38RWRlvi3PMPKz5SAIZtw32mLhf3Xv/p/2z/5l3/gHws7WjBkMsastM55UdXIUN7dvvdij+WnLR/DT7bS2hWxyZR7tczalZeIfLuiCtdfjtu6kMVi2opHF1ApHkLRKEgL4IZ/kZsJxk3t2zynzfPDkQ9K4MZQqTNvnt5CZQGkvkSkodE0dMsB+7q+0aXEDIYvOebFa2ToVjghC7P/7r/8CXvhiW/OuP38v/hd++Sv/D+0vfezpdl1HbZvzunF7n6duyenHgCDAYEBIBIUIZLS76KZTJaqLNn/hFW2WSqSRcqWKFMOsmRLNggRlERbrjJZskgxAJMRJg8wPd3T+YWbc3Kttff+vnNvvwYGNHVruqb7vXu/+4Vzzl5n7bXXDoCb73U8igb3JCJqY+pD47NZ4nnGZDrHxhv6a30ps2axXMGEZUPAQmvswhwD67/yhDJP/9xSdyGxnYVzd976RVsPGXDzh8biBNXZ4LWeKvVUmzer9TSb7lzjqifXvHlxAkGJATd4cYW7GCVM4p1iTO168i2+G9GNiQCSU7/2HkvluO9NZJQaZRe8Ab1WCnFjZDYiABwOnHziR3RnUBXmLtI+0FlYHqZKAx856upCQB9dip13UM1HCtrSBtoEWy1XEMSHvb5MBl2C32yhKJOhFid4Z4r44TOM6D8ZrF3jpkxHlEwzJue+lUFEnrx0Wv7WX/+CfP7py+oSD5bHerri/WTclgvZ2t0mEEeQhqZIlwykfDXIRgBV46U2sp4BuI+I49CPFc8dxQmk3L0VWWLJNGn/4KYO7OVShoOBdNtt6siSaV0gyPKY6FsZPrX1ANv1zns3qTeCN1Y6W+QOHt5hiXRCBp0WmRlonGhyDI1SOiepTFbOXzgvl5+6IsX6JoEbJt87r78s33vz2wxoAHzcgVHzqEEsl01JtVqQCdJIABkISrO5bNSrcurUjqaIab6pGkDNuOPBJ6kb8jkC0IeUFlkLE4OHC6qzb1r2H6M6puqZKrXeu67zcnAQgjyrJCXbF6VtDUCyvZS1FoqXIGMw4l0Uvv5VFCfc7coIzAeeP54D0s9giWdTphXh6cYrRaXufCZT+L2RFUPxTYbFCQDPu7t7cuH8JWoP6/mEfPFTF8mq9ocD6Q2hG0Q1qbF1OCA1izpyh+O5/PEbH8nNZl+mc0sX26R1Fon6Uc4K76ygc1/nvc0WY78b1Zr82OdfkIcvn5U8vPui9JZ2EsAH3LTbgz82WBDbP36mynOFIS2KE6C99EpnjBlsOD661ZZ7rRELE9jlgwbGapBbymel3YONikg+lZStalZO7dVMgxz7uLFuNgLUOpa6/bF8cGMgQ+jmcB+WM+kO0TB+SkCISvQhih8yWkk9nmA+pGU8mzGQwBJkNl3IZIqOFAP+G35uAHZIYbIi1/RaGH2wEgGTB6uQXDotHx1A4zZiMRDWsVqpILVyQSqlrBTzOQJ0DCm01rp551Bu3j2Qg3ZfOqOpFIsFpmrBuqH3Ke6ve2ui4AOWI9VcSh4+VZETO1VJ58HkpmU+7Mu832E1bgKpdMxJ0z+6FowVpzQFtirpYzbSYbxZXw9DcO1rJ57X3//ai/IP/s3LttYG6yqDdtzBJ5SxMJSHsYCpNttwRxt5/beeZihX0DNz9lffFCEEjyr3L+fHkB/hm5jatLUDY8Q3gMyEYK3DV4CZZhWxyoD874hPYF05PixVCjCiQdXnlW6myMLZ+gQwB1sfbLAxR7F+YJ31jBdsdAAGcQyMCbCzeOm4CLovrMXVj9s54bcB3GDAG0EOu+cBA+23lxX9wZiJ0AY230th9TZe8EGkP60zdN62jYbGCcmSlNEvoB8qjathhxRn+bgW3Qfc8OUGzn4wcEtHC9Z/FOC2VpzwFwZuvNIAuAWLbAjcIp2bTQZSta4WN+CK49DbzZuI2eT5/wvc3Mw3INiieaO7aAe7MYBk2hZgJgJuCxn2hjIZqMltrliOfNyOB272FSvALb5X0YLgF2dg109Mgdvn5fNPPxQ1gXamBCfsfljliupQJqMZRc3kZCD6zkDkarMiopYVzEDHQwNe0idocTWSfrdDLRiE/DkwbrKQYWtfhs27Mh726d82HOqOXNkaB6Yxb+kLGr4V1XHvfPcWg9NiNlZX/uVC0jB9laX02odkzvBzLPZca+CGn05LIZ+XR558RvYuPyL5srbk+fDtN+Xdb70m7XZLG6Zjk8KiBE1aoqp0e6NKnzHo67DY9IdjObG7xcIMPMeI2YqqkWN9hDIiah7M7gl0pzd/KX8opqdQnWfcjkrTQojV3khed7gMOGb4i3viNg3+XGgF4lrB6HZ614+1dFq8p9LgkUjIa28BuLUJjpEq5aaNaW/tJADgFjHiTEdr1wFW+Sb0XmNbAvZ2e+uEXDx3kULzzVJGPvPMGS6CGFOtHvrSAuybtoxxQYMI0nSoKv3O1UM5wsLpGjeLfGxqbz2UFXR4A3D1cdNthgYY/kkkCSKe++Qn5PlPXpES2VKjtOgpptcBpklvnVYpUisnS9kopQlo6uWsVPJpKZULks4jVaqL82g0keu3O3LY1kIeBAVcA+Yw0obVYl4GoykLBqCV26xm5Ozpuhmgu6EnztS6cBiTCjDQ7I3k2p2R3gOAwvmMPoUoEkDAA9sF9jJjMgYUG+Cc0FuX6w0seOx8Op0+g021UtbiAV8X7b4iU4aKVIxXAL1KMS+dfldmM9iOZMhcIyghlTSejOXwqCudwVCanb60+0MZzRaUFeD5gBqsFvJsi8VNGlvIaZUvvruBNgsoyEol5cmzddnbLUs6n6deFelS2AYtJqiExbzBuo45v2AhF08X5AWZkAcUwzm7ErGfIdKJ02YK0mOW9De/9pL8g3+twE3lC5wBNj8M5AZVo9Gib9Yy9sYHAjdnSaPpH6At37f5MaJ9ugnqg8yecxOG80KkY0VHxp5iPLotlm4kjXFjgsdT5srKEbiBDVsDbuw37ZuhtQI+ADefnwD8AG5cnzm3dVOGmMe0KdPwWpyHzQWAIV7YTITALQTBuLK/FOAWjQNdnx1sxs8hXgwB3AbwlRSRdk83mL4+Mk1uD4bstYFb/J7ADWMaPorQB4ap2PSTaDIf2IEYM8GBZgwTPcCsIlQXuNAORE9QU6e6X2XwsVSbv19/ZlWlDCjWVN76zbG02GwOEPDiVKlPEK9wNNRrvQh57kQLatq6/sLFeicB/p0DLUbjGChkAey72SEhhfTwkvobpDY9uOnn4SmGEvdVMOj3NPy5fzayBwkZQzOs1cGt7IW/32KHpYvizXyE6CNTYUXpAJLa5gf6/omMB32tKi3kpde2qlILHuH9ibVP8WJy3D1cuad+i5ciT10+K3/rb3xRXnj6Id35kCYyrzFaG6DYJEEPt5Qk2RoHi2wE1gBuiMYBDjQ4wgvLg7c2pLdU6mJOTzjs3LD7wK4LC0JiMZPm7Q/l7nUUGcBQdKLpUdoQxJbcftoogjhqdWQwgK+YSGcAkKBibNh4IF2CJuhIjfY7R5LIZCSTRWBeSIppNWtonUrKxkZDnnz+c7K9d47j597Nj+TNV16WOzdv8Lw1VaAGExjm+VxStgDccOzBkM3LAdx2thqye2LTqnGN4cUZBelHMqoG5jRIIgDFLJzRmCTnuRs2Cl73yaZfM12Rs7t6PK+w41KyYmrJuRWB9Zh58zHiLMOKJs8Hi60jr751TT6805KZwHB3RtbVNz9I0UGb5tVpbDtkwE2NfXWBxwKGysxGY1suXbjMAFzNLuULnzzPZ9gbDqU/0CpH3QD5Nl6fOhirdmckX3/njtxuDSm+93vL6yMw0HXNKwp9TdR1yhuam6N5CgtpVh66eFF+/Ec/L/VqRSvRbY7h+dCzjdYmyj4AwGNcZhIiF3aL/B6At3I+QxkBGDcHjcOhArejrhZYcF5bb1oUCFRLBV5nZzCiL9xmJSsXzgK4RQYClrrFQ1iw44WvHa3eSN653iVzDRavOxzQegbADbt9bCbADuD9LBRASyyXu8AuhJ0S1O5kNETF64wGwt7PGeMUvwOzWK8UpYbKV9OnIvh0en1qEdvdgey3etLtj9j2bLFMsdCG36XuPfwDxhH3DfcWXm/8HnOVZ9xhe7GFNApp+r9Vcml5ZK8qp3bK2o2CVj5zmU+GsoSEBH9fzmXcG3AZKlRLKrNgCDE/x+MyOwGbovdS/4Qsy8p8scD+G197SaBz07UxmBz2V3/m2v/YfrjOfq0FNdtHxT+Nzi3cdGtkjL8zrEw1qBAiNx7Nvzg4jm/W3CILDDlbw1lrRaYCragmiokaJz3OYq1G9kX1kMqU0t+P4NvTgHpOZN1sXcNURnYCYx/xEfOKqVSDOpxPiAHUwKb4d7yYpiXo0fNayzLKP/m7f1uefvjsfVhh/Qf/6Kt/KP/4X2pxQkjA+v2PjBp8fTX3lZXvs3Zu2GjhddAacGOkmSbNXGBzg/PFWIdcwIs6eA2ixtWoHGc802VaEuknDLi5polH9M4JiqB11+lMT6xJI6NgVxQzbqYZUCdRE/X6latGKNJhRC7/WNjUgynycTNq9D47kGjsx6PbNRnhtIj4NWrCtJ0M6VvLsTMtYj5W2KnzAaeS1GEAhDDtCIf7ESoV1d+NO2+vRA0HfbBrUNZO7xHuDVgFR8oEkAZg+TOepD5tLPIw5IwXJR3A2PEO0QydaQ3/E1et8proR+fWHksZj8BUIWMzlilYKz47q75ZSQE49RsCNxsZ66mCCBPr9MLrqUtn5Zd/+ovyhSsPq2M9d+fWIs08dgBOitDlZJIUoXa7qChTxio/JQAAIABJREFUt+hcAZVwznDQwEL1brR4mMkUFgW2SCKVAf+qQrHE3o7pTIJWImiAPel35Nq7b0u/31XrADJSSb6PvMMcTORI2u0eKxnBVGCxB6OXzBUkldIiCtwjVqbqlJJBr8Vq0TRd/dX7iaAjnebCA4PhZz//o7J34WH+vNdpyRsvvygfvPeuelNZEELgwiQs5BW44ZLGkwm1OWindWZvRwolrQrkDpoGsZoeVcG4AjS1+EA2d8Zz0KAeeBNyV78KvpxF0ypK93oD42CsgDFx/rgjwXS0iunziYoT1la3MHC5jkPHvp7Lq299KFfvtGQC7fccqUykS8Fq5nif8Tyot+RqqOattHOxNC537KksuyeUKjU5deosDVlL6al8+slTfD/SeNEu1na/1I9iE0DGbSYf3GzKG9eb0hpMZYoxZvOJhqrQMFqVLsafsrKWsob9gU0JHA/HhddZPpORvb3T8jd+8suyWa/YhkRnhlfFcS1DIEEpS0KlKFiIy7mElPJp2azkpFrISr6YUSsaWMmkkzKczOX6nZ60utrVA8dEqhHPkNYa5TyBxlGnT2asUU7LQ2c3dNkm4xpXp/omWu2GF3LQmcj1e+jLiW4JI+kNYGmTJLOFwAfwBnYAzwjsG/Sf+Bm9GVH9yaIY2H7M6O3WHUCvtpRiQVO4pbymxEqsgC0y4IAxQRVqpz+W19/+rtzZb0oCusUidKpYh+Pgj+tnYZJ5guG6meLH+aTTkrX0EVkfBvg5m9pvFFEJrjq+81tFaRRTUq8WZOvEls4b+LTBEmQ8ktlyIZP+QLLo/ICUMEYi7RON6XWyxMa6yyucVPU0YcycxQwbY5uu/vz/r3/1Rflvfw/A7UHrakg2rIHBCEfFGQOew30ERXyM+9wpjgOBAQBYm872T093W4qVccd0pyjmoTZZdbw6Vfz7nZPWZd0BDOYBN9yonIZcIAtmF8ypevXhmXt1ZbQJNEKFmwTLfCEWuhZO15hYI4bNPNZjvJiFct9T89oMr/N/+Zgat3/0O38oSJc+6BVvaleR3QoeRsoTjLWxhfvNvppU2yY8l4eRdJHzGJsqrYQHg6hYAC+w0rT8iWzCkJZ+4m+qQ1TUE1Qr+HSVMa2Hrep8QE4Z00QzLsWlcakb8HKHp8BNG57HF6bp17g/V+T9ZlWl2iHAGjUjVcqxfP/oU0ra4JlVJB53gxVo2W7afL10d+PeMquDVIWAusPmbs5cwVkoYadBEGgaM9+ksFghmpx6JvEEt2nrtKhVLTE42W6Ypf1oq2UaAf8dK7Rs9xmltqzqipPDQJveCl0EMdgBeMe9nizm2srGGYXYx83vluknAmd1X3hW76fea51YenVPXTojv/xTX5AXnnlIMjkI+PX3bkasQS4t5WpRjUNnmiJ0ATlbY0X3lFyt6u2stRPMe/0+oqwff1hRmk4x9YqFNp9LSefwQD56/12ZTYYEZGgBhkeO3QteSLseHrTl9p0j9UazFOZ42JNcqcq03WjUZRXaDBYkvJno+tChtQc0bYqvtfIUgSKZWPBcnvsrPyFnLqsdCvzovvPyS/LeW28QlCC4eEUpPlvIp2SjVqYYHMwgWDMExhM7G7K93SC4Y9cGW321N6Jliw3QYtxj54kx6mBOF9GYRdZgb0kZMwz1cYZx5T1QPa1te4nocYdzS59KyLbFY9kXGX1GNuZ9k++M25vX2FppvABYRR9STblhHaB1BDd3CABJmc8nrCpm2sHZDAA3phmTUq42ZHf3tJQySannF/KJR3eZSpnCqiXoDQqGDbpAJwDA4kAT9kffui43Dvsy5TCLWxVFjBvTxrHpqZoux0VXuEqsJJlMlh0w9k7tyU/++Jdkd7uhgmOTM6iVAcylAdl8PdWQm0osZLdRICO1UUa1ZIbjAcAJ87tcQBeOhHx0rydHHZ27ZNxmygwjQDXKBW4cDlo9rpWNUloePrdhBr4JWcS4Teds5IW5kKPuVL57s8c5hIyC+6hht4/7hYABls1DMeYTySKzbvCWYASkqJhLag/JUjHPlA6+GseF9Q8sRqBP6o+Q7pqyqvTdG7ekMxiTgQFjjrQppinZGctCTMwTk3sYY0yxgSEjyKVZ11pPSyL9vFnKEXiiendvoyjbtbzUSxmpNapW+DKT5XQsk16HvYwhe0CbsXQ+p2PXejdT681FKQBDDuZt3TN4Ze8LCYR4xfRsxq9/9Rvy938XxQkRlbCyrPomgQxWtCe2748QQMCchTgvptmDY/obgpi5BkR9HQ/PVmfwysHt1/Yz6xMLAMwiLqZGYcT7gM+FKVDGu6QyoIgJsIfJo9gMm98UgYkz62GKU4kPlQooiWF+gWvFRRreAAI9VarAzcmMMOOF9/6z//rvfKzihN/6yh8IWLfjXgGk8ZVvJZbZKsl4zHXdYjaAG7qU+FpRyGdlu1Em6Gx2hpznuKOw0IEsAS/ML84t4is78g8H3Gj9r4vJOnCzqtBIV2PU6n3FCdao3nfqvisNixM0dQjQpO1NotUrBI4/BHDTGeGBjepoAjOt0PQbYsDEFgalJbUTAAGcpQ980EfAzaIWaFtdZGNK/FjgZpNRFx8weRpA8HkMYA4+s3mIvLs8eBrjpkUPcVWuUqvGXSXUDwnHHHW7ZN10ljnjFmo4fDFRwLQ65UOwHIM2Q+E8/pMXz8gv//QX5IWnH+aOytPdao2iGjMAtnKlRBA1Gc+4y3e3fzBZq5u/hWTR8xAdFtiqRvVFeAFQIdhj8kPbgAEPKwd0H5gOB/LeG9+RYedQ9TYztJ5C+lhT4BDzHx505KObB2YSOqcWrtM+lHyxxrEwGvU5FpQh1c3GqI+UUpasm7I36nGI6YTAWSgU5bkv/ricvniJjAmey9uvvypvvP4aPcUI3Oyu4jOFXFI2akUGI+zAMqk0Wd3Te1vSqFf1UiP9cgKuU4xcbqbrCwgWMBYHRFMjqNB2byxjapRxcW83Ze4id3P+6v6ydv8exZChLmd1Yfc5HP3f2FOdB3pOSJVe2++RRZqix6a1FsN7JpNR1PJKCzzUW00Xa+18wTmKdEEmI7snzki9sSWJxVhOlDNy5ZEdAgP6wU3h2q+MIgM+0t9czNNksz+4fSQvvXtTDrrjaCOk165gXKv6PE1tz4EATBlz66jJx4PnCuB2+tRp+fKPf0lO7DT47FWyoVX4ZKcsdUNDaQJZXMuC9h2FbErqpRzbSaWh06GmTBfpyXQh1+505KiDuavSEwAoAFIEAfiXFXNZOWr3eb3lfFounqxImT0crR8t1wOrCuSX637gzuFAPtoHC5+QTh/N14X6NQA4XGOjUiLgyqLPMSp853OyAaxkRiVfSZk1TVGpfhCgDHMMn2tDYzvVbhO4n/RyhJZusSBLefuoxb6o7m2rxroIsnhmKilgdsHG0MzkAvg3rBVQqAKwiHPBHNTxvJCNUpY/Q0eKx85tyEmkSmGOHekX4ec3kf17+/Ld92/IVr3Aa9zb2zTAC8CGsaMVfxGrZfNeF3edL2pdaPDN7Izs1yvYB88NwO03v+ZVpTqXw9cqcAtX4LW0Z0CerLLi66SGrdWuirsfv8VnsAIM7ydHovPEIS2e/0WAm58v5ADKuAG45WLgZuybdwLylCDun2s8HbipbYje7XAto7+qATfEBLYiNOATZaPsgv7Zf/V35JmP4eP2D7/y/whYt+MArWNsL34KY33MQCpo+/7ALSfbjRKBW6s7lLExc8cCN8MYxCD3ATf+1HLDrnGLUqWqMcCLYnc2BdYHruL32A7ES8GjFJ331nPGzXhO7wIQATcAO6tYU5bL+B/b7USDSam41X+uTAnbpUS7mPD+q55A06d2TV6m7MyFbzRM2Ev9mYNIK4n2XZXr5pT5iNOhBGZeLWpf72cctvrCpQC4cZFZaxnm74/ZxYAdNQaM/Q1tSVDNnJ7DaNCXcb/Lu6K0tmsB9UZ5SsUg5Mrds1XKxqwvBgpmLdwTuP3ST31BPgeNGyoi+UWqOyFooR5lKdVaVYHbVEXK/Dx8TzNozB7fGJwHxiZF5igRDyoEUXiAY0IAywqlLAx45/z/YjqWq2+/Ifc+uipwyAeurVRKUizD8R4p2pncuduUq9fuyXQ+pWZiNET16YHkyg3JpLMyGQ/ZIB6l50jj4MT67SZ35JlMQVOpfFDqm1fI5eTchUvy6JVPSG1rWwPVcikfvveOfOvVV+TwqKk9ZSmg1iAKs9UTmzVeH6ogqXEbjGRnu6FGv9bCDLcEgBempSvgyCpNoQsLK7qZ6o9YXL3/kcWHgZHYo8392nQEhGS2gy0yds6s3qeDCSeUp1tXh07ITL/yFhi3gQynS6amqVAxxhPsG1se0akGFWmY+5pGZ4sdS8Wg0XmpUJCdndOSL5YlMR/TDuLC6YbcOezLcDQVBHgABJwu02tm6ornBY1uaziRD+82pUfQoCyiBmrNt7Dx/AqDYXYWYNyCjjFMRCL1k4au7CwZt0YdOim9nzgGNjBgEt2igEPD7DUAJk5vlbhBKaMVXDHDamIwYGpdmGLhwbXbHXq5AZhhzgAgYYxhgd+oFqSUz0m7O+QGoVHOknFjJw6b2Zo2dDbEvclEPrzVk3vtCY/VH2izeoA2pJOxbtTKRRNEI8iqThPMGuYQggpAGjqOYPPAwlTokKbwttMOEABvzg7ifsDKhWMPLEImI/eabRkOURyhYA6jiS3BkkiRwyhb/QnJtiBt7usaB7iuPPD1A4hDZSltSuZL2SxnKXOp5tPy+NmGnNgpc33Ahns8w5hP0WQXFeejdls2ttC4XrvLzOipKDLsdDnnkjll2LFrggefsrAKAmnCfh9w87tut99EUDjXX/vqN+Q3vvZitEG17XU8YZxUsLGvvwiqLf2JWiCwQ0fPWd8dg8E4XvjCGr81+l38FfF6rkg5KuKLyrGd/TfGDT1LwbThPGhUHmin7VKia4sgpHtLWkEC9JVo3wYmHBsAsEkYZwA4XlgQEwRxGpqbF5N8cI1Y0efq3MN/niZ14OaaMX9K/xTA7WPYgfzW7/zBDwZuPt9W8Ilfudo5aSswJUz2mz3pDSxVijRoLiO7GwBuKWl3R5w/uKf5XIYbJrzANMORQOO8jRBq3Iz38xSLenzpIqILkbW8YmsoK07wDguWEo06LlgA050+mkmbZYh3E1AaxFoSqe4Md9uBG4Mzd1Ja/htqaMK/49jr/45nw/f7XUA3cgArWCKTYqBRg7DtqgJWI0oNMQUc74horIndNStoACgcbGpOPuwRF4G9INbpfIkdlP1XdhRzug90DsEg0c+Z7YVTxjgXpFemExl0Ojq0AqNbn9Ire6zIt21twvvOzcTuunoqu/DEhdPyn5Jxe4SLOxZcjBewJZyIAMWylEajwt/3hxOmSoUJJ1R0qXcVz48pHQikYcQJ+wNo3Kyij+zXgP0c1Q5EqXaAO6RMM8mF3Hj/Xbn+3jty1B4wqMCNHroAL6O+e68pV6/fpckn781sKr3ekZQqG9RQTWcjaiGVYVFtXL/f0XRKGi2vZlo4kRCp1xvy6ONPyqlzF6Rar9Nnzlni2zc+ktdeelFu3LzB4A6QxzYmiSX7S4LRwPOGLgssEgLh5kZNuiN1scdxoH9D/8pLZ7diHRvukY1LsBTuso/7ppWlttTZRkOJttgwVavPlKVjCy0bE/EwjJ+Db4lWU6bBgF0Zu77Yq5lpuNHCpuyVtz6Ua/e6TA/QDsaNtlNpKVaq7A/baR3JsG/txVh0AX0mNIdafYoy/0a1LoVSVdK5guQSczlVy8uVx07K7YOBvPNRW8AXARyiWrHZ7RMM4HYBZAzHAI4TMkzUmqgYTAOzFUHAosTQbwzg0KILwG3puUcFyKBFMb6eefIpeeFHPiPVYi7WBZOlB2uInrcK2oEKtLoYVaULqeZTNN5FqrRa1M0ITovGs9DWTuZy2J2wGwCeG9KoeMZInYBlqpRzTKmiwKbT77Pn6SMXNo0Z9BUmXEV0wcfYgjXLQWvKsXTQ7FDwD9CrDeazsr1Zj6wVoE1rd/vS7Y1kv92X3misNh4CcTm893AHVSsH4LNVr1k6SzW53IAtFPBlUxnZrlfk3lGTthzThUgfvU3BIgqes24oEKTYNgufNXmA+w1q8YWybdC6KU7VDdM2CjzAgmdS8vR5Zdwg3zlo9eXavb5IMo+pLf1OW7KTrlRLSVmmIBYfkfXGMYf9oWSSAIFpMnJYIwAktRvEXDaqFdncqfO92rDemFTqT42ltUpmX1t/9V++KKgsdTB2H3tjaEc7rTgAM+C2Ss6tAKJV1dsxczOoVvT11XLC0Sk4W7S6FqjsYnX0GFmA+zAeq8aNbSC1Z2mUNYlzvSsslXIscbTB8SkjMH83WLyoLi3J9RpjPOq64PRMJPlQf0u8wopaxy5R9DINO/69UmEqIh9X4/ZbvwMD3j9cAcbhI1mJn8Zu+31bySRZxgO/O0CqdKjabXweG/TdTaRKU9LtjWVgmnp0CHLghs0asnE4psk/JeFVpSYmU+d7S6tpoUCSwk59QAFwsyAT+b85kPs4wC1omaPfoQJy9ixE+b8DN+R7g16l3x+4uYmwA67V23p82HFhpTJvbC7ujJvpVY4DjgpS4yIEbYOlu10AC08na/N5rSDh/TOvsePOJaRXPY3K93Hjr+mtkPyIUs3G0vnnmR6yFA2AjQM3MkZswG2FDeaept+xysStfVHQji2m8nGcJy6ell/8qS/I5595hAOPOiqkNVmJpgUTeF+tVmK/w8FwwjQJ3bISS0nn8r6x4mnAigPFqWQAwM5R46ZLFIFbFhM8zSo2FDyA2YDGLZ1YyM0P3pc7167KcDRj30Wk2cfTMRcBFJvcO2jLBx/tcxPCFPx8IaNJXwqFCnfmHHdoDg8PLoRXMJZDTZVCSE9Axyx7Sp791HPy2FPPSC5fUAaOkwrzZC6tgwN59aUX5YOrH9CYkk22GXDQrDspWw2tKoXlA64F51qvVaQ31gbNAPmjyZgpqccvbVtCxsaPCbZZmRsMBgVittnwdLppxDy4xAycPm8dP87ImGFJsCrp52LbD2eCw8CzPsNsrxYx4RjvAG5X0fIKxQk+FxjcNJUIIKypNtO+cReP2w1zVy0qAruyUWsQtKVyeUlPx2wm/tilHbm5P5A7nYnMlknpjWbSqBVk/6hj6UU15WWbquVcmt0egZxqXD1zsGBhgqZLlRvV1Cj+ju4LmkLU+aVrDEbkZqMhP/GjX5Qzp8+oV9lCm7WD9SIbZSbJCBo0g/FUF3wNy2mpFDLSqOalWkjz3kB7Npnp8wfQUVNcLUbRPrmW9ksId98wqMUYOmp35fR2TS7uVVkA5GuG4pm40ALnjedx7W5H7jannBPY3efA9NKkWj+KMYl2VWSlx1Myw5iP/THOCelSsOiQIagzPpm7PrSlU6lVS6yMw7pD/zkWjkz4fJGW3K5V5O5RUyZj6DuTbFE1RqqUxTu6FuPnbHJvuibV9yrTQpNeswBJJABkNQ2FU3eNWy6VlMu7ZdlpwFtvIXeafXn/bl9SmYLksjlpt7rS7zQlOR+xYOSd232CSDxVsIqLyUgeriXlk5c2pDsc8dmO6eA/k0I2L2dObfD50FsPaTukdU1O06iVpLFRJoPqr1/73ZfkN8LihLVUqWrb3PkgECdGG+X7M3XKecdr8fGxLfAxi3CTByL7xAqgMvbdz8fmh68QrlmPgBtWSXSv+QsAN5w6/VoduFnqXVu4KQvnzzWMi87EOiRQ6yIb8gGR40SzZwf/osANaVKY8EZgzDY/PskiQtvfEIHTgITRHXRUrQ+NG+Kgrwe4D7ubFQJWeCzid5jvBG4WxzHukVliNss26InMUz+j09uZMy7WVlVqTWGRPlLgoakMvBA041VCR0a0+HkKwhk3P74dg4kjAxBuh6E7cTWAxA6UDdOxDQ1zOQFwj7s9ROjGuSF/ktEatn6MlYFuA5RtW9iLNC5W0H5qWkmo+MZDlVWX+n1ipaEykfx/lN5VcWXkBWegVge7TTzPFQY0dQCPNFCss4vBBXi6N971aJWOvwYoe4dAH9oyY1bjcRZfz2rRQlA6fgwFrN01FvL4BQVu1Lhl1J4CIwvXjPvgvmSNRpkTcjBARWfsTg4GbWUHuoCeBgF+QdCmgAQLo3r44Dv0OSWlVMozbQRGZDLsy8HNa9I7uqdWG/2htNodaff66n1VKrBF0Acf3VO/JhO9DoddKZZQ5Yl0GDYNqHLTcQgIis4JBG5ppCzVjw078B/78k/KhYceZjAhy4qdJ2jsGXrF9uTVl16St956i8NGtThaXZjNJlicoFYzCtwQ1Or1qnQHYCfMgHI+l0IuLU9c3om8kDj5LUnNgpnoIcaDwRlaFrREKQVdkHHNuDcAzvhOZn3NAgdBViv54ukGhhDMB4IURhPE5yhbxzPw6j2FfoFw2uanG/ZiLqGq9NrttkwW6HeJ1jbah5RAF2lrNBSHgSfSojgnzH12MkIrKmUrkZYG44Z2N+hlO+332DGgWivJEL1HYTWzSMhoupDNWlGOOgN2VABgA8OGgLBcTKTd7Wkzddf2cT4i54OWHMrC6TxSNp2ifrBuHsxMc1MsluSZp56Uzz33KQZ9ME54T71aYhN4pA6ZquV12XJkW2V0TtgoZgjcNusFCuhbg5ncPIIweSmVQpabD2rOUOhjAMbF1so4JaRagrfggiD11E5FLp2urcx7XojrgK3YCsBt/3BIkIg52mx16GUIJg0GvPi+jWpNRqa/hNUHzgObWhooz7XnL012LS2F4OjpU7jY4z5i/uL4qAYEW4VngRmwUS7I3WbHCnMSZBJHU1iH4Jh639mzlEVbCti8qwOOA482pkdR3Qv9HMevmiY3oBVEmlVEyjlohVUs2hsiTT6luS/mXqs9lP1mS9COqzceyR145dF6Byw/WtGN5EIpIZ+7VJd7vYGUMyk5GIwln0pIdzCTx07V5HZ7QMYSnoHqHTglW/7k+S155NKuFKk11Nevfe1l+Y1/pS2vfHMVoY1oo2BV/+HO/AFsmx0llrmsvM9XBf3hcSnUMPbFnWqsmNA+RUNd6/qhgS9k3Eacr2TcaJYcgJQHnbOtPx5HuT2y/uCIEdC7YV3BM0PaFCBGwZaunyFE9Y2ox2MPyfh5pAm3+e3AzdOVfu3/9IeoKgVwU6AcPcHoFqrMIrijwU42epS2eXJd8X5LpR0eVjHnANygyQZoQ49ijCkCN/bW1l7B2tpLN3I4diLz9M/aem91aA7pmHbTnUNsB7IG3KJd+zpwC6pKOQA8vYZ57S2wlCWIgJsxbp4qZaCBj9cacIviVXCefM+KEelqMPHb/n05OKt083Rp9DiMRVo/jzi1qdSyV66s5tM1Bfwg1lCrRMISsGh/o9cd7SYsQAZjJCLVWVWK3Yv9xHbWXOBROWbGf4Nun/qteAiuAtEIuPEU7h+NfmYWhrjQPXrupPzMlz4jn33iISmUYSCrnRAALAjcrNBiY7PKnetwDDbMKkVpgYJSfJ8Q2o8TmjjsYsHAeICdT+DvZaDYKpSKRevxuFxIt92SgxsfyqhzKOPJnAGp2+uRNcDiD+0LrAi+e+0WjwkGDezPoHMoxUojrk6DWSf9tlA1tZR+r0WTYBRRuMYNC83TV67IlU9/Rpk4VuIpcGNngNlM3nrj2/L6a6+ziwMWD9hH4PGAHdxuVBjMACCQKsUk3tisyWEbQnBlVtVVPyWPnN+Ucll1bhziXEHh96PO/LGA2uYu0wfK0GhbFR1DTssjUN4+6MpBU5t8+4KmGTr6nVhFq/oqoLoP+qpcWquc9nZqUqugCi8owLE1wPQWyhAGDDOKE9DyajLXysjJBOm2mdqBWMqaTDeGHVJ2YNxwLzFW6R6uesJauSzlSo2mqqNeT4N/JkP7FrIyqAyeLGSrXpbOECa7c8mg8hYt0yj8n5KdGoxG/F49T1v6rMo8ml7ugcc0qbbtw3PUdmMz2d7ali989jNy+fwF6Q7HcuewSTaoXMjTYw2FM/SqAshdYy4xz05VkeoEcMtLrZRlq6Zr+332PK2X8gQ00Lnh++hhZdfgFed4dtVSjk3fm62+ACeAnVW5hoFOB6I6ANRYNiFy41Zbbh3C2Hcpnd6A7b/AcAGg4TrrVTXThTYNaVHIFvA5pHDUZsd1zhpYeV/mSxkOUS2+ZBDGhhuAH6lfnDsYSKxyG+W8HHa6UarIwR2ek2YZwOa5h5uOaVYd4zssnUtwzzZ/YOeUIcV3bBQyvB8LWC9ggzLVwhacM74fOG6rViZQPWh15V6zI81eX8b0BTPgNke7vKE0UlN5ZCdPwJdLJuRWZyD5VEo6/ZGc2yjKfnfEe8V08ByedjPJJUV+7Mk9+fTTp6VSUWsfnOuv/R6AmzaZDyK+BfxoFV9JT4Zr9OoH7aAGsOKcp70rAhK+MsTr+LGxz8dFTJVrTEaMDhwj9OjWhWMK+xiTUmH9C2RxK5cYbMljHZyTFQb2TB6UTmeijT4kCLB4wpxlcZunTW1TFW9YvYBF74lxBnrbV7qFqC1J5IH2w1SVwg4kqCpdAW/mvbp6zfFdjp+Amq/7mggpz5C4RrOMmIc7GwrcsAHqsQfwXIoFdAgxc2ECN9WQY0PDfVj2mZ9brqQDTYipoEo919yAd4VxsyqTqMrUPNt8pxfZgRhwixi2FeAW6Ogs/ajADYwbKPe/LOAWwY3750EIhmARErBu3NdF3mnB0LedrGsBQpbOW3o4HHFbDxtRK0BUg6enbUKhuKWyoq90B/xwYNg3YBEDtWw+btSZGfBiexorQ+63e/R0i3YvIfvmnRPuMwGySRGAq+hOEridkp/50vPy3MPnDAgkpVAsqkGxnRcm1dZWnbsGNHNHFSC1VkmkZRQgqQaI6jjB8JywhyUUxfpt0wkWSni3ua1LgqJOHdgwyu3I1XfekrvXrzMoHLba2keRaUr0yYNuZiYmlilJAAAgAElEQVS391sEcvBtQ7PwYbcpxcoGwTM1bEh3A6hbccdw0GW7K7TAwu+ZrkolZbNRlxe+9BOytXuCi5z211VtE8DH9evX5JWXXpLbt25zwUAFIlO26RQ1bmr/MJFcOsMAV6tXpNNXATqvF7YnmYyc3MjL2dObBGqWLWMAhE6P/n3wB4sazSvg9iosr4Z2IIX/AxB8eLstt/a7JnQ1zZsxZ7oLtICMRcI84YoZBYkX9xqyWSso6PHCS9NqxOMinlDKuF2T6/c6Mp4pGJ+ysbvqG3G19F8Dk8/gAQkCGD2sOSrMTyXhiJ6RUr4oGxvbJMgGg4G1z0KqairdQU8q1Q0ZzUU26zXuWnGG+ZymWrFBGE0G0uygZyqAYwxolXr0QKUbDyPctG+ttdDBz7Ae4VlsbW7JZz71Kbl0/jy1dTfuHTHOoU3bZq0sJ7caEZvJe0X5iaVLFwvZKqalVs7Kdr0o9XJO7nVG8sHdHsESGDsAGnipgQECeGKFrBuH2wyuFrOyUS3RIy2VmMrDF7ckBZmG+RbSm0ejgyFp3WB+72ZLbh6Y+XRvxPQqNipg2cCoIqWJrgXQ1ADAwYwXVblgzTB3EUAQWDCv2BUBhRg434He163NCjdnLKiwdmzcjEynrPjEfG3D/NoGNDtqEDTqZoBWUAFD49ZMWBO4ri0gp4AOKjYqxXWiRynYGswBMHJjFqpolweMsf5wxM4LANetzkCu3z2Qw3YPyXBZULOmmQKYeE8HPclnND0LxncwIbTjsy+kNZXLGYGYB3APfWA6JX/9E2fk88+eZVs7nyQEbv/mNUdWNk1CGBWDmXinblmeY0mLY7ifICMU77kV1B7PFfkcXY1pHrPUsN4IhQj76QYALgVxRk5TpatA83gKSmNSCNzMcJiOCkoIIcVcsKplsm6cu5BOxZuEFQAarD0K1vz2WncYOzty6aYFwBl83KpSFCf8919Vxo1XucJexPIH/E7v9P3PVX0h45/D8gNzDT/B/AY7vb2hqVLEgl5/zDhQQGcRSHDYCUJ7vTLrchzjpicXf8n9wA07IytO4MLAVSnSUoTmup6SctbONTXamzTOyXC3bfYf+D/0QlgUfhDjxu92ksn9lyLRdTCYNBpF0WR957FiZmhVpgRia75Y3nfUD+SMhQ/26OfUXViq2ZqORZYm0dM3/cmKme+aqNjTozpf4nRplMU0Oty7TUR2JHZGNC6lixQ/O+gOaFh7fNpYd7ehWDUOv5GtmN5uL9qQJVOlP//lz8mnH7tAfRdTBlZ8ghZF2D3hAyhOgPAZuwnszDU9JVqcgGOyEhcpjxlTYDAoVICnkwHVsbmc0un+QqoUrBuYsPZhS7796uvy9htvU2iMHoqsvKR2Rncr6OCACUNwZVXQw15bitUNSaezMh7BGgFMIVr0WM/M2ZRebdlsgcAN9wfADcHtE889J5cee0KKJVSvoQhHxfAAaoeHh/LS1/9c3n/nXQK7XD7HYIP052YNZq3Q1000IE5mUqtVpEmXfO2L6XrGck7kiUf21BrDvItw7nTmxxh16w+rWCSVzmCpwV41Ifr8oclBQ/uP7nVlvzk0oatWUzLNawuTz1NUP+J3YPmQJsIiurdTIdjQNVjnsII4nVW+0YnnAooTrsmtw4EMZzCGHpBxwwuMG1gUpErdV9HlGloVi1SnLuoQtucyWdnaOsHPDkZagOLi8Xb7UMrVDckWymTo6GMIoXtWLSKgbRqNh3LUbspwoqCFDCHpybkCNzJ9GIdBodBSzV2R8sQLjDCqkmvVhlx5+hl56NIlMkw399HibMlimvMnNmSjjk4KpuGzhdYLm7AuwroCNiC7jaI0KjnZ747l6t0+WU2ATcz3Tm+oejywTgsAWNW5AMRi/KHHKeYU5s10MpRyXjdvjUqWFXu8l9ZfUnVU2tbr6u22XD9AS7iE9HojSaZVnwugiIIHMIWt3oB2IwwkozEDCNzeMVYB1pTBSvJcvRsKAg6Az85mVY3Lp7rZcHsDbCQwt8EkH7R7TIXhFLsoWsFGxZg8dZDXqmiK2FNaPAHgljUXA3fdxxBkCjkhUs1nteURNxtJGXkbN3x2NpNmpyfZZFJ2GhWy8tfvHMmdo5YymuycoRrVwXAozVaLY0srHZX1sNAd/G/JTirVTEIq2QRTqj/2xEn59BMnpVIyQLNcyq/93qvym78P4KZzRMORRSEe2Jhz11D6743UDmFQuCbHcWc9ooXv+n6fXvtcFPet6M4QoEsHlL2HbAVj0vRzSS1OOJYhXAE5sZY8WhuCrA5BnRmb5wo5yjKgweSYtxQq06ZuMh9c4grpZJeknRfu72rBUJNIyP/63/zncuVj2YF4Vena87cR4ZmQCNhFOCNOH3sZlB8Bdjlg3PCCjhsM8PZmmeMfGQ50EnHGDeNZN5666T8mVaqi2PWXpw3n0CUxqxcAN+vhF5xrxNApBWhO4WTYYjE0zTbdlTyw4MBnqDMCyvQdEJCpV2jqGOfruOGofUVjj7L4gR6/qwiv1d/rIlEFblb6bfYc9Gny6iGzA9H0qAUva8HF4O3+May+sfyVn3iwK9Cdfbjjiid1lMt3H6MAUHOqRyy7AbigKtV3BmScbLBPRhMBUImanq/dxfVaNJ+MqmXR3ZKn3nwHAeD2Cz/5gvzIUw+pZQB35dhtz6zUW3cMJ09uSrlUYJXcgFWlet1gCBQ4u/mktgqCJxQWTq4Vi4UMB0OyVl4A4mxKqQTgt5D2UUte/LOX5LVXX5PhZMKFmpPUbBwAkMD4QV2FAMIUynQqw0FbSuUNSaYztAPBcb0bCILQdDIguFSRvNoWMFUkSzl95px84kc+K5s7u3oFHLMwaxU2PX/15Zfljde/TbYavkUwVy4XsrKzUWMqB9W1AKLD4VQajaq0+wrcyP6ZmWtCZvLMY6f4ne5dpMyPVkNSP2ngSQX1ikVYZRrQ8xgPCMy3D/pyrzmgFkwfv3ZZcKAKAAMWVC1tIqWa7nxT0Jql5NKpmkDLxM2WG/2aPnV9/QCYfeXNa3L7aCQDmC8P0LlCuwF4qhT/5vNngNQ5xrUD457jRL3YoCPc3NiRSqksE2jjoL8bY3c6lTnaaIEBypeYNiXTooOMiz9SaChSOGw1ZYy2R5Ya5fmjfyo2o7SAcRM9C6YA8gm1tNDCHmVdSqWyPPbo43L69Fm2vsKYq5aVZTmNqsMUzISVnfXsFVuL4ZwWc9mq5Khl26kXZKNSYP/UW01UZqJzQZpgGYUHeC7uA+UN1bGDV2C/ZIEC2MQ79yD4H0shm5QzW0U5c3bLHkUQhAlgFvL+jZbsd6AfTBKI4YUKP7CxsOvAOQOsoYsLNlBI2WrBhfrlFXOauveCLLBr2CigNRHGbamQ08IGalSV5cXv8YL2DKx2q9sj2wBWDvcOYxlyBnLI8HGzfpUYo5yrYM3mqExVzY+219J1g43vk9C4Qcyd5vNHjewIhR5WeUjg1u1zzu/UylLI5eXOYUduH8AeBr5+0ORmKCXpj9ASr83rxfE492ztjYzp8Q3WSaWRFTlZyko9n5JPX9qUpy9vS6kE4Kwx79f/1Svym7//+gMBTsREBS2vyN4EDBWedRhnV6LgA6RE0Vy0eb56AD/eGrqKUNUDoiyuCb6gDupQhf/9cGOwIKxquvX49ylyUJwCqxACNzVoxtylsTILAL3DQrxpXFlzXLvqvpV2b1hA4jMiIfLPf+W/+NjADZWlfAX32ddc0/JEp3AfKWTt2cIWWEi3a0s5bc+HebNJHzcdZ9iwIf7BVYCmu1aw4xo3rieY1p4qjapD+RvznrIqywcDNx+POpEpajQfL+4wveUVB3EA5FaAm+6S2PLKDXGZKlVBetjkfeVJm5bL7xrBVwCslA2IUFJw81dh3zrA052p/kED4sh2wXqJ+oTUDg/KrPGbAtAY6d2Qdg3o6rBChtf1gA1RBNqMAVWX99WwGAO31Q2PakX0pYJ7Bc4YvINuR5ZTbYG1SqMfN/9iFiXOHVmloX3+8Yun5ef/2gvy2acuc5HjQrnAYNQ2YVi58W8AN1gm9EdoKq4BjIsvg6V7FukYQCAlmDCTYQTlyWiqViBW+EG2k9V1KmTtd3vyjT/5unzjxRdlYKmwKIVpDu8AbkyjLAAqMzR/HfQNuKH/4nRMOxAYwCJ1RLDTb/G9TJGizVVagwOCb31jUz7z+S/K3tmzpnHTPrEYEjAu/fa3vyPffvWb0oP9QBotS7KsrN2slxmYAHARMKFx296sUfgcFRVYI3kA4ccvbkutVlxZHADM8HkWKQQrktL1CsbWiwYADD+43ZbDztj0kLD5WZCJot/feCAwwS1VGtEGDKbH+UJJxxL89WYzeebSltQq+Ugz4homFYPHL90EJeSVN6+T5RtQt6i7SZwf24wBTEy0k4YWJ5gBqqUXcA2pNMA5+gOnpFLbknqpKPk8fPXm0uv3ZDQZSbFQkcGwz59BBwcQqKUkqm9Dt4KjTleOWi1arTAA2+aQEg6AMqtWjOeFCuAB0lnNzLVNu4IUSyV59OFH5MSJPQ0wqaSc3KmRGYQvGM4D4xfzz9lTpnLAnMlSKvmMbCBV2ijKVrUgzf5Ejvpa9Q3gg2cIcD4aj7W3a1RhiorjKVOR0HdtNcpSLhbl1t0WAQfaTJ2oZuWxh3ZWLR0QEPpjudscy70ONIEqp9DWO+olBYCFllJY7wbjCVP7aIcFG5d8FtY76uGG8+OGUOllFru4HQ3MxGF+Okc6e6hecWgvB9AF8F+G9i+nTezBJnY6AzLPGIdgo1W/o2wOU5wWE7BgAFxxfCN9yVZJyiJSv8TOCVkyg9iT4J3jOeaBpjvB1jV7A/rHVQs5OdHAfBvL3cOWHHVgDq2sLzeJ05m0oY+dTrlRRLGEstGqteOWyHULy7k00km5VM/J6XpWrlzckIfPb0mRzxCvhfwqqkr/9ZrG7T5AY1rniOUy+Yz/e2VircaBVeC0GiQIy1bQURhwLJXDULAWiNb/7YsMxjAYckt3Ja04Ye2M4viyxknE8c4qaSPmPs70kWHKoj+0ArdSEUyqzj2s4Sp/WT1f/VegCbcNbLyx1DSqx/qPC9y0c0LQ8motNRuyfcffA4tzQdEXNLHYDDELgrE5RiU89OHqruHADesI2G0Fbrh2qy/QhyqJ7JWfx4oSVXnS6iKqKlUAM+fDMpNM06iBudD7ZQHe0owEYZ66tOox7jZDBs7eo+BC6cCwc0KkcTPfJ78pYassfK9XuEaLrZ2Lp3v8/KLg5uxEcJfvZ+Z0UNFWIwfXfEvPmeiewM2sT6IBFAgVESyiahazOonOP2oCrQJyzTYZG2mpJxuCMZKyBT/0rIl+6YydpXd0Dsa5dwQOTU3r3Ox3uzI3ZknDkk/0KPrbqR7r723TQ3dpeBaPX9iTn/trL8jnnnoozsEDVMxm2uSd5qcz2d6pSymXlsEAomXtPQg9AwJirClKsKweoAjXSlE0AvtoyGbY0Jq5vQgzGxzQaIqdklG/L9/4s2/In//5N6Q/QhpIxxWAIXgbBl9M+jT0OcoyYPyi+AA+bkyPTqH3gcUI/MOgs1pKv9uix5tuSAACdAcO5g3+bc9/7gU5ffYcAT7uJwT1KRj+zmfyzrvvybdefV0O9/clC51WTlNbEM+jihOtmgCqEfg2NqoynihD435rnf6AwfvMTlnOnYZHVzwkwOaAEWBPTI4P/R3Hko2paGraRO8OJnL1Tof+YJ5yQHCCXgx+daMhOkfkpFJrECQV8gUa5haKFQ1BZMEWcuXiplTLOdXIcdgoQ+oNpVdiTDIhL795Xa7fbclogfujPUXpSZYCOwLgho0E5oy1xrNiIGIrLOJ5VOGqLVC2WJWsLGR76wRbGyG9DcZuY+ukNFtNHmt7c9u6hGAOI40G/8C+3Gu1pN1u66bCUodc663YhWlSssvKLXss0Epi7b7ADRkakxdL8vjjj9OAt1YpcVO0UStIlvYI2CSpqF97IavNESpAwUShErJRytJ7bXezxH6a7f5U+kNloDBOwSaiGhKggoacTCToeMemABorNKffaZSomTxqD9n+CunC7XJGnnpkJ2oUiStBT9H3b7TlsM9eHGa9ITICS7bQDRDSn2oCDeA25maD1abjKdlisgPTqcBzizYgFoUB5pjKZw9d6+iSShIU4vqnVmCB8VNGFTnb3Kmet9PtSavdU8Yto2DbCzCUZUMaW61jaNZr6yxYNk3/qh0IPt8oZKQEM27M9kRKpgtjkxcLGUymctQbkOXOpUTObG3Q4gUFCjAEbvZ6BNrskbyEj96E14rz1z/KjmAOsl2crU2oaN/MpeXKdl6eOFmQRy5sycnT25RG+Dr+977yp/LrX/16NC3ci1F/EHuBhhow1ZgpoxjHvmhIWnrVfxPmSmK5C8c1u2hYRsa/Lz4Tjd3HAbvAiiTeALrGDZkQnR9JjvcHpWPDa1v9Gl2fLd0axCu9abpJRnwgcCvltCUWi7xc22hSpGCxWYOkKwUKtOUKMor/28dMldIOBMDNDh4SKppFDFe79b8bLiI/o1tqvDCnIFnRjRziwExq1UJU9NPtK+MGA178ccYd1+6dIThycld+YUlg5b1KIyYIu1yt9jkOuGlHAIYL/kewY3lY/ZH7hWkDeU2dQrOinlf8rAEPXJiL6r1pelScEDBZPxC4BQtufG7BDT4GuOlYWQUw3OGDrcqi2kXRvoJLBVkEoYHBXxhVmUawB82KWQsG0TwN8uP+3Q5ebCqbDsImqgG3OJUdjJaVc7ABEoxg9hU0JoQ76Z4Kb3mOK1LKcATGg+z4fQ35Mt4PB26fhR0IUjxYaFEpCH2Z74wWSzJuCEij4ZSdArwheLZYUINaa8bOfqRcoDUdiGDd73YI2hAUAZ58mfL2YAjgAHcvfv0V+dM/+VPpDQZRg3f2QsVyzE4OAG5ovzMRuH8nkhkybsVyXfVWs7GkUISAZtRM54OhbDF1mKa/GzRzSM2AoSjIqTOn5cqnnpPtnd2oSbY2T0/JZDGXD65+SOB258ZNySS1wrBSgiC9wqCOVBjuIar10O4K3A7tOdhDEsanAwarrVpBHr24S0Do4wVTAsBTd21amcQ/nrbnGPVxr2CkO5zIB7factAeKeNGJJiQATpIdFsyGgx4f9DIHcGyUqoSMCGNTB6PQ2Qhj5+pS7mgpfsM1uiJO5qyki7u12thiYzbNflovyfjORz2ERAhTEdqKstdMBg39tOFngxWL4m0LMznDSxNEs8E9hA4l0yeYvDNxhaZJgByaM62tk9Jq31Ef7DtzS1ZAuDAxiQp3NH2Bj056nak02lrWpgsr2oEtdoSdiCqIeGvDFio7lNbt+k4VSuMYrkqTzzxlFw6f0a26nWmOwrQOZXLXEcB4AG+vGoXY58MM/SOmYSgsGCrqvq2cinLKt97rSGfOQDMbJmQ/mROFo1t3mzzBbNcGDdDboDU9U69JFv1knT7U7m135R6MU/g9jSBm44XAJKb+335cB+6xpSMYCprvoKo8qY/Wkb9BGGZAZap1R9IIQtN6og2IehaASBDxs1ACdn8ZILAjlXO3AwpaI26QABUWXu33nAopVxWlKUBUNfClBt3DjiWS2QuoWuCAbcylmSOrYsO3qst5LRggN1CRJkIzINyLsVj8LlyU6BpbzB1vdFUDrpglSeSXM7lZKMq1WJRmu0+W3Dda7YYLNleC56R43HsIQmJBAGdAkf1WtQetlgft3Jpef5kST55tiSXLu3K1t6uZApWVSoiv/LP/1h+9f/4kxAuxSp3S2PGMcI2Dt6e8FjgFgIxrgi6Ltg3aLcM25BYq8RViZGv6uuoI1jtHfT5kW2DxhUAJM7HAm7O5NmcCg4fpfs42cJf6EUQA5gfabGY48YB44Ieb/QP1M+ElaI/GLjFd+njArdVxs1tlfQ4wS2Jnm34F78sen/Gn2DxHLwRcQ8wbkejGYtZsJ4iRnW72IwCuKVZnb4O3Ajw8Z8DN00truZyAdz0YenEJJDzKlEHbs640RLDCg0CKEpQRnG1BhoCN2sLFVK56p+lgIkADRqeoOURv98WIw9g0YMz1B6NgUDMT1DmoHSdWArvdESlGoVM0KPebqyQRMWWsWIR22gM1yodHT1WHVhKUN330jmrrMVqWmv1A/id6+vig9jkdeAbUMchUGQqwX6HwA8x5LDTVrQ/X+1Kcezoe9APzYrisQt7TJX+yFPoVYqOEZrSRUUoF3b275zL1kaVbu+9PjQzaDQ+kzGCTz5PYEQGiJluGyNk6lQb02l1pFCEeabqzHyXiEHNqtKlGvW++vI35U/+w3+QTqfDnbt3wnCWRFkmAB18B1i/pAy7LSlWG9RPwXIknS8Q1AnF6EsZ9NqsZgVwZIomkZA8Gv4WSvLUs1fk4uWHpFwBI2WMEYIKDURncuPWLfnW69+Uax9c5WKDAFMr5+XEVo0Brg/7BLCggxEbzM9mxs6AIYLHVB/u9ktplPOyt1OVE7v1aLLrDtIBm+rdlOvQ+8OAx9/bzwjcpvI96JtaAxaGYK4i9Tscj5guncIUNZ2RXKHI4ZrP5wmE4JKOYwGw4N7tbZbY6BvaL+yIYRoL/dy5k3V2sdC13nbkiaS8/NaH8tHBUEbQNI1HFnB17LuVAvpZAmQjXU2dXzKjRsjo2JJWywEwomiBhedRLBRlo4ZK5TTtWmqNDbKj0HnVNrb4/NuDIccZWBaAvtF0LE0wbtBO0mzX9KmRT+PqLl7v5UK7WRhzTTPlREIqtbo8+fhTcv7sadlp1AlelsuZnNjeolBeQag20wbjh3FDT0JuwpCShKdZXurlLNm3q3eacrM5ot3EbqNCR3pURoJtwzXoGqrPlRYhM8121Mo52WmU2Y/ho9tHUsymaO779CO7ZFr6g6m0+mO5dncgk4UmfnEfEEygqUEaFGAfgRH3qVwokOnoDIYEbug0AT0OKjEB2gDemMpdKtPFbgOYz7a51kvUOYZFDxuyKVt2TakxBOPGQgDBPFImq9nuSbM35BxRs2r1+8MxORSocVMWH4w3jq/FX0oMMJW5FF57jY3LUzIn4+aL11L644nst3vqX7hYSL2Yk9NbdaZz7x615dZBUwbDMectxuVoqIUh3IjZ5puZFKa+sYnA3AIATkk9k5RP7pbk0+cr8sjDJ2Xn7J5kigWdq4uF/Mq/+GP51a/8WTwvnOzQiBoHhyhGeOeCBzFZYONis/n7AkxwnB+4poeN4EOCITo3BSlRDGOqVFsy4cXOCevAa+37Q23byhXZP0KmUc/XgInZFaGNmgM36r7IPCkjiTEYgrf16/WCILdI8qzExwVu//ArfyCoLHWovCJhWgvrHs/9qXrMdzGVI2vMJ/dxU6nIXEpFyA+UUUQbOmz68HdkadhmjdZZtnH06tjIDmQlzWi30BCx+7hh4GprGO7BuUD5CYWdBBQsxbcxMvqLwFf4CA2POnAzLck6cCMguS+3HQOYdXDkDBUfnqVpfVDE25NYIBmTbs4kqsiZ4A1oOJuNNG3qzRZr1Dj9/NwC6ldxRgzEwtw8eSsb9B5wnfkLGTisAAAxnkpWvBffPz4TQ+Eaa4LzCuh2sgVIYXThF7WU2RhVlGHDeZukwe7NHnQEPCObL6uEeuw8UqWfk889/TB32Ui9qXeSMlxeHQwNV7WSl95wJkPrj4jJjx20Ng1WQfqUHm9LAjUEdSyeYJ+gD1P2MmZGIZhWzQOYnLl8+1tvyJ/80R/L/sGB6lUsoYDxqh0MACjHmqbNgmGbkVErVutkf6DnyubzVhkLpi4hg27TOidA+7akUWg5l5NCuSKfev7TbH1VKJWox8B3EMChKnY6lYODI/nOt78t7739LoMSLElqxZz2Kp0vabmAlBdSppsbVXqV4RoBQtvtjoxQD5RMSq2A4L+QTzx9ngETeEPvmTrU01vM2AfMDwAN6o7IfGj/U4wnsA7fu9mWO01jXMEeApRxvCowUGsahHdt0YVASYNR65OJalakBpEq6va6UisVZJ5IMzCf3SrJye3yircWjvfSG1flwzstGU6VifKUJJmpKSoR52T5AIYHAwTXiaaqwcJFwA3pWABdNeYslupSLRUJiHK5opRrNel2mjIeDqRY2ySjiZQE2TW2mgJggnapqy2vcIVs56shSFNKunkI1xHoctGGTXWvyjJSq1WpyqMPPyqXLl6Qk1sbDOAAbmdP7VBnlUpqL17vPgB7khHZRvizjSSdXMqZzbKcO1mT3XpZbjQH0h4KbTIQmNSIWQM/tba26aCBMgsGwNYK5QewZ6mVSnLt1hEB4WY5I1ceO8FjfHCjLa3+RPojtdAY0KJD0+wQfbexeQBrlUkTxFSKeW7AwAgUMlp0gY0W3ovNGJ4zwCiuAywgKlyRVsVtYwWmbbgB+GBng7kGfzjcczz7fBpMKJhrke0yKq2T0htP5KODbrR5pblvYkmwRtsNdQDRtClSrzOVPeSsRRLWKPyulElLraA6WFhGo1seVkmMfwC3e50uK/hAIKBK+sKJTTKgaOl1e/+IZt0TMIbLpbQ6XY7D+RIFG1aM4Ws17U+0pRlAYi21lCtbefn0hao8/uie7JzbI+OG36OS/+995c/kv/s/X9WxFZEIIYOwzhU5U7UOQ/wzbqOxvnYzCAUf0ri6Eoij30aoKYglq50WVr7dgyM3/LFFF9nT0OY3TL0G5xKxT1HcWiuuC7GCXb7HOMQVbuxSSQIcWtZkVIMfFt+tw1z824tKvMoU14R17oeqKv0qWl75y++pQ8zVAgs/ZwVx+p7YPlj/jbEKdtefDOY0U8FWfIHfaWGT9m0FRsBti0CqP7rsMz+7jAoAVvFWdLqxBxu26qqZ0jOLkb+nExn+AysLfW8wgBxM+GCwNGTMuGmbLTpZQ5jr37ZOqwYGpAE+0TMLwBNBlqXwotOO5k3glO4gKxB2OwPowA0TVQsRVkuNfxBwix5oAK/dD4EAACAASURBVLjuB246sX03E41lThYFN8HNiAaTpiTV6d/vffh9rkXhNWRS7MeH7xkPBmasHMyaYLYe99PVAZyQxy6ckp/98ue05VUWZrJjLpxoHcPuDVbkUqsWZWezJM3WiOkJvcql5D2lsAT7MpVuq0OWp7FRY/CF/grtdVCYoNg09qjDYEd1YyaNdN9E3n//qrz09W/Ih9c+1GpE048w2EMzYe23oPJhBRlYAPi4VTe4c4SlAnqOLqboManu/b1ui1YSEO3ju/OpNCvvdk+dkmc/+Sy/BWxdqYw2N0gpwrYBPRjB7vTkrTfflHfeeCtqplwtZOXERk2rhwZDZauGYzKSYBSZZh3P+Flt5JyUbEo3Hg+d31HNVy6tjEkGYAFMhII3f0H4eutem+ANWrRaucAFoNkby/s3j+Rus6dpVs4T92qCLshFdJoSwEIC1gXfCc85vB/nvVnTtO7tw6aU83psVGrW8im5eGqDPmRsxM32SUl57e1rcu1uUyZLGJZCk2cLKot9YJSLYhA8H+0VuuAgS8liNlLQRJNPgNSJJNN5MqyNxgkG/eUMXRcyUq1vSPPwnrATRm2b9wTjR5l9JQUAlo46bWXHaDKqcg3VBa4v+4bgqOuDzxyKlFCgoLYojVpNPvHMU/LYw5dlp1GTekkLOGCaiSPBKw7tawDE2tBWQe+VTkoVJtVkXxNyolqQ09tF2ann5Xt3OtIeJaQD4Ib5w/kuLBZA5SisEVSisSRoa3b6ZIcA8uADt12v8plj/O1UMvLUw7ssCvjeTWwA0LpqIaV8RppI04xw7BkLZQ56fUkJLEZgATKSzVqJliQQ8lfyeRlMJjz/SgF2KuOoOGEwhkEvmoNnpDtAlW6C4xGSAMyTw3af/YTBWEGMTUNf+CmaRxtQ7fmtCpmEW62uXNvvSDGjFaE4ljefYUWqbeiR0tXep2DctA0avg8jH2vbTrUkVQOYqGAGY4n7hXsJ6cJd+FjCfw6DezGXczsNPjcAkcOjlhx08HstTrh2+56mu3GfciWZzZCaThNMIpaQUaRRd1Lq6YRc2crJ8xer8tgje7J95qRkCkUZjUZy7do9+Y3fe0n+9z97z0CbFwQcB9yCFfdYsm39M8cAt5DBi+JusKiHf7WgGQ/9tbSlv1dZBfuXVWFbiz3KKKJKbHtbhFqCaMEAGUI815I6johPTDWnbpGi4IwbUPShLaDAC6lTM6ZlRkzXMAKctUuNiBAjNBQ7Lz+2j9s/+uofym9by6v7H4mRRhFAia+P8E4v8b5zYsU09ZR6T6F3jqQUKSU9dBOtRQmKq+z6gnvIqlJtX2UPBwM++vsqYvc0aQymgt2B98ULgJuywqr50jSnG9o64LPWUdYTVWOtvQ8sDHbonoo14BbdwADIrQOjhF0whxwalpseyPKSevrRpsN2MNEtdvNbp4j15kGATqsSAwQrFawBoDhO7xadn+k1dCqoqWY0LXyCRD5pwWC2NIkhs5gYYFm8piSj47hDHxc0mwA2sLGYIl2Kr+rCpHYEEKdVnseuFQ+Y88y1JRLy2PlT8p98+bPy+SuPcoeNdAh3vGgzRBd3nYSVclG2N8rShx0IfNz4bbCE0EBHGMdOGaggHdMUFLn/XrfHAgZtdaUAlVVklqbBdUPrg93xjRt35ZUXX5Q333yDgVvTl8oQo8qQuxcaEqtWDZuCYT9OlU7H0Lihc4JqrXBO/V6bjeIzuQKNWBF8QNufO39ernziWYI1Cu0zmQgIACAirdMbjuTdd96RN77zJlkw/Jx2IPUqdUXwuoIgH422N+H7ZbpBjH/oiuYLgAuTKi0WZBh4vehIkVzKqd0qWUSwEgD1YGJQOYjOCLcOezw+PgMdFHaqR92R3Dnq8djOArvSkU7plnLi8wjSObRnoe2IAiBYKeAcoSFTbazPl4VU8mmpl8tSwOKK4pN0Sj68dVcOOz2ZJ9Ufz42B6dq3sGbs0LaxO4F9dyIlC9qGwBcQlVV4bq5xm8vm5kmCAFi4gD2qNrbl8OCODIcdqW+elOlcZEbPPVQqQqaBdOOS+ke2o7LiGpUoeINwb1Wnxq0Ap+orp8avOBYYGpzj3u6u/PSPf1EeunDeWCC0EtMWbdM5vmfIv4OdgvYTLBbnJ0EDniVSmnk5uVGQnUZOvnu7I80+2ouh1Rm0XgDl2sNVK3AVZLLYYbEgWALIAIAp5dNyarMmR60B7xE84i6dqXEDgP6iN46GyrhRuK9uQOjggeMfdADckgScOB50NdTRsb2cplLZ4YMs21SmE20dxdSxRXxUoKpBsDIEOM/9ZldSGYxVdLPQYhQApDKKeCy9emYDnnsJuXHYkQ/uIs2rDJ2Pv8US+jW00cOz1MIOPGusVext6iqURFL2tjfl7G5De5MeoJ3VWGplVGIvZZ/tz+bSHA6Zembaej6TEzBK3qhJJpGQdqdHTzf4POK937t5jwVGSKsX8wUZj0e68aNVj5o+a3WryEY2Ic9uF+QTZ0ry6OUTsnvulGQLBXalePnNG/Jbv/+a/OG3P9SVdCVNqlmrKPyvFmUH73/gInz8L8KF/Pg9+f2fiwCBPYDwHRaPonUaekZziEikkCp1Cx0Pq3oCKzElotzswP6gV+KOB2TLKBkQ81Qqxg3IAe2soMbasMtgWyhRr7OV/Vd47dyUGrGBJvN/92/L0w+f/YE39n/43X8n/+Pv/b8Pvs8PuL8rGbG1T1PSElSnUg4QsXPW1tCSZlaDY3BlNUIncs/+wpJasgBZO1iK8tv25Sw+sJPV1kBuTqjajRVGxk09mapQGteZsChFx2iAmOG90eI0ILUSYNwCvRyeTAzcQsZAh5XfMPefw0+pDTGGwdtirYNBYmUHjXoo2+G6cki7SLB60PuSBuXFhB52X+7bvAepTfenI7MWdDiIQNfKhIkPyN2ENVP2PDuF02QO4rZhMXqzeb9y4CVTIt4aq9vpS7/d1ud2X8o0PBG/48GOz8D1owBuP2HALavADWwLwCHYFr8XAG4QUaNSDqkXpqZgUGq9Sn2rQOuP6ZS5/fFwLHfvHnC3RQNdVnTCSFfJZwBDrfBE1dyUfSjf/s535JWXXqYBL6v5eN9Uz0QHbuzq6eOGczTGrVbnv/FzryplVTM1bh2a80LjhoAGYXw+l5Pt7R157vnnpFavWVs4eFghZWktgCzQvPfe+/JN83JDkEIl4KmtugE3TSujPdPOZl0kldPAZObEMCqGgSzTmdT1mJEu5tNiJqe3C6oTSmrPx6u3mnL1dlN6Y6QH1XoCbAWnnjXqJqNFBlfTTr6U0VSbj9lsgKhn07YsuH/c+FglJm1fWI0Jo9QpGQh8lBq4GbpVJKRULEu9UuZ93T88kP5oKIsE7r02KmegF9XMISB7BTCLT3B9sAqBdcgU6Xw8a2ijUpJI5yS5mMrW1ilBM/HxeCj94VDy5bo0D+/IdNKTje2zBJqAatTw9dsyHnWlUqrIYLpQnZMthUiFgrXz70RTeQYcBiRcJ9jOKUF7JoWNG+a/yOmTp+VLf+ULHC+94URBxWLBTgao8vR0X9QRwqaQrhELyaWQ0izIHtLLGwV566MjOeppmysyyZAGJA3AW39QfFTbQcHaA4AVTdaRRhU5tVGlVgbpd3jtbZZzkgCwyCTlo6MxNwcEkWBp5+gogeKbJPuGgrVC9RoAWL1c5AasMxgRQKI4AmwhPNaQ4gXrVjb9lrf0ws9RTQqwy8rbhMidwxbBVqNSIfuMuYgNNAAr7g+6GCBVinF9/aAlH+231WaEYwzMmq7t+A6wXFPrf+xFTV7pqUxESs6d2JKdBjZEC7l71GJrs1qxQDDZGoy0AlrmvK7BBJrYGTVxZ7fBuhVkNBzLzf1DpogB3r5344729Z2MOJahAfWCNVZyg1BgwVNadgsp+dRuUZ45XZSHzm/JztlTkisVpdXpyx9964b89v/1mvz5WwBuFlhs7K2AG1w3+38G6G0t7sXEyg/AG+sB6OOANwdu9+3elbyIQRg6J+DaVWOZQFYg0J3zZ47NQlB23Dk5RlRwEMT1MP0Ypm81BmKTDPsarHtgjWGbgU+jpaJLkcI62zgmxmf2Tz4mcPvHAG5f+3cr1xQ8vvuy0CukkmMmzwDaqhNlHOz3arqu168bM5NvOMvm9zEEPvhZ/hO/GAA3ZT8iFEKAEVOyZC/8wcBsFGJRe4jqY2ZLolJsxrCpKFdNLxGwtSInfBFombbNwZc2/Y0NeDXMrO4IVgeNizqx0/ZApJqvyLXcbUo8tWTFEArcDBy5aNkCXATyAJLMSwWLIL47dkMPUsYBTF6fB56e4fJt5e0+1B2IxffFgRs6IGjlpW8cXKisgFHvi++AwzmC30Afhxd0Udh1g3XDC5WA3VZTQa11BYgFi4H3xAqGc4ilTB6A28/81c/K5599lIEBzd0hbsbOHOdMoA7fKgC3RllmbASunQtw2qyUtApCXAfAD/VxqYRqvTpdyUL7hf6DEzQH1wIBXjF2XKZ3QIUmGKbrH3wgL33963L73n7UnBsCf92RZVghCbCAjQIc+ye9lmTLNY5hputyeVkiLWhjAJorWiSk1AQScA6pU3RLuHz5slx+6LJUa1VriI62JJrSBauHgPPuO+/LK6+8xh07OJxyPi2ndzaZskGVJyYx9DfValUyyTSZGvha4VlTCF4sSiab1zZA3icSeycAn+VMNspp2arm5PZRT9663pTOEEFS9VEA5Oo5pW2b4KGmDGdSBv1e1GoNAE37ByurREYjg36TYFLmUijVZTQeEEw58+Q7RhbpsA3OlCmNyajLcYHv2ajVpFatyr3DQ4ICpLjYV9SKKgiWmfrSlCbB4wJednMtDoG+jZo4MKVgY6z4SWC9sSnlYokauf2jQ8mXGtJt78t8NpLN3TO0nIGSLZvJSvPwlkwGbcnmSzwWU2jGfAG4sYoY32ltt8iEw3CZ9wJICSa8mIOwBsKfjOzsnpDnP/285Fhcoy150M4NUx//BkCplArWBcFSI7aRwNoHHRyKTurFjJzbrsjV/Y4MpkiVqnZNK8y0AwSbvNvE92InFF7QvoOVnSLnTzQoKbhx94jzEOOsN5ppRSdSL1awwuDAimEFNd0hWuBpBwToUwEY8b1k3FJgg7UDAsAkxiPmJBg3Mo+mnUQaXVuIKeuBcXB7vylH3Z6c2GowELFZ/XhKD7VcPsuCHIBLaPJuH3Xlu3cOKUHAi5W36HjBri9uJh0jX254WXykAR6PEufnBU5MQ1mnCQjBwfidquXl8nZRDgYjefNWW466Y47ZkxsVOb+9yWeMtmWt/pCavau3D6jpAztdQG9cVKG7pAfSBLRtQ+FCMiUni2l5fq8kT50qyoXTDdk9c1Jy5ZI0uwP599+8Ib/9b1+VrxO4af5M1+eAlfJMEsiLteI7X3p1HY0C7/dFbiHbE2K/4z60AiV5Hse8KyB0ONcRL6yKOJHBBsOlU7zA+ACWiuXV3nfcUOPmsE3fFL3XPhOlTXn7tKDFHQvAvkFKgPcgm0GbmAeo+sIr+5//y//sh2LcwtP/fjj4uNsXP2/bJrtUxM5zHbjhXY45VN9GmkOvK7y9+U/+4hJBQZG1v8HesQ7c1tp/kEHyiiKrmtKbHwI3noo9EWs2H+q1mNIDcNPgEZnaUuMWCyFXgJszb95ayp54xLhZyyq9WAUE/vfVDgtxBQ8+y+923tIGqYMzsls0yUsIKl1YYUTqwYCh46zvA9xWJpX7Eh0zW3zwOiun6VAHbuip5+2MYpAdp4sD1tL7FhpQRFBB2gYDDLvOXrulFasIkiGNzxXxmEm8NgMfPbcnP/MTn5UXrjwSp0qp01Lgpl0IFlIpF6RRK8hwDFYBgVLHGn2votJzaJ6wwE+4iKPasdsdSLaQJTvD1AQW88VMur0+A0K9ViFdDvEzgkfz6Ehef/UVeeedd5muVC2BpukBqpg6Q8VfIsm00nDQkVK5zt09rEgQBT24gfkaDntke9yGAOYGAAOFQkm2t7bk2WefkROnTlqqWndL+DxsBeD39N6735UXX35Zhv0+g2whk2ZaFMMR54yFCMGlVqtKqVhium3/6Ijav163I9VyScq1Os1Qm60OCwMyWRSBzKj/K8OCIr2Qt68fSnMwMb4Irv0oKGAXRrJoOH9UweEeAKB229BDAaDBkkMZLy3EUXYPRRoEVVN4zWVlOBwQ7M4X0JllJYE2SxwzYNNx79QiAFogLyLCeN3bPSGtdps9RNHlYDIZ8nioDgVYBljAc6PXILOWU0kAYGeLspgMZD7uSSIBwA33NtCZyujUShX+WSxn7EubypWk17pL26ITp85Kn8ANuqus9DpNGbbvGZNjFau41qWKzH1dQMTQCmRN63HxtIUT4wXjIJUpSrZYkb3TZ+S5T31Su0zAv4/XAg82rXjrDPqyXa3Jia060zvwecPzwCYCgAHjoFEpSrWQlrPbJblx2JfxAqlJeAhqtSamGjsbJITzgawR7APGE4ICeufZ+/a2q+zD+f5H97TfYzYl7SHE9bpBJFuMSm2yo2gEr5uBe80eARp83OBztlNHa7ocW16hWOaw1SVD3qhWyJqCfdMUpLaiwvV2h0MtXpEEASuYuntHHba1Qvsr2sVMcK+RBk7LyUaNNiOlHPSbKbnT7srVO4cshsB7Mb9cGgFgiReAJUBUHj1nxxOym2Bb8L1gV6HRo00X2Fn28NU0Mgy/kVY+t1mUx09WZDCeyTdvtOVOZ0gbmq1KQR47c0KKqTS7KBx1B9IaDOTqnQPOTwA2tkubgrVTKxisE0umbNX3bq+UkedPleSpvaKcO1WXndMnJVcpSbMzkH8Pxu3fvhYBt1UVFgpiDCtZ8UtU4Bak0jye/scEboolHwTcwkCA8fuXAdwUvMYgLZb0PAi4+VlonNY/6KZD4JZMSLWUp3ziLxu4/U9rqdK/bODG9c/uPUmJ4NmvA7eQ/UwUP/VLSwUnMWiLUqXEBQHjZjYeDv8I9NZE8xrunVx1qjMeFGoZEQNDPkKCHbUB0d23MnNoFxSnbS2daWAt6nlqlUNRE2cjXtVTLkh5WmpTK0KDc4iApi7c0fc7cDMHf59AODeI2LGzdRsPaHe8itU/77DHiy4iQBv/wmctfxLuxCLcZLcJ6U23taAWzHRNBKUslFhl/Mg42u7av47HRz9Q88DBdQz7A35+OupHdi1+Mu4HpJ+PWa7o+S6X8uj5Pfmbf/UFA25ppkC4Yx9pH04ISnGOdRQnNArSHWlLD33OAMDYLeEZ6d4PwA3BnK2gBnA6R7EDgqONKNPMYVGmJ1NCA8YQAY/Hmcvbb70lL7/0EvVMmnqElg5O3KjaBBs4ikxfp5OxFNkpAO1uJurjhvQ8UqUInP0uK1DT2TzZn1QSrGVB8sWSlEtlufL0E3Lu3Fke33U/CKZ4bGAOv/u9D+Sll1+RVvMoEpnCEwv3E4EM2iEEHzStzxeLZG1Q5YZAhZ6JxXxeqjXte3nvoEmtGgIz0sKddtf8vZY0MoVHGq4vk8uT4SNjZnOX/RYp8lWgMZmMeI4E1tYfVXWcOaY+cS5oTQSNIUTa1GvlijLoHpG5SiYz0u0eUuuTZCHBVJIAF2DKzD4DoBBWGZ1uh5WDANIAVrjX2ptWPca076rt2tk3FGmjDFOY8+mIzBe83VC8wpZcyaTUa+jEUZLJdCTNbk/SubL0uwd8/8mdPXZpmLEKNE1WrtO6xzGO4E7WMZHSCmK0lDI/OT6PPIww00zBsnctZR4La3YNAAnGqCxnz5+TT3/yk9qlwtoxsRKMXlPwCpyxJVINqdN6hSBHl7ylFNIJKWZ0vStlk3JqoygH/Yl0xwkyPkj9UcPDnqywBpgacw22Qe8bCk8AnL3l2dmdhmzVSnL15iHXFBRudMcza4auBsJqoWFGtkhnF7ICU2bAHGjcAGoA/lhhivZZuYzst3r8LoA1sKZg3NDaSz3cdJODdCo3CQswnEjzpgkIbx0i/ZmleByfS6Ooo1xkarKLFnYUqS3lTqsrNw/brFzFXM2R1Uxz83Ov3dHK6mKB7F8ln6PNC8AajoNND9LUqPRWg9WECdcXBIWYT7AaOVHJy4lKToazhdzpjaQ9QLXsSIrZtDxxdle2yiU5bPbo9XbQ7sq1e4fUzbKfcCYbdffA/ceGg3EJUo9kQnYKKXl6Ky9PnijIY+c35dTF01KoluUIqdJv3pTf/r9fl6+/dc2X4eD/AVAikwSdqbVyWtPd6Kb8ftYlOliEauLDa6W0G6m7WXYUfGxVD0/nB/FKdm7obGMbnqTNpWOZujioraRB77sRa5YkK9xA+Dsr3PMYzfiWSEqhqCQKMjrQSeos+37wSuSHYdzWgdv9edMoIh57G6K4HmjssKlXbKKGzn7nM2ELTS+4CBg3uzh9dsXnfokGvH6tMVDSsaL+Qxa+wctbx4S4yjG+SXGac/3Grbokx9lmBVYM5E4ZOyUN4Ia0VZjWtPSbg6BI2gmmhIM+HphOO7uuTm9UUBHqfw/SuwRd5kWHg8UVqXF3Aw1wyLOrRQVvvgEpfxjhzgmMlv+blhwGPL1zQqgKiO6fjr6Vl94evXORETCYHaY6zZ5EMZamio3JZJGAgbjQf44eXPSfWsqw15U5ekYeswBEI4zHVlBi9Ig8ev40gdtnn36EaVgFWimCKqaTLZcBD7edelHGy7RaGdDoUn2udKOsNhbUQIEpo02GsjdaeOEGzVplxE8kEgxwABqtVlc66EU4m8utWzfk1VdelnsHBwx6GL8AFPlcQTKZvDJF9Iha0KetWNlgFh+LUSqdj9KmQII04M1kFbgtZ4LkWS4Hy4QCWddnnn5SHn7oMhkyTVUre6Rtp0Q+/PCafP0bL8rBwaGmv5IpmpliXCG4u4anXq1Yel/TgQCuuBYwI5ibSFddv3mH9wSACr9D71cUCuB7uuhvBwNh+LB5L0kzKaXWz5aGNECTCdxxjAG0Z7ZpQxEI9Dy03aCXFphRXJMu2PDcG42GZN7IRowH1KBi7M3GY8mVK7x341FfSsUKOy/USzm5e7gvaKy8SIJ5mqiX2xxMHthWsIOaptSqVu0Vy39Ph7JgX0QtXKAuDmycCIsTEHR73ba0+z0pFBvS7wFIjqRQ3tDG4LkiGVYcfzQescE9NgapbI7WI2B7VbuneiotWNC0BNgYpPsJsCd9WYz7WpyAZveFsly8/LA8e+VZAhZvaK82G3Oplwtq+myyDjBDtVKRlgaoxATLtl0GOIItRVJObxTkVnv0/7H3nk+SZul135NV6X259mZsj+npmZ112AVAAiABBKUQCJAgACoUlAspgAgp9DcIX6QIfZYJABT0RaFQQMBH0QALAiSXwM7uzu6YHdfjdnqmXbn0tqoyFb/z3Pvmm9nVM7MApCApFmKw1VWVma+5773nnuc859jd7pFNTnxcq6NM/k3eWUYpkLtI4wOfAePKs0L5knL2dr1i5zardm+/JylCpZi3e+2BEgN4wIjC4lnz54hSLb55a+pO5dwBZgAgguUZkzBibCoAkgA3wueJjUIfiKcbr8X6gykXiYIDSHSAHgreHY2t1R2JQWPTBgDCt7BECblU8MYZihtmdq/bs/3uSIuudKiw4prKaSzo6zrymbwG819YOAA/IA7bHb6HJVQVYjb3oHlYRbKJZ3Pr0C1bwZg4LzuUe/2RtciLxAplNrOnL+3Y4+fP6Jz32j2lKXx4d1eMJiks3EbY+Rh5Jo0bJf3ZTIC8kcvYhdK6vXihZD9+/Zw98uQVK9aqSan0t/7vV+zP34rAbVHy9dU3qQeGNdBXc5nVB03pYhFYnpzT63QCuR6sSabWkKXCaPh5JFhWy5mLny+vQnSVoucNWdDSuPn1Xqy8ASusHn9gsJMKSzjW1fJimoXz5cyPW41Q6GGRDckU3Eklj57MqDN/o170y/pQJOnH9nmB2+/8/h8bwC2eneaK5FRdBnRaeTR9zT5PqTSOAzY3EXZqY51q0Fj8JlxfAbfTwtkTE9sVxi387ZI9RQAMaUC2VJDV3fKJcaEZW3RXRP2ALnmacftM4BZOIpY4I8AUUok1cwd0kR1zcb+XGBNbD61PkXHzcqheEcwW4/fxHBApA9yYwHgvxLkLHV3K0y1q6sJoBFAlAsqkYL24akul1ICPwkjUAEkDYz8Pd9BXuTNV6ozebhrkAcR58HWIKQvifmw7InA7JnrocwA3Z99cp+jA7a8ZyQmxqxTQwQ6bhUJiSzRuJQLWcxio2WB8lCxqgIzotaO/PSESyc8Hxik2X+gzBfCD1xh3ZzazWoUHNSMWjxIr53fn9if27Ze+bT+89ZG6wmKXKMayAC6Ze04BOVkb9ttWrDRV4gPUUHKT3k8O7WbD9qGtF4qWLxTNTqYCbvlSVfYgnO8XbjxrT117Qgyc0/eu0XHglrEPPvhQwO3goBVKOCaLDbAoQu9ZaAoARMgyQVEvbAicCdskw7Q/1IL/0e07MpgF4HCeRDvRvcm/KSmT2wmoJEcT4MFmIRrcqlObhVX2HnRzelTWYEDwtlt9wEgSnq6yaDZrg2Ffr/Eu77kyQHu9nhomOLd+v2XHU2eDYC4r9Q2bjgY2Hg+sWKraRr0hoNrqtmS+i9IO9gtbD/cnWxdzEY11aTzQY8sdpWRL48Oxe4TRLBAXM8Zzs75l1VI5ALeelRpnbNI/VKmVe+hAs+wlcJ6L0M3tJXoHsi4C9gXKyTCYWaLJymrMmBCdNmPRJmljZBkW71zRKrW6Pfnk0/bCF76g6ysrFgFcE0DdqAPcFtdNYxbhfi6r1IzNcsE2q+vWH2NNYXaulrf2+Mjevtux9tBtJ5RgkFu3Ur6gfE+YvGiHwf/yLKhIYfidEYaeURLDcHAsxqhWKVurP7YJpWhKiXmsczwDFXDtHmxZO+gPdY8oM3EeJXVHr9voaKrfE8xOwwTATaCRzlDyRtUB7HMfoIyxC3BinMI4CaJkuwAAIABJREFUAngOuv7aeq3kAHd6pC5n7gEgrp6n2WjN9jo968u/cc3yMI0zGFfXMVG+ZbEG/HrHbV7NINw3UhjopKYJAkAnXWkwLhWziTm3OXDbLBdtu1Kw4dGx3e+PrTWcyLqIjcfl7bpdv3LeQIsHeLodtOzmrbsChF2isGDYyDemTJ+U0n2jjJ9YgZLx7Mi+drlmv/DVK3btqUvaxHD+MG6/9Y9WgVvKcytVF/R1z3+3AG6nsWCp9SwghMVffRaMWIZhYfUMcpX07z4DuGGOLWLg04GbNxOmUIG+DZvBFMhcAM90ESqs3xFiSsIQgFvwktVGWQ0xALeaNRueWLHqnbZ61j8KcEt3laaBm0O2vwLgFjTqHOOnATc/hxRJVvzifywEIFAVJrAIbDzWagHc0kLEJPYpXsSwY/a3SDU1LNG+sS03UoWLlpWEcYvpC2LcUl2lopyWW34X9z4IVcMgWdpbxMGSdM4EyjftxxbOPzqkLxhA14iowUEpDj6gWVhzxZx7dwUAmAayidYuOKbHSxABlV8qr20/jNRdZS8juI2n49jTJ3EZsgYdn2dx+rt6t54zbuhR0uVYGdqGJwajyFG/u2g0CY/XYsDHnWHsevJx8fTVS/ZrP/eT9hP4uLHYj8Yql6Cfy+M3JsA1k3C0XMxaoVyRONx3UG7aqe5k/JgCyBW4BIx0eq7rY9EV8l74i3FcctiX5YeDODpLmbj39/ft2y+9ZG++/bZN5MTvGi5YlgLAjTIW+bsnxzbot6xa3ZCGihLqnLIcE6eijmY2GvYE9tRNiJdTdt3yharc+mFQblx/2p559pp83KInGowjixi3g7zSP//Wd8T4AMpYgAns5lxgS3gNzRKlcsFOjvCX865ZyomT0djOnD2jBbTdH9hHn3xiJ2ie5PVzYrVqzcqlksp+PQAYBqelkpVLRe/0hDWDlSGbMzzCSp8IaRZYZgzovsWkFtCixb1k4zGNCFkb9AeuAdNjl7FqfVO6O86b5o1+pyV9HCwWY67W2FIcDoxduVq1eoVuvKm124fUJyk4Ksjew8JFcYYGiqC2CI1PXKNsqW5Ho65NegfeXCH9Ezpcyr3rtlHfsmKhqIxVHPLJMx31DwQMs8WqG/sSC0ZnKJ2qPlQStlhPHU0K8QGQBdJM4fX1etPGw451Du4nU7OXBtkEZXWvrz39rL3w4lfc4Dc8//gx4XlWr+H557micfnj2WWcb1QK9siZTdtqFKw7mmmifmynbN3Jib12a19ee5QMKXvyeVjRACbjZpf3AFBggCs7FpR/AC4sQTYrspz7ZPdAmrS7rZ5ADvq6eqVg1WpF9/FYgepo1LLq+OTiVEhGODpyXz5kCjDmMuUdyy8OJg5gBNPKhgUsn4UJJfIqpDtojglZpxj3cu/JZCyX8HObqzyq5oRc1nqDsWX13HqTDscBYzkiyzVDpq/nEgPWsBYqFLCD8XzbKaV9NiGci9pP0bURLg94nKlBgjuNz5vHap3YNjY81bz1psdiN3f7Y4G+o/HEmsW8PXP1jNXKZSMf+PZe297+6HawdRnqPZlH1vHxy7m/KElCDoDXLI8m8eTIvnqxbr/wlYv21NOXrVirqVT6JwG4fevtFOO2pDAPICaSb2GgLtZcn3cfYHZSfp+Lik38bhXsLf978V5/EZDnchSlmnDhaahYMv1NQSQ9WwvyZAkKLoE2J3XiV7LuxSUnvjDtxBAAIXIoNpKMw2azao1aSZ8osmLpOqeOa56x3/3Nz9+cEEulq+v0KrR92NVMY5SIjSJZoXUshcdg2B/GuDnkTQO3F//BnMYANxBlPvXJQIBgOg60qB+W54z696JLscZQndttF7z2H8Be8hkhuzPVZbrI3fSDcRY1xBQp1D1o3EK4vT4wAYaRVltg+dWW5FWEnQwKRLqhwSABmIGtipMjC4PTr17WdPuEmXaMSTdNiMDKhQ5NGfMmTRrpzhgHiQ4y/CteP5VEVm7U0iO20hK0YCWdHUio8ihoDHEzABUmGwc3bhLJFwxYZMHiWIkND2jSEKzDRMVVLiHfUjuCxQPm44PmhF/9uZ+wH38eHzcmeiwscgJRWA/49ZtZvVyQyzvu+bjIx6zMShmd0YnbPLAMHR9JhMzOs3XYkd4o6cQNfoAR7PJzJmk+h7IGYJFr1G617Lsvv2yvvf56cD/3yCLKjvkCjJv/HQzDuH+g0lo2WxBwIwCbRUHO6LMTg4Wk0xRqPov/Vm7d1vNlW9dkkbXnn3nKrj97zWq1mpfY17xcxGKJkPv7r/3AvvO97wsM6ufkQnLMpEsoj3Fux3O0bt4RBSPGfhEAR1lqZ2tDejbYkrv396T/A3i5s3bOo2Do/hsOVUYtl8tWqVb0d4AMhbrzDEFhoB9ivMK4wYBhK9Hriy3jS6XSalXZpbx3f9BzpBNSAeqNTev1us64Wdb63QO/ZrzfdGK15pZNRgObjPpWLAPcatqP9vrd0CjCuPTyI++pzM9KTaCs1zmw4aAbjHjRReVUuj+ejvyZkSUJQIXrl7NGfVsAg6SEKYt1qWbjwaF0itk82jc6g7M2QysXNpI+56V2/4kI2LVA/BrGslap2GTYs25rL2HmPTrOG4RITXjq6efsxS9+OfGH5LVo+AaDqYAK91JJGmGfqjHLBsKO7ep2wx4537T2yMt5G8U1m8zX7K27HTvsjqxWoonG54ZKqSxmX89+lK2EoHXGh4ALO/X1jJ3dKFshm7O3b92zM82qujVhvgDJtVLRytWiACVRc1PKfGvrshXhzDdqVVmJnN9qitVqDUayriEmCguN7VpF3b/o3GDf9OyJdct4J/TEG4HYnGDlQ5c3MWj4qbUGA6uxoShk1UgECJRtSTZ40o0wKvYxNwtMIM9HFGx7uSisObpnXs6WNjNUcWQ3EjRDmhvVner2Kfi0na3l7dJGSYzbzft9e+NO2yO8iEjLr9u1yzt2dmNDmrmP7x3Y6+9/JLsVyvBsUqYAN8WtrbkBL7FpXEOavZBAzI7t61ca9re/fNEZt1rVDjtD+2ff/8R++x+/Yt96+1aY/MOeekXD5gWpRTUqLIgL8LFaAl1ZG1KLS3KtTtV5raKPVbQRy5dpU2pncxbPzvx4sQ7Saa4KQ/xaONP5g5usemETFC/D8gcvnd7KuSYVsiD3odmHZ19SmVLRqhV8JfEzdAC3+ErTN8uI4PPagUQft2QtTGDV8vstbu7yp/Mvrb5hndeVDMSA/lLfx4HLeI1APUy9SVdp/IQ0cPvCP5hn6IYK7JHHDwUm50cFbjL3dPH/4utfX+DmtHQEmr4lVzZpBG5hsdVOd3KUgFUGigveWQhDeSwwk7GU7wP3s4Fb0skbLliytHxe4JaYGjsD9xcFbv1OxxfxuOuLx3MacNNEObenrl60X/m5H7efeP5pL5EA3JQ5iV7MrT74O0K1AW4na+tWLrvLvDNuDqBi9iGgSgv0jFIizQfOtoldDB2brGDRp4znFIYGCh2WQJ2y/b698sqr9p3vflc+TG7/sSbGDSNdwCEGkoCr6bhvhSqRVwWbjocCZNJwwsjB4o36lgNUUkKaOdugFAXsKeZmLz533V64/rQ1N5reFR2Mdunma3f79tJ3XrZXX/+BdG1cH54Lrs8aXlVBz4R2CHaG0jDgCdAGOBv1hnbx4lmbyYg3Yx/fu2eFfNFGI9elreWyCFAFEFiA0J8Rv1Wt1px5gqVCM0jEUEjWgKVijEQT2n4slVJaBLjVGip9ATIGA/RFsRgwtxrpBIf7ViiQZ1mwdmtX7A0bAzY19Y1tGw/6nuGYK1pNgetz6/U6NqF5IVtw41J6/uYZlUi5/iyC2UJgg46mSkqQHQsGvMReSc+IPo6NIjFpOdvYumDrsxMbjgZiFQuVDRv3DtT1mstXBdwy+UqSi+kMRii3RyDndWBvghKbx+YGZqqq+95t7YdqQ4gAU3NH3urNDXvm6ev2xS9+ybVdQQsL20sXKOdMcwD3x8csNhmuecxn5lbNrdn5Zt76x5QoS3a+WbTxyZq9c7dto+mxndmoqWSp/E95OfnmUV2pEjJ7uDufG7s5GR+b9aJt1qv25g93bSo/PQA6QnJ0l3GTGPRfBQf8YmPnprQL7rUsc7B1Cc8vCRA8U7Bk3h3KM5CV8D/aITmA9GxSfgdoRYdGJynlVcYTTQpoyEgO4QvgltdEN7PeeGLDEQ1B7jbN+cHYAfboWAWwwsCRaEB+I88dGx7KrtrEyO4mzprO8LvRLrKENVtXAH1eyRHj42PbG0xtvz/VBg55BduQi9iCnD8jZv7OQdtev/mRmhdgCY9sprK5GFdZQDF3eBQaRAYLc3Z+Yj92qW6/9JWL9gyMW71uh52+feN7H9vv/JNX7aV3Pl5aDxOkk2jcVoFbAD2rAC/BRw+p06RAbqhpPYgw0igk/ds06+WEtH89QDXRVeobsGhunv6TJUj2AHALDNzKUSWVoIfQVi6TcSlTBG6MeTbjNGzxejYE/+YDt5CfHC77oqs0ufGLkV544T+aq+Mslw/i/aDXknbLzfYiSyRRYJpxC2XDqP2SWDm4qS9h31Dm1EIeAueXx4wzdipRhk5ETaiwBUuD1xsZ4oiK3yc+UOFDlz3lXIvhCwDn6YHWsWEg0bsFZiyKgxkklL14pSbOIzyfMCr2hgCh6dAsQTkjMltuvhmOMEbqLK57wpRpV5hC2A8+YWGfkzLiS/9NZBLEkKbMfDV4wzUDQKmEGvylENRHlk3HH46VRWCAnqXf80lJO66A8lep/bADi8Dt1372J1QqpQtNkVfBsPVEoMuvRaNStGJ+zQaTEzFqdFDx82KxrKgpFg+AjfJJ6UBby6ijTmaFTBHJg+v6BawhVI7SPUJID+NGiRVh+VRpBf/ym9+04QSB9AK40RmJpivaPUzGfas2tjT2x8OBZ5ieHFlmLUdVzkbdlhoTWLDXAFja4NBl6gvQF64/YzeefcY2tzZ0XQFUap7IZOzW7bv2rW+/bB9/ckeTCrtz7hMLDuUV/Lmk9yHcHiCohYDFgY1DVvqzc2e3fTGbm+0dtsT8KTSd0j0jk7KvfoZg+ySxKoE1plnE2UOui28umPRkX0HZSwwRVg5sSObq8KWcRjcdxy8NUOj4BGiWymVdW8YMJSysPSSSJxqI7txq06aUQo+n0gSWSmUt9MSGSdcGYDvx8HDXmtGoO9F/SkcIHnK+4aGUOnWbkQysq5fSpUM1s+bGGW8iALgdH1sWr7n+gQB5Nl/SgjzLlQQQ41Y/MvryblP2qoMg6YmC7obnA+DrjNu+pyqE0q7bdKxbrd6wp66/YM89/wVZIzAWpYU79vB3rqsyTWFWtTGhq9PlCqWQt/vEVsH2hnNrlvJ2/dKGjddy9u5u3ybHdEuWNYb0TJJrCpt3cmL3212xuBw7AKmMlY6ZbdTZCOFtV7ZHzm3ZQWtoH++1BH4Pu33pzrDjkWntGqbFEzF5sK532x0rZvNqqEDovxnsZtp9GLeC7bf7KrdS4uwHILNVrwrgeSl4pjK+rqeC43MOsvBPmxxL23hnv23NWkkWKJwV7CBjCwNcgG97OFLUFxtmNjw8K6Xw/gp955kJQDay77wO8EotNDZ5JdIRAVr3vuNZKygXNW/nmkV1lb53MLAP9oceh8V4PjqyRjFrVy+ckWk01+yVm7fERoqRpolp2E+eTdc9+7rIc+vAbW5fPl+3X/6xS3b9OsCtZgedvv3xyx+LcXvpHS+VRuZwCTtFViU0DgkrxTk39YcpDBSSJh+GwMIqsfSCuGQ+BPD5wS0z0iuLTbKmKdEoNifkgo3XKatXksaweO+kRrYE0CKbFxiy8DpBBkr6wXsUtpMNBlICni9+L+lRcmqfcm4rh/d5NW6rjNvy26S0iulLt3SnH8K4pdZUT1Lwd5bGLbD//Mwzo1cbR8K6nHv+P5yrFKASJXOfR+io1hp2eWrzD2W+1WDypJU/aI1cjuRAyd8weI3FI4hgRjvK2G3qYl4Hbh7WnQC3xfYkgK/FXU/E/EF8DeiLx5ne1XjXrA+QWBb2tuJU/8kCbSVA1d8r3JVUc4V22kuGw5RSHtwuuEnlgmZe/DtqtDy+yWnyWN326xe70lz0rkTspOSaPNhJGSj65AVzwnAdxCgGkOl6EC8zxMkBMOEPB/ojDHk7oVPQ/Z70d6kJJzKIzhLO7ZmrF+0/+Vs/aX/zxaeTctaFLYxRj+zd/bGBpfgiE7BYyMhb68y5ba3LgDcHzQ4uOA4sAABpDghwsfdj8I4xD6KP9ic0hDiG9EYJAMdo5GLst95+0/70T/+F9UZ9MTJ0wCGYzxU9d5AHH7Zo0G9bhaxSSpNjIq+y4XqFnfsInV1Ou2smacxwYdxcQzGzF5+/YV+4cd3qzaabfqJ5obRla/bOex/Yt19+xdrtjhZasaFB3F1Yz2mhZMRooadRYjyRto1bR2TbeHxkZ3e2rNMdWrNZsd3dlmxosPpAWzabI/ZHiwTTOVTkU7FYs1qjaa3WgVutAI5gH+T4vyajXzWjjEaWzxdtMOxK08Z9LRTLVqjUrNNqqeTaPjzQcUWm6tzFy3b7zh1rNhq20dywTz56V8wM5cXpdGwbO+et3z6w9QweamtWLNelmet1O2LA1mE7AYmwbdiAYMsy7gm4IXLOleohhWJma/miTQcdO8GxPlf0kiNzAwB6OrLNM5ftZDKUXQvaJkqlg/6h2cnY1vM1MQJrpUZ85F2Un9rcLD0/ofTllieA17pNxwPrtfeDWbg3MXipNG+NjU17+tnn7MZzL2iS9RKmyVuMnFtYHTYxMEGAC8VAYUEnnzMA6czO19atQ2Yo7PJ0avXNDTt//qzK0HRxstlQ08fxiXv49YaKYSJGjfmAMPhKAeA2tys72wLpRF+d26rZ8WzdPri7a73+RIBP8xRziOYvdI1TO7fV0FiF6WKsbdUreia4N7GLj4dUnmlsDqTVdWNp2DYySrkmHh6/SOhQiZNIqwkaN2QP+KixAfNg+a1ayVqEvWMevJ7Ra7legFt0dm7kO1OeLv+mhMq9rzGORhOVw3hfAF0NpkVG1cfyjwPYM09wrGPGWwbbFa79sRoVKO1OZ2ad8dS6Y0YonbEnNqORyuZ24fyWnd3ckNzj1fc+lkat2+vp+RxNJ6H5aF3zA1pO7qM/H3PLzub2xfM1+9WvX7Ebz10V43bQ7dk3vvuR/fY/esW+/U4olaommlqpg3xIm4qw/vrc7Azx0tKXXl7Swqj4nqdhp7CuJOvwKX9z6o9SVcZk9Yqfz8YrADeMsr2LfvGVrMmB0U7W45UPWvxduqQaQEmAY2xA6/WyOpMZn6QjxLXL16YUFlh5/8Wq++AZ/ijA7QE7kPB2nwYTl0mrgB+Sddc11H4eTgpFJRWERTTSj/MV7+XXahkoZnI3/r5yp6LvmQOEYFgboqKihYVrq5buUiqlwEtWkcFajLoFAPCb6PYO/rVqILuAl0ltO8W4uR7O3y81tpIc1Kh10/EGIBbLbX6h/FUuevdJRqAp2Ev4v0OFM8Ss6FqE3eqCVfMLHMFazArlM9jJRo1ZvFILULe4pYmxbwSEQbeRAN8AGJXLGbNIEywcOuJSDQqnsep+Df0oPC+QiTz8QCycmx6jleLc+l1E7sdaFGMihspJ4UQWrdD++dcfuWj/+b/3k/bTLz7j+i/86tfWrd0dW+sIj5qMwUkw4bIAIQZHO6K5Zg7jhucYDJKDHk2+s7kNhvhZ+cQl49AgAPddFq/1ay9WCb0a7xkHeMbs3fc/sD/5039urVZLXaQcPyxQrljSvWGyAbgNaU6ob4nJwi5iDXuNUCqEyRr1224pcexGnNlCSWVVwBILG6DthRvXrdloalxplw/4m83tB2+/Zy+/8rpKtzHIg1vaKOatml+z3vjIwLWtgQNJTEPnhhG1N7/0+0M7v7Oj55Lrc293Xwu7rpeABEkDxBoB3PCmw4eOZIyCshzRgcTxKHCezQXjVQfKMH6UZ7UQUSrNAVrKXpIjWUMZlDMxbNwbhPs0QPBvfLQAkDQm8B8h85RZAXDj4dDygEDc+KdH1u1yDxgFfC5dpFMBe+nWZLLtlh8qQeMzdkInqdvDyEtwzaOA1ATA/adLuUZSQEYlTWmrChUdI5vPk8y69dv7Nsu6VYpQU0hd8D2ks2jRXzFZJNdgKQvy54Nx67V3l/0RlU6yZtV6w56+/rw9c+MFaRc1/kLDAO8vhqpMAQ7rDkC558tq3K1hH5G1iw3E9GuyktjrDWySKdjVS+d0fwA9zCGy6wngniim2wdtlR15jmG2tutVMVHEVNGhTPD25XNNa9bq9u6tXbvf6omla6BvK5Ws3evLigPtGRsJOk9v7x0qzmqzWdd7N6sVaUYBinQ/H/Z61huMrEm3Mc/LeCzQyPPIM5BfcwNeHmhpvdbX9d5oTrEXAfTc3j203nBg57c2VAKmjNwZDK0osOXJGTzzjL/C+onVy2XrjI/s6NjzfPlCA6oNbmrWT8IIU00nsaSsMHmDvctZNbduZ+t5O98sWXd8ZDfv9+yD3Z5yfrHTg52lC36rWbXzOxuWyWTt5kd3ZD6836Z8TSrLWGuGrErokJ0Mxe6ur+U0Dnl2Ydx+7etX7cb1R6wAcOsA3H5ov/1PXrGXbn6SsLrpNS8uNq7VwxInzLQxbzo18S6xdb5jTS/EKTixTGwkWrcHXuPAJzW7nwJ9wiq94AXcoBq5iYhxZB0+z/ianPami6t0mvxIf0Qom67wHQIpgcxgDms2KtasFhdZuA/ivJXj/ux/fm7g9gduB5JwUCufvQze0tdycQwJ8bMC1vwO+oYyNisA3CKgPRW4pYHqv/XATeHZMTnh8wA3z8sD4Khb899i4OZl0xRwwwsNtutHAG7/6d/6CftrL1yzWjFvhczc+tMTaw2OrE3KdxhodLWxsJSrFS87BiZSzQswawLLABSPUIJ9UrlIGkQH6wuGc6Fx428o4wmcy07EtRB7+4f2rW9/x95652YAKcT/eJqBOijXc4qAGve7Vqg2XAzP5Fwo2vFkLCYWlnnUa8uUV4sGLXsBYKDz4jOffPSqffXLL9qZMzuSoQJi5J6fzdkbN9+z737/NQEw+a2qNDe3BqakGbPWcCwmkG46ACgLFZ+JNgcmoT8Y2ZntTe+my2btsNXRrhz5QAzepnWS8h0LY59c1XzeyiW3AxGIUbcx4MG9j/BpE8unhgWPvoLx4j6hAYRtwg6EzlFYOTHSaiSYW6OxaZ1uWzo7UgSw+TiajNTYMRoNrFbfsH73UJ2esJSlSk1/x785cxomKK+ibUN7t7bu9hQwoByLrjOz3MyBtjOs3r3mpVKqpkXptUr5ohXWszYctJMdq7rdWK6Ddch6vmLHetyDj51mUE9u0eY0LnWhu5V/4vNHqfRo3HfGLSmV+qLEQoVJ75VHHrcv/9jXlS7AbwAgzgDTPbkAbrIb8h2FrqHinNbN6jkaZgpGr+0hMXH5gl08syNhv6/ZHrAeu6nFSofyeGTA5UM4JpLKF1GE/5fPNGy7UbM3PtiVdgzwwu859nzeNVqjoxMBPq4Gnal8XtSaqomBpAfKk3nSS8gWdmsQACNgDKDHGOeLY0JPxjjj/WDwAaowdZRLeX6xSAEgUo49v+Fm0mwYeD/JGNT1m7EeSRA8D3r+uYYFgUY2+jTnoLWD6SM+C2AGq8l1ItILyYS0ryGcm5grnqNijkrFiW2VCwLTNEfd702sPTqShx5ds4YOUJYqa9q4kK/a7Q3tsNWz23v71hJjfKRni/Pj+cPXjU2Fj1f6pWf2xfMN+9WvXbEb169YoV6z/c7A/vjlW/Y7//R1+/a7aNzC+EuRFf8OuD1YBvz/NXBTg6Yj2c8EbtnrvzbXQsXOFtVC8EvRi8OTwETsX65P4UuLmVgrckFDAPYDGrcULxYYJI/WccZLCzJOzDG3c8U7zl+9KO05+7o4sfSuw3ctoVSaop2li4hJCYGBEjOX1McXuFlNCcGCQs9XyDnVewfzXDUm0MAg0ODXIm2sq9eEi6TzSqjOcOzhNeo0DR0msTSq6yGx84KJjKzgg6a7DmgAO95hFc49ZPhpvYhl1kA8KOEhAbEBWNF5lc0pw5TSBdcK7RCmqs5KpGPAYsnZ78uVM1v273/tC/YzX7lh57fxQ5vJfwq9mRZNXfu5KG70PgCS4dANXrlGJQTIfeKUnBECZMD4AFqi75zr98JYTNHGgE6Fca8jMA95riG1AKbjrbffsW/+qz8XSKEbLmblSv8ixm0iYFZubioJAK0dWjcmZiUMZNZs0GupqxTd3gyxPMANA9d8UeCmXMzZz/7UT9rjjz2mcRm7RgEFr735rn3v1R/YaDQOHXicw7GYBsLqWTQBRcPArsBO8bksXgwsFpWzZ7akB6qUS7a7d6hUBJoQdPVVcgSU5RR/NRh0xIphEDsawvKx2OJt5aUuhjwZqzznSgwITQ2wX7xfvoQurar3h3kCCAJUAF+WmdnmxqYdHByIFaLxYe8+Xlecw5o0drX6phhMQCM6wHK5ppLpZNQVcID5hJGDdfNJKYTOH0/1OYBnt+mAIcNKBtDp+bT6Wz3DNL0U1CBRLZOWcCjtHOcpSYDMez1Oa7ZOASzMEKlSg8ZSiol2DS/XPDBu1apNRz3rtQ58/AfGLvQyChDD0j7x5DP21NNPB59EWN/QqdsfWxU3d43/6FeO9vLESlgIrWWs3e3YhZ0tAZ7BYGybjZo9euGMABFsF8cNIwZjxfODDxtgJTJuMFCkawzGU/2n+4eZ75m6XT6zZR/eadnH+4ey92h1+wJvgDLesz9Gp+hAVKVJedzBfJ1I11bCuFaeduu22x6IQdyolBV5xZiFtSPFANavXCgouYK/B+gB6sgPnkyOxehS6uLz7h/2LL8+t3qxYBXAF4kHACYi5GQVY2KfOW9+F3XG6F25jKoIBOAjOQXctNaPWC32gUblAAAgAElEQVQJDUyh2YzrxngvZLPSFZ5vFOxso2j96bF9sD+wT1pDA3oCMDOUyo+mMi4mXu/S9oZsTVqtnn10577ttw5tRLcyMgbse8hmpVGGsREkLAC3Gzs1+3tfvmhfeO6SlRt12+uO7Buv3LZ/+Ic/sO+8Gxg3jcOFbMdLD8H4OVhH+aodS6WpJr+UlGfB55xWEAwLTPz7JQJqsa4s81KpCph+kabBfJ1J3k6baN8sSAAg3BC+HvjMwKolbxmPbfnT/V9Rz+XMOf/RBb+5UfOyeMAc6aNb5hyXj/mBT0j9+nf/29/43Fml6VLpwzjOeEwJQZr68AB7kp9Efa9ucyh/xiKY5umID6JFWbpUmn7f7LO/wlY/3ABuEl0jLk6K0URR4+avC6XKEFOVvkBiTyI7ktRUk+kzeU89Vdr9MghCeTW8kfvEeHkjPYD081SdVjLlGJWj52FhLpumb7VgB5o4gpalcu3KYFtc6IV3WBQ2RzuUXCEv24tYwhTzk9K4JcAtZmXGcZ2iQtOGvfw6dkomItvUufrhe7evfxtYqNT1i1q6CKj1WIVycLxr0o1FA+VY1g73mQYLz4s1dViiL5JRamCzkgcm8RCa29lm3b527VH70rVH7MzOtibT5kbDqrWKZbMu5pbZqfym0M25rtADoZ1WBwA1mzXdby/bzWw6cY2PYOyMCZryXWRN/VqJtZEhL7d+LiE8/lYBKdvHtz6xb37zz+ygdeC2CJyboq1ONClMJyMb9Q6tVNvQBMTxrRfLNlOaAJ2nREM5mKMDjuUC8TTHSQwOjBJB6H/zr/+EPffcdXlu8UXJGJbspZe/Z99/9Q2BPXRBjHPAYrOUs0p+3XosGpk1OxhM1aGMyScdrNxHGLZev2cXL5yzMkazw5Hdu7drxVI5YcKc4TtSJywL0MmJx/OQEEEJktK3Xyd/vlTGlbWJ6+34OaCSxgHGIro2QuFVZqIMOeX4MiEmy9R6T5mWL3RYlI8kyD+a2HDQk7XHeNCzQa9jlXpDmkLlnA67eo7RW+GL55s0z7AFxAHIaAZxk2DPb53nSrYGE3cEiOEeu48b9yibLckPsIxGr39oGbR+c7qRGV9YvTGXrZvlPVMzagsVFwVBsjSjZ3zjyH+AiELRKpW64rH6nUPNQ4y7CHTUzpDNW75Us/PnLtr1556zrc3N8Ez680mcEtYXj12sGcqBj/awlIjPr8dC9YcDxThRJiRwfbtZs8cunhF71O0TP0cnpXvyAfakMZu56J4jorQOq9Tqu88YX2i4SE94+pGzdnuvbz/48K6uNeVNnmNAoRhCAGrWNV9o8JgjAGJsbtCW1op0hmatWa9abzIRcENPBxji9/VyUe/FMVEyx7tOpXZAEuCtgO/g0PrDiRUwxuWa9IbaEGw3qrbf7qopwH3Z1rQpoQuVdAQ0dmjDeN/NWlG+dgi2AcJo5WhcABBy7hwHnwvg8rgsdIaYWLs9ED/AIBch/UYpqwap6cncdvtTlWJLMLY0U81pxjpR8wWahnNbTWuWSzr+j27fs7u7+zaYsJH0jQXNN24LFcziGZMZsxfONOxXfuyyvXjjipWaNdtvD+0Pv/+J/cM/fM1eFuMW5Dtp/XcAbq499o2d5uoQg5S29EhwR7DqWEQSpgHLSgE1tbb5GuJr8QKmLV4blCmx4Ln0lKT/oWMKx6njXoukTlghUhhwoUEPsCH5uFWQtQCb6hylmYsNciFnG81qom1zTPLQQ/vcv/jffvPzA7e0Ae9pH3AamEv/nRM3i5+cBtwSwBeTEtjIhDnbX78KrNnbrgK3Gbu8qBnyhfZ04LbQkcXD+gsDtwSohZJYNP1NwFvM40ylOAi4BbQv4BZMATnREFjvx+Uttj5uIyB1bZe+kp1MPIvAt0dKOyzWYr7wsQt+W0pOCNqz/y+AWzpf9eHALXTaxDzXHwG4rct3zdnThwK3pIHCJ4CrZzbtJ59+xB47ty0N2NGob2vFikob1Ubdtjc3rVz27rfgbiB3dHVeIpKfHmnhaNTKmvjR9kRAkK7/q5MrgFYnT5xhlHZoTjdfvPeLZpBOp22vvPqqvXPzpmtl2M2sOwCA3ZlMRzbqHlilvu1sGbYU+bKdABYUwRSySrPo8zwJQeewtiZGCvaLsupP/fhX7YtfeEFdlwwZFo7ecGj/6qXv2ZvvvCdGDDaEsYe+C+CGxq09mGr8HAw9/B0Bt0dSucVHv09X6Y4WKhiWg1ZbOiBFUlFiDMw474+P22jUF/AoFitqOJBoWLm2znAp169U0XVQl+fcbDwaukA+dPhWAF/jofzuMA326+zXu1ZvWqdzKENiwGj7cE9lVoDWdDyySh0ft75YNRodypW6gGCn0xIjx/sBln3D4lYCKjEKOOGLFcLuFXkEK8niSzuLGxJLq0jHLybFuaJ84sajgUTmJGToWOBtMHCtNKy+dTZJmYjamyVNCiVCOofHxB/B+uLcX1QpWGzskIB7mjvG8qeL2mCOG03dxsa2PfLIo/bktWsaUzyTSC0BOrBq1y43xUjd/PhQY8Y7dKnMHRs2LGc3GgI1gAfC3R+9eE4ascNOz2115Kvp3nsALsqUCPMBvCQrTE5m6lxkvGGPwWduN8p244nz1huc2Lff+qFE+rCika2vl6u2loMh9XxRnneFv5PUQDbtgPB3B2D1almbgfza3OZrBeuNye480jkplk1zH52vMPPOgAkQZtdV6jw+nrvZ89yB253dfbuw07S7hx2xsgwDGhTqVc/13GnUNFVHuQNTBACNL8Cgl8yDryabm7BpT7pKNcF7RCNlVbGQ2XV55Z2tF+xco2SDwLjd647FuMnvkE3M0dS6o6GNjk/s7GbTLm1v2tHkyH54Z9du3b1r3X4vsPD+GvfkC0sIOsa1jL1wbsP+/tev2os3rlqxAXAb2B99/xP7X//w1QDc3EA+gqew+Pj68wBw8/L+XylwSzRuaeAWTyJoxhNC7OHo6P9d4Oam8coCLzirvNGoSAYQv/4dcAsjZ+3pvxON1hIgEzWSkWlKG9zG770JIWZkhj7DyBIpBiaBS8tANZY0vWax1J0ZVoklZk2DPQFRqak3CDoj+NJuJdxVNw1YEJeJViT+XrvvyOg5RevALrCD+h9nH104EcuK/pCxsErzoA5CujK9PR4suPBMSpVkwqHEjxSbFKC3WKVQlvVyUHxdAJuhaSHphAu/l1g7NJLMky5XR+fJ/Up3zYYNV0xYSDOdsUs0XjIt5mFXldqTJfchTiiPXzhjP/eV5+yZqxek4zrY27fDwdja3Z4WgkvnzsqwlEzRcrlojVrNqrWyd37RdYYVhkC2B3TXa5Tqpn5dA8uQJFcEmxnfmobkhWB94vobQMDimlFyuXnzHfvmn/25W1ww0VMiBeShpTmZ2qTXspKaEwp2Mu7b+mxqJxlCwinXsHN3rVgWQLAGo+aZqVhOCHgcTexrX3zRnr12zRobTZnfUr79CLbvW9/xhgIis2C5ZsT+TGynkrPNUlYCaSwjekeI1jH2RMtGeW8mIEc4++VLF7V4sVDfub+nOKtR6LQDsHEuxIYpPuvk2PMwg1dbXORoWohmpYxZFlgWa4DQcDgK1jbo7Aoy4BWLt57zUPhjt1jhemPvoVSFtaxYjsloJH0aFkCEspfrm2o0oORMVinMFaCshx0IHYnyzRqFjioXmsvuZc55u9byhAWdZ4Ny5zHmsXNbyxXd1kRRWa6bwieOUqmbC3tziufSUsIyq9abtnPuiruKBC+1sP9aADAAQX5dwLjVOtS95drFxiU+CPAw6LVt995dlxjo2eLZL1qpXLML58/bl770Fc0dMXJpMMbg2Wyz7jpIxiX/y+/Rf3HtW62uGC0Opt0bCCxcu3pBx0Z+KJ2SMQeUc0CThkiecS4fQJWE0Q3C0qKF87/BvPfJK9sCet9582M7mTs7xe9lWxH8Byn/nmnAormV0G6PTuWMLDDIgMV8d6vRsHphJqPc7nTN7nQom06soQ5xNjMwtzOx2c7MA9yyYpxJRgDkidkGcE6nKj0CLJEDxCaXpPEqZtQC5GemLs5CZubpC3KE8flCGzVY5NncE0hoAAnduzz7jHPwpHfTOjDXuRIy3yA1hZD5qR0OSFmBoT8Wm84moYstyWRim7Wqys0kQ9zePbD3b92yVrsdGDaPkeNZVjUBWwoYtzWz58407Ve+etW+8OwlK9crtt8d2jdevWO/+0ev2cs3fxiYrFV2LKw9kg8tEjKWebMVnkdrVNBqhl8tbUhS7EzKM8HXt8WinHrTVLn1FOC2WEXjIul2KM55eKf30lkln7+SiLDAiOGzU6+KPQ3BH7VWK8mfDd0hLKv7FiZQd+WC/Oj//NzNCb//xwbjtrzhSy3mCRj2O5YGlfHaq8SvU43k0eLuJqtV8paOXPiK/SmrjF0CYNeu/e3Uxy+Xt1Xa0o5g4Z0WnEn8QNJuz2nR5VLrabziESj5DXfhUozGWro0y8AtuS8rf+NDJwGb6dvH+6dvdALIEk1BKNXGcPswrHU8yXl4Gdf1Bn5ICWEZwKf840JHbmQlBeJCCgUdWtJrhOtH+So6gi/ocD/yNGBzQLbooHVNTtRxeNevX2JvoEAUv0ijiAMkspfLA22hcVvWqy21Cz/s/gnQugibz7525bz94l//in3pqUetUliz9kHH7nX6trt/IHsRyhmlSkO2AFwHkgDOndlyofb6mrpHuahE1nBt0KRIj1OjS9Bb7yM4FagNwbscHpO3Y7jQBa0ydLBNCcf/ye1P7E//+b+wdrttM00yOTEQ6LwIUR93D63a2NakCaiiPKdQdkqWBGiPBjo2hPCUWT2uydNCYIFg3H7+p75uz1y75ukK6H7KRXv51Tfsz777ihZWACx6IEYcQIOFsLSeUTcpZzA+OVbTAAs5i0+nP7BMdk2RUxfPnfHOrYxZW92pWWdKcMCfTgSy0LXBuPU6h1YqV9Vg0Ol2BNCkKzuaOlNBNFKprGsIA0YZc0hXJgweyQ5i68rW67etXK5at0tHrU/KNBRs7Vy03b3bVqs2ZL+xf++HSjbAWJfnpL5x3iajjmuSSiVZk8BO4IHFQg0TJ1sILVDBmFqNAmbNzbNWqtStfXjPhqOeumvxqBPjtu6AGdAWFE26fzRhyHNwbc3HGKV9ruewo8zV7XNXpbGSjisGNqcS91gMAG6T4xPFpDEuAG6Am+jPhWh/0D2027c/Ds9/yEbMonEs2dmzZ+zLX/mqe1ByXafHNhi5hQaeaAA1NXiE8UppMLs2t/v7bdugLE0m6mRqO826PX75gjI5W52BuoQR17cHQx0/mwFKmZQ9+R7gdARIEVhyKwwPsQ86t50tAbcRtiiUqQHgvrRoXGCfUcm5tor56G5vbPdbXR1Lo1LSRmGLZzBkMXM9KEMC5gsw0KFUynlhriwT3MCA02VJ56pK4KE8DSt3+96B1ctZG83m0sphHaL0BWmbAN6uB0azyPywXc7JAqQ3QTcb7ai83K1m4zAZJzUYzZfe1DIWy0yDB9mpa3ahUbSLjZI2HB8cDOxOZ6SVkU1sKbdmxbWMDaYTO+z1peE8v7Upf7vDVtfeu/2J3bt/X9dGwnEdJOdLExJm2jN1ll7bqtt/8PwFe/7xHStXinY4OrZ/efPQ/vc/edW+986HYVWP62iY8+M6Ig31glXSehVYuLjkp6tlupNLUpr02ri81U6jKuclTltH06goXddLrarJ4je3eegq1TEq1/n0dXixPi+Dq0XpLy7f8c2RZuCVWFYONYbLyA7i+zycB/zRwNuPAtw+TeP2KVcyuexLnbZhvYqvi2RMkLtrTHtSiNuExDEgCBZOMcLszNpTv7h0K2W+moI9S8At1QAQsc5iYKSARhDlO7YKfjSpsucDlzm5I0E8maCuNHOWftWqyDIOnIWP2xJwS41LR8aLgeIPRnpvEt87lmfDo7N8lRKjPIePAZQG08DYKOD2IUELIcNeJnIHe9LuBMNhb6xINVdoVnJWLvkv6tqSmk1oCEEUrVKNAzE3OE6w/IJ5DIvk0r19CCiOgyNO9uktR8LOmSny6td+/iftazeuaddJByVMV6ffk86kuEapp2jDY8xABx7IzcRKbmGjZkRe8Z/bkrD4ZG3/sGflUsFq1bK6uWBTiviXhTB0GW8GexafON2Cg59J8B86R5lke92effd737PXfvCmABl4QTt2RSKZSntlskoBZUdjW+PasRoREYXXGlmllDqxAkFEHRZg+WIhqJ8f2zOPPWKPXLlqW9tbSlBAbP3t779ur7zxdqItgx1wq4tjq+fXVX7a62N+a2IBKuWybTUbYqMoiSLGJ+T94oXz+ptiIWt7By11NB4dUyr1hht2/7JUwU9LTQF5NXyolBNitSgjO8ZHcO4RUAAqXkM6Ah11DA15mGGFAYBdJ7ZoFKo6Ph+gYQPIwjQAGsYAMq4jY+5oatXmjs1hLE9OdJyUddHQ4ZV3dEyChYdnu1bV5wUvgZ+ooQIwPMWjTpurNZsdjR28RW0RLCjMDD562aI1yN4M3o/ozmQrYfjDUWbMW5lu4WA54ntM96DBSgYATjlQmilMYDtdle+INaJEA+PJF6U8dHu7e/ddf6kyO9FHhMDnbWdnx770ZQduaLa4rqMRerGJbTVrwceNhY15wLsf87mMfbLXss16TZuUw3bPzm027alHLwnIEOzuqSEWypCui5OZNl5z0kPObHIC6+Pxaa5F9Pils5tVu3blnL314a7t9weWD5tT3+w4a8jf0VgTjZkIeYcpR69GVymfR3cq5riUbTfqVX0eSQoYBPN7MW6zmbzWeEbXM94sxFiFbeP5B1R1xMzObH50rCaaed6zUJXbK581HwuMRwYczxh2NvUycgbO2WPt3CfRLUTY1DJn+PPowMkrEH6flcCCzxoG3cSB1Yp2vlnW8ez1x9YeHbt+ES0h3e465qntdvqaHyjfVvOkPYzs1v0Du727qyi4GAXpDS0Q+DQsOJVxpVmxn7l21q5daGiTuDuc2Vt7I/tH333bXr35QeA8UzsHTfHuXepDfpGvGUm1xXLNGhLAHhvW0FCS7PiXOa+AhnxlOpW9SxBHepVcAWkPrHcLxi3xcWPlDJGXD0KnVCVrac1d/OUqgNMRK+WmYCX+Q+NWK7q0JqmIPRykpcHN6l+lf/e5gVu0A4lvtoqPU/8+HTqHO5jGwik7Ns2dAaT5ZiSjsczYcp18QBbhZwnm0nV66pfCy8P91huntGQaWGHUfCpw47mL7FTwYHoocFs+zShEX5REw6BbKmiv4Nuog3N0GA7+RwVuDtpS7xCeDmeUvJzp3y/vVBYOx3rtsjfeYocQBlziL6fOVG8A8EtDB42zct5J5ZNw9M3zDVKqJBrbT8J1lchcDQcL4JaAuORTAohTh1xKNZHa0a0Och8y4Xon2Sd6dJZ0F88+esn+s1/8WXWVctywO8p1BXAxuYU8QToxKQ8dHLat1x/ZYIDonIgcuoYaEqHSORaNZ7klcvGf4N4/syolQjUNhHzCpa7mjF7PtWCi9yN3zQ0T7YcffqgUBVgMPSRhAWYBAHxgwCvGTd5MCOWJkpqKdUPnRClXFibKBqWUmRFI4FYUsxk7s7lpzcaGRNYbjYY1Nhr29vsf2rvvf+TRaSpjsdjTfEFGpPs+EeEDw6YQ72LRmvW6jnm3dagxgv/bpUsXVbJFQ7N3cCgmaxy812TOqlB6P3fKumjT8OyC3XIwgfbryIGQDENJR/HQbBZTgBt6N75cmI/GDTYuJ6sQJ8YdJErj1sMOBI1b1js68XXL0fBxbBubZ+14MrTxdCTQht0HwBsGTDo7HQMehzRDnGjR4155kL1vKX2uCvpTNYigk3KtV0xxoeRdKFbs6uVHxczcv39XbMXZ85dD56mPW2fBYsqGT4FxBlFE02wqlpVvFbGFTisYiipJJrDjCNH5bAApizpjlvvKuNje3LAbz79gneFEABxwhU6z1enLF0xegzDJ7ANUAnaotNvuWaNWVSMI7vyA9qsXz6rcSVQawI0vDHfZCAFSAL4cPx2mWsjCMYq1ClpWJv56JS/gdtAe2ke7hwJB8ZmITVMciyKxKL1iRhc2iZwjWja6OZuNuppxAEGY4fLsYcVBo4KeVfwVT2YCYWwU4wYKNg6wNz1yv0Y+g3HApm40HFm55qkNApAqHc/ErKH1IzPVI+w8hYKfMTQAhJEtVMh70NTJ9zEseLGSIWsgxroMW3Mq3W5VC7ZVL0lXd9gb+f3CngZPO1g59H2Tid096FhvOBZo2NmoC3AftLu22+raAHaafFPNbWgvkcx4kw0ja7NStqfPb9vZjZqNZ2at8YkNTsy+88ZNe+Xt93wR5lmKZvBLwC3IWwJY+lGAm1duTuGi9KPPC9xWVkAvZaSWhVTZkw1wNOD9SwC300CbP7dIFgoCbzSdIDmQB+i/DsAtmaQevLR/KeAWbIO4JjTjPBS4pT4kQ6k0Wc4TAL5A4r4jCGBjFbitrPhJqkJwsw/oJOkgXCL8AhXodKAza84MxO7RyGJFpC831mB7AbPkO7T45Zt4f01kvOLnL/RhoekiiPCXNXbxtXGQpoCbAFz0O44oOv2w+OS3+ApgKTw4aSp58VdsD2HgfKFyjWosIXuI+6I+66+KO0q/Dngz5VRWHA5GYpf4OJd9pRjFIFhUJ9QDYDce52lHH8Bl+h4HEBtfdf3xK/Zf/NLP2k9/6bkkfsa7+NzEVYyKdJBm/V5fJT0MLxGEY4/AeKGpgZxMiZ0p4wRhKno3jzLzhgtN9vHzQyk5CVFP7DEW2koWTYm9D/ftW3/253bn/j3vzDvGANYF1QAcRPUAM9zyM8zsNKDwfidTsU4s5gADGhuYqOl24j/E0TBNFUpLpbKYNoUfZ9ds/6Bl3d7AndW5T8SsyajVA+4FEsLmqENnG9YmxYLYLIfHa9KynTm7I+DGS3Z39/Va9HqUxsmjLOZLXtYjCYJ/F0pqknAtmmdVonHjC+DGdeYSqsyKX1afrNAI3JgsKzYZjyxXqMh/TZ3A3ANYiOaWtTsHVi5VpWvpdw401sROzefW2Ni2QZ9yG+VvTxkYT4bSvMXSv4+FwFxRAgVcKzze2QdffGkMydhc/nIANweb6Ol45ukwhaG7fOGKylS3br0vEPjYtetBo8oGAr0bzw930juj47PEj/l9r3tgo+FATEjUF1EqBvwq7g4WF4YvyAI8R9cBgRirctU2Nzfsuedv2F57IAA+P5kLwLXbfWuy4BA9RvwVTQZZ76AGyBy2B5YvEdx+Yr3B0DbrdbtEVmYGq5BesgHZb7Vt//BQ4w9gDaBnk1Iu5aVno7R6dJKxCY0AwSgbluLpR87YfL5mr737sV6jS6FoLnXXhDnCS5aAajZ09WJepakhmjjuN40lQ9eq1UMUGoAS9o2GCTpPGVM04khPhkmzgFJWXcdE2zHG8ERjcwkga7V7Ns/RyQtrRCyYd7ZyXWG8kBTISX42swJRbphKA3xzLhGQdYgGyyw8L57bioYWFhAwyiYnVhyYBXlWYMXy6+5b1+qPZX6tcz860mcCRDnPe4cd6/T6YvjO7WxZo+KxbXTJau6SnnOsDWpkSGJ8XqlYFACnO5sxxahmXH3/rXfte2/e9LleAHnF4iNVbVmsU3FFTq/DPhHzmyWr1wXKWwJaznnE90mtoeFdVpbu8M8FibFCk6SWbubGoHHjs9G4LUmp0ocRumWX3j3+I66KqTpg4JggM2CQ2aRsNKpWlr0O8/ki4io5u1SoasKqLRE+D65jn5tx+/1gwJu+WCnqbvUanQKfHRU8hHFzadYij1trXapUmlyhNOMWtp+ZzLVfiJTM4gyTIwo7gYQlWgFFQTeRDKmEnVrop7xUmqgPA3uVuhLBEdtBW/BxiqHQYVAnqCWxLQHf0YnmXUcqu+gSBMYtBH7772JWqWsT/EfePZkAtwgAJT5e/A4Q6ZOAl02XCqpL4+1TQJzQVjzfxQ6Id6Xcxuc57EM75REiPuF4qL1XOCMwDPRzAG6AhnNnNmx/v20H+y29jkU8uX1pYKtSqpcLfSylaPtwDU9/mFM/9ZuUTAfPPXHF/su/87P2U1+8Hq6b38OYnxqZSspIlEcpRzFZaqesfNGJTbCWGE/EJOHxxmLGYlOrVG1jc9M2mnX5K+lwEdVPjxa+f37rkxIgYmNP1/BkBSZ9ANAbr79ub73xhpoOmMS9zDiz8XhglVpT4Agdl7bkgDQxMITMt70kmi06mJA1RVZATIBl5s0BbgXiJRq+FImmJhYHYjImDcHgEuIDKIKcgOirXI4Jad3K5Yq0bZR50P+dv3BOrABaqf39A32G9GLykiLjlLJeQeVSbg0xVhwPdiZMpl6+c7sPATfyiFWWcuuHwaDnecAwOcWSe6+FgHpADcLvmAdYrTZ0LQX+1G0JGwK17xmkpWrD+r2OsklJc4Bx47MpQfPZSu4IFiBi3LIFjRmFxwc5geBF0Eb5fQRo+DVUJyxlXa5noWoXL1zRHHDv7se6/08+9bw3Acxm1h94WcuZpGgtFBY8sTRuTBwbdXRd1TwAM+o+d2JVZE7txqtuneGsHe+dzxUE3B576ilrtQcyjmXPyZZl0BtbNk85Mq+uRonm1015netrc+v1+5bJlm0M6zmeqGx64dyOrrWA25hs14wddjp25/6uncwyViy7sB9wVC3l1UDAxo0YJ7pK6aTneOnAe/zijjVrNfv26+951IimjzjNLxYLdKg8g5QUK/JaxKCXrNV129rYtCl5njPC3fO6JgC8RrWk8c/l1fhSjJnPvbBX7L/Q+dFMwR2gZMp4ZRyfHJG52pLh9FqG54impbzAK2xfpVhQRyq3jGvNJqVYWLeNSkkldDY3MrheX5ecwrV2DqSVPaqNypG6Y5VAwbiTQS/d3l6OJfJqOHUWkM8k/7JS4vzmttfpWrtFJNfUtrc2bfKRGPkAACAASURBVKdZU5NCdzzRHMXcQ0oIHdKKEGS8hjQaUk1o7inS4CIHAjYv6/a9t961lwNwU1E1YdwiMeGTmJNcwdJKet4VtiyCkcQqJM7LadIg9Rrec4k1S1bpU6f5BWR78NdLbJLmz+DjJlUJjHisyK0SGKvvtVgnl7FV6udxLRKIodO7IFsZ5k1kNYxvzaGh6hJtuFbB7MNBVcZ+9zd//XP7uH2WHchpFzONBj4NuJ22Tqv6lrCLDjLUyhWAeIIkPh24BZDzuYFb2E3EwRlvglvj6zM1bayMhLhbdOC28GtjkUnQvAAQnTzuG+PALQygzwncYkOASperwC1c4SXgJk2OP6CrlHSCRQMMWtzAlcH7AHBbPEAwPbEMLZo0T4mJ0kfGHbrVeh4Xs/Cg8/Jgfkx49Pmzm7Z7/9D29w69zBpa8P0iLS60m4mmwuOFhE4xePw09JbYgfidvAFw+7s/bz/9JQduqbnF4V1gDVVmIbQctkuRYM66MBECIBD+9ntd6/UH1usNtGOXmS9mpzU6FEtWq1bka0XJMZaSZeGAd1QJ7zK3VtBtpXQTwC1A56MP3rfvvvSS7BHoAnMTWOJuRlapNjWmTqZuBIz038uPZkcDypYIcAksDwUnsaTobgoqryoOXPfYbSuYuFlYEvsYy2hhFP0tUOoPpkexOdjj79FMwchEjzpKpVvb29ZtkzxAhx0aLMqfLjSfHtF1yS40J383fgYrg6ZQ3bD8LQHwAsqBcZPtCK/1sPfhMAXcKLOqU3MsVo0FbzAeCKQBMqu1DRsNevosGK6jo1FgpDKemVqu2aDXtUG/IxDB2IbZA9RxPQGzke1UmkPewbDn1Lopt3epu8+bwpb5nuddtiaU4R0Y54sVu3DxqoD8vTsf6do98eR1XWM6CjEvdvbCrzVWN7IqCjOQNFICOr7gsBiPBn0v3xHeHkrLMEKU6eiWVHC8Ej9cl8iifOH8Bbtw9RG7s3ugR0mNQrO5jcaUp2dWzuctX+CzYQrnBisD84PvXb5QFYCgAWGzAeN2VsfTEePm8xp6x3u7e2Jgi+WKWEBYCMAb4AnAGse5nj/KTNl1u3imaZfP7tj33/zIBrDLQWIQ4YBKyHigCbhNBXw2K14OZSPBhYJxoxkBJhFPOcWkHR2pbCrAvuZJDDIFlljfmTHAFAHz2JdwvcdszthsafM2ttv7+9In6nnhPdQA4cCeSCxuSX6d5pOCmi3KpZxisDQ/ho2QJ9ogDwBI4S/nZVUYQRoxAG3cI60flrFakY5b2LqZoecbHmEZQmf1sVXLlOTcbmW31bFWuyt7mI1mQ9mlGBfD0AHcAK86n4l/zxiT3QoSCLp6q1Wx7zE6kWvynTdv2nffcsZtCbglACVAJj1nwcctbDqW9Gl/BcAtJZR5CHiLa/SnVGBSxylGPHTbL5bB03inWFpMWAMncB5YO+PnRgCKb2JW9iCAtVq9ovhE2FVpDCUXiJBzIYVwJuv0L8bDvzHALdzzCObS4yFh3OLlTpiveFlTLJfX89KdMSsgJZjgLpnlhvKlQ8fA8qR3AiHBYMG4pY12PcooQZlBuByQ2wJ4BI1MRP7uaB1PIHp7BdaMIGWxai4YjrYYjttC6TIBdUFMrQ3r4lw1LFbo2MjG+X429RXo0PicxqEpHZZE0N68wSQAm7GWy2pnyc1iciD8fDIaL39c6MYtl0u2vbNpnXbX2oethLlYwsXxUCIbmhx3anfmNdhPgWyxm2r5T5574rL9+t/9OfupLz8XdDYLcCmeMlXaxBdJeiF1c7nLvOvNaO8/UYluPBrbUOWZqYTM/f5IE6rr+DD5XBe7hOatXCkJsKmRoVZ1JkiMmC9K7PDjAr5774699M1vWm80VEYpd56y5Wg8sCrNCXSbTodi4wiwUVwUFhaDlq1lTiyzXjbsXVmsNAqIgcpmpZGTZUXo/GThpduR3bcetqBpyvH3ctGHxfEyd3RpYhGC5aE8QyNENM7t9XrW3NiwQW+g7lAWKYAZpZ/jmZe4sM+QUSXlS8ZTNuemp0QQafwE4BYaW2S+K/aK2KBjlQpPwuYHtk6M2wkGsiVbo8OVuCqVe+duTDuZaGFCB3h85AbNAHHuXb5UlfUHoEQJEOuIy/HrwqvP/cIEmFUq5ViDXjBcE4Hx2GWuseiLsye6BDuQIFfAS+7cuYvycWu39lVuf/zaDXWtcu40RUThr8aDEh5C116Y1AH8smGxubX2d+3wcFfgo94kH9aza4ulkphfWCQ3k/YvJQUU8vbYI4/azsXLdn+vJRYO5gsvt+n4SN5yMGMC2ROOh0YSmlRm2jzUqjWbHM/ENsFmnjt7Vu/d7dP04VFUe4ct29vbUzkcNgewqMYAYqfIpc25l6Q2CtJbef5wo1q0a49esNt32/bhnft+nl45Tsx8ORk0dLB76OQ2a4B/F0XzrAES8ZkTcCuWdJ3YZMnzTSDWnwVp3EKXJaASNo2Nl0dxZRxEEX+lJIwT++j2HWkDYTKbdTy6MBh21qleKTmzGQA378F458CVx3uEtQg2Qr4ZYQy7Xo78XDSIzrKK+VbCDbIHU1m5XnKtJMCe0vJo7HYglFkB5wC+3XbH2gG4cZ47m5u23azb5OjEN5N0AcO6pYCb9LywtRiJY3dUqYScZW8i+Nbrb9tLb7ydlEqDHihgljBfRplMIhc6BXY8DLidpvU+ZX3yNfNhcOZTpn69bvF73xgHgKly8IJ8cBz2AN+0ggJXS6Opz053T+ozPQIqNvVRTaBMH4EbTDg6Sb6kRQ6txmlLrtPO7PMa8P4WdiB/8MfhXoV3ejgiTGqiS1cgNK9EVJCUw1OXdQkOBYZtIcyKHdQRoPoNyWRkB7JyNOGd9KcCOZ+lcYv6tNgVmmKpgjjWb2gEC+mR4HXruMirPBkFl+nXaMVcFkkmAzGyeeF/adVOviJY1Ge4BkoGvaEc5pYf4XhWgZv+3rvglrQJzl8ufS3KqCmWaxXwhQU7vpAOuai/YVKjVMriCrtEd5sC1/u4uOM+Hx8K0ScCQexEas2mnMh7rQDcginwaQP2VED3Gc9s6kIu/SXvBeP267/8c2LceLhi9ulCYxc7jeeavDFZjf0V0WA33lLOX4xFEIEzIWIUSrlE5dTh0IPPxTi5kzxghQl2c7NhW1tbVq1XxcCxsyZK6/Cgo/vU7bTtte9+127fvaP3YEIH1BDRVKltqbSHW74aGlg2gp3LpHdgJjG927OUaxvyGBMjRO7jsKdhAHvk08zcqqWKWC+V7wPjSAcec4qzS8HNXwJnXyjdJbygRdhBTVYea5VKxcYSeo8F3NCgsaiiI6Ocgzks8U+5QkllSZgnSp4TXOADcKMUljBueW8IcM8zU/OFNG5KVSgr8orPalYbVlhbs8NOS+VS/m9r+5wMe8nyzK7lrT9oq5xPVyaGzaQJ9DoHKj9TBpXPXPAD9HkETVSwdwmbIN3BAHDFBgdAqglb12sBdLlfvsPPyQR4o9m09uGurl8xV7DHn7qhhVWCeTWi+EaL9+y09qxKE0po5OBZZRGIzO3uvU9sf++2APTm1gUdExo4wGq93tSzL71i0BnAMNEp/MQTT9jVx5/QWFN5HP3gEUbLJwJFGxVnOGGC0Eu6j5trruqVirqIuVe1WsM2t3fUJNHq9PxZyWTEuN2/vyt2jTI61wvAqFKjAJsbguPbpvPJeHIH5/Xsk5dtMp3Zy29+6BpInht1lK7LFgOWjWMcjSYqBWPd4xNdSkdFSXw+F3BjLgKMSkMrxjIrcIf1CeBJXaXFvM5RncxzfPIoQQLcvWILc9ftdpXCgUYU0CbgP50qQYIxyTMPoAIc0+QAePQkDwdjNC1wLjwjLgHw1AZtFENTEmwyX5wrc0GlkBPrJvAZZBKj6bGNJyfqruW4KZUe9gfWbves0+too86G8PyZbcuusQnBzNhZOn2vjFM2Lp7aAXCulstiVTXew17422++E0qlTnr4When80CEyA4kZQqfIh3iPYkZlgvwFfjjGNC6Oo8HtjEJrvcLtIALS0v+Cvv1aXt43iFpTsA6KWrc0mxaarnypzaw35+yAq2up5FtCtUK7j3j2nWRXt1RBnNY72S1c8r3DyxvGbP/47//r+zFpx75zJXvf/69P7L/5fe+Eeb2BJctL/3O+Dg0Cb+Jp+JrW1DwR4wS84tTODCCOa6OguZTujdNnWHDtXT1Fs0JqZv3UOAWBPTxlFMDQXNasiozicX0BX6RNrxNRlB4F++oXAVufjEWDI5nGKYYv9VybDJA3H35dODmn50wbkEsfSpwY5TLLy3YbKR2NrqwfxXATTofb8xgZ+lh4A7cCqWCLiei/p7KZTGPlOPyWDIW6kqjocWg32o7qRk6Wf/qgdvyO0bg9hu//PP20zBuoQtPYmhl3i72A2J/ZATrGg7vbnPtIZ2k3FYWO5XKAvZn90ypWJ16KolMVGohoHo4GKqkhPUC9wdj3ytXLtr29qYVikXL5bM2HE3Usecl0bF9+O5Ne+MHr6sxQlmpx8c27LetWtsUy3mMiWwFSw5/UmBfBp09mw57YuNgbUq1bXmYnaBRy5iNhz0XzVL2kxP/mhgagJu2LoBLonfY+XOOWFowdmAe4/dEGGWxUSjaTMOdMmxWALNUqdhkNPVw9uMjmb7yeZ3uoYfD09xRhOGjY46yopdc3TiXkp5fu2jWzNjiQFhoWHAoCQGm+OLzYdwYS2XKvXOzLuVD2MuTI2tu7KjkSImY96e8CCik1IYfHA0NowG2GkPLZosCw5Si/Z77c6vYrxjqTu5jeL7UABI2UjHVQeNIOjNvjlJnqq4q5cySkgva+/c1fjj2J558zqayNpknjBvAonO4b/1+R3YmWIRE93qAspdn57Z7/7bt793RvLG5fUELjQO3mtXqGzpuT7XwUinXDPbs6aeeshvPPxd8FAHwWZsdu4YOQFQruxYMsIGukCll/7Bt9w8OrFos6rNPjse20Whac3PHJicY8sK4Ochqdbp27/6uuk3rdexNfGwA3GL3OSU6Ni/816xkrcw5j07syqWzilB79Z0fimVyMOMWRPJdM7NWv2/jsYO4bXXBuhE050ihUyAH4KNSvOsAYVlhnVg88ZPj9rCwAMJqVTRIxJfRrICHGsysZ4+i62SOODxoS4NGugG2MgTZT46nauZhs8pzy+ygHNfxRNcBkKwO2BxgDYbebVF8Q+Xd1UnH7DrA0ePPYGEAbiQvVIpEVvG+mp2kdwPYKpkCADqbW280tU63a/uHLenyGCPnz+wYiRORpYbZY8wrfiwAN+n/ZPXiLK4DJJj/mb327vv2xvs/9HG3Atw4t9iQ5j5uD6AXn3SZJ6NxXbLmngbcFq/X2qn1M/ydlr6wxn8W8/ap1ZcUcEN+IzuQZX+6iHTi0TjnsnJun8YiJA0bwUoriPOVjR5dF0LTWtS4AeCibQjjWSDuFADKYfze//Df2Bef/mzg9j/+n//U/qff+yNt2DQ1J/9vQUHF0/KmgsCKpXgdjg+4HvFCTACKENpvy+IeYV8jGU2wt9FypPXI5574leoqTf00/QeaVCPjprcJcHqZQg20lI8zTdZRP5UCbin2K3UICbvqDMUiuzRchgSb+h46jOUlljBcsngVUwMplqv8uByEOeO2yEpN8phSXZ7av8Xu2BXG7XTg9iBU0vGmSqzpB0lXkt1K2D3gQO+4FB+bkpWraInw0xpbv9OTjij5igse+YDVmm5Ev93x5yXlMr3YA4RRl/Lo+4xN1Wm4z+9t+A2vd8bt52UHwk5I+q0wV2hAht0gQ9ebLSJw8w2AzjfskpRooN2Iv4GXngiAXuxs1cI/Reg8kR6OsuqI9n1l2jXkt6byKXqdOSJp2v5Z/Oe2f/++fedbf6ZSFELn2fHUBt2W24Hk80pOKAB6dG295Aqjho6NRACAG6xSobKlyCdG92Tc198pBkq7pXWrlwFS3iyg0m3Qs4lxo0vTV/4AxOOD7vodNUDw3gIKWc8mhYEIZrto0Lg8+/v3Pf4JpqxUEZji+sk8NofnnWeKwqx5iLxEAfqdmCx0hrOZSqX4uPHlzQmenFAr1ZSEMRiN3DMOH7dy1eZr5HmW5LgPWKOcyPUdjfuWL9ZtNCDOaKRkAxohplNc9WFHKKe4Fg79nbpVARChg1BibhoVBC6C70UQ6aIb5JIBeiOw5zw2t8/aqN+18aivY3/s8WcF3Ljw8jxTrmnWuu1Wcq1hFAW+8AzUvOa6mNbhnrVa98Ua1Zo76uKcTIZWIsy+UtXnAmhhtrkBLBIbG5v27DPP2PXrTyelQiwM1MfKMUyP5GnGpC19XzjX9z+6bW+/f8sqADf5zo1se4NS6TmbktXZxg7Ey4x0OO5SKl3PWrXqXdZeUvdjB5hS5lMIO7mf+XVZYGBTduH8lm3WG/aDd28pF9fzOz2lAu0auks84wiEl8atUXHQEYxsBZ4o7wOSxOz5xoTcXZAaWjoYNZVusx4/R1cqx+U6TU8zgUFUowA15Myavf/hLdvbPbBStWJZNishPYO/5/qhF5O/JXpFPbvelc0zzGd5SgqRV17+lYVPiHeL6yrAja8oYsdWAuDGcan7N5T4x9MTgeAiAHM+t/742Lq9nkrUdI+yWJ7Z3radZlO8AWbDMG5eonWmjeNROTewKxy/4zYv2b714S177+M7KC1DKL3PovFvEuCmUn4EVnGhiytgynE4MqJhAqdD93SA4qRHGh8lu+KHzu6pyT35m+DDGv+tJjF/znTts+gSI3B7sBL1WR8Vy6EJOyXdGlp23zxzD9VNGoFaqmFRZVSnuoL/mV8USqYOXP3Tl9Y6GLf/7r+2Lzx19TMPTYzb//WNhD1Ns2pLL1Y5NPUpKautJOc4/HoZuAXT6E8BblxmyQcCcBPZobEWu0rTt3gJ2UU9WDzUh3SQRA1VXN6XUH2qxPnA5UpfVl/uwhO5MooWNL5/xGLAOuJPRT0lJVlnMJJbF+mcaHAbWLXkvZJmCD+mxHMnSXhYjN4EQH4GAkqAW/J38Rs8w7zZguMnKzOylGjfmNjQSmmyGY1sPOgv2ItwfjAEhXJZk/YCuKUvcADNYcfj5xM6lz5z2D74B0ubpPncbjx5VaVSgJsYt/jA6NoFYExKAh2ORz5h+k7Cx4NKKMECBVATgWbchVCeiRrEpJRKcwEiYcqok4lAHBM6rIQWh6BxITpLbvPDsVWrZS1OH7z3rr337juyKuB697qHVqlvGD5zJ6OBrr9/nh/naIJdxFyaJFhOdFvZYlNpAbQJTmlOQKiNoB3wk0VIXZX2CFCi6x2YDk1AaNiC9oaJH7CrP0H/VMgrp5Fjo5ED0EECQH84FOCh7FgqevLB3t5dLfpi84pVvS8gCcBIgwtGufKbo5tv6qwF55EvlrQrVNkxs6a/4zqILSiUpJUDSGzWt6yozMmxNmqu3Stbq7tvpXLFLEvJa1/aNsA116FQ2RCDeTQdi/WjXCqPOPRPwT+O+yYfNyb8DNYqJT0DvIZjjRsXH3k+qQHc1JXKcQYWAd1bpdrQ507HuN1X7NEnrovN44tzJksVlvBg/55KzFik1Bubap5QWbiMFmlNO+HD/ft2eHBPG6XGhqdVUPLlesO60WBBWZnz43h5/YULl+3atWv26KNXNWYokUWDWAd5XoYr5h2QAuFJFLh/0LEffnJPzJnG9HRs25t1u3jurO7JXqtnvSEdmRkFzuPfB1ATizsPPm7aJNGYQ7OCW3CQPACw4jgYm+d3Gnbl3I698+E92yW4PZQaeVYo3QK2un3vvuQYsb5QuQkAprHK/XFACEjSLBoXylBZAWxRNlSTg7RegCrXGcIi84DvHbY1phm4eAz+8NbHtnd/1za2N+3MmTNi7hgPdJOiVwVgyoGP6KrjEz0v3tXrRtRHx3SP8iw6swXTlmj4xCh6tytfnIOXbNdVLpVxMexYmPcBbtwH5g5K/t3hWFq6w1ZbG2bmpK1m03a2Ni235nm5gF5Zw1AqVdOMgzgfsW5u7WjBbWne+ei2fXD7vjfWaS1aGNUnoC3IBRZL5hLc8ndOoiJCDXaxjCwAX4ri4pnWu4Rl0r+PTXbxCXtwjnfu42GLWlgXQ5MQc6Ixp6WrPA9h68SWCYCFkmfqe8ad1g7sXLJBsxm6uDVvhvKhWK3U8XkVKu31kFz6pRPTX6RO6S+kcYuMW3yj1Vu0csniPxfH6y8IJhVxhnP8G/G6/AkD6AxaXAG32GmaOqsUcDt9JfeTTh/VKtA67XWBdjn1LR+CypMLsTC7TbM76bfyny+unD8A3u0X+MxF44IEzZHZWOjptOdJnpRQhkzsqeMnBFuTBzRuS1yW06DhcPRtGnwv8Zu+C0q+HrAfWdiVqMM0tD0zSRyRCSjQtXgP7cDJn1xft9EAkPEpX5HtTEq+qyPv01++fMWdSRTj9vd+3v7GV7xU6r5ri+Nb7A7W7AR/qBCXRdmEsqDT3sGYUpzQgm7m6Hx3EqNsvDQBi6eszeBBBSBkEZK2DR+toyMbDEYql1F+ub93ICalUi0LINx88w07bFFqnMrVv1xretcj7JCsY07E4rCoTkhTYDIJ4FNXaK1g2ULVcsWychCZ+CObhJEnGZoAgGjBEYEnppLlSlV/z3mPRiMZ6kbmF+0SCwrHfxyuFWOac6AsCnBDzwb4PTi8HxprEMlXLJdnUadjFd2RLzA6JhYVOpM1e+P7R8ckbOOJSmAwZpTceX5yRUqlzrjRnLAuzztAXVZMYB7vtkFHpfz1YkWh9pRzYdhgpwrlemAoR5alC0x2IBPxdYxq14BhCeIMKu8rE14ZpjoY1+UNdjwRRLOx4TjQ84ml5XUS6zdk4TIeda1YKNsjjz+bJANMRkO7+8mHdvHKE3br1k2r1Tet32nZmXOXpWWr1ppWa2wF652MtVp71jq8r+SEWmNb4IwyL3FiaMs4tsGgY932gby50L5dunTFrj35pJ2/cF7zCE0zsELoMQEVJCJsNqpW5BRhO9dzdnf3wCazjH1yb98j27Shmdhm033c6KIErCk2a4an20DsD8CckihlPnmo5VznA3CDqQW8CdTJHJey4tw26iV74vJZ2zsc2M2P73km7Dq6MnR3lA/pDHa9GN+jcVMSSYjo4mnUplFG0W4urAaAYI4rKcOxB9/TTAQ7pudVVQOOzbss6Yam45PfwQbevr9n3VZbKReXL11KSmhssrDm4H0AbrIDQTsWYr2YS2D0ZPFBFyfJDcGaRdrQmJwgXzhKpc6M8joSGkqUsTEDRh8X/C7Z6DHeAAcAulZ/pI5YWLcxmlr5NFYE3OhsZerE5kQ+gWETGoFbLKxwbAEj6drCuN28dWexPkXyIIC7QNWFaSBZwcNkHOfoVPNY/KC4Jj+s7BkYp+jgEIHbcs0k4f4WS5KO65TSZ2p5iJIXSAA0p+5F+sAKkSyKjHOkE3m5Ani5Hz9C7wp1GxnvtvfNvMBYWCbFqCVFyJUmuoeeu04iHFI6PoyrkLHP7eNGcsIf/LOHLoxL+CQBlCvNiYliLZJBi3U3dXedr9LGYxkBqvqTuh4LQJgwbim4vnSoUWsWf/iXBW4JdF2+IOmbEKlDPZoBdKW+9yGSBm5e+nSBJ9/CZLhtQjLItItzKj8JWE+zdvpdqrMttTOKO5X0AS/h/GiJFo428UqLW57k0qWAW0rfkLxvOG8BoODLxO/ccyrdROH0tdrymWxx/h+PHnh00uB29TNWf7e40g8HcGmolwZuP/OV54I5ooN8lT/jHBSuCR5ODtzCHQ1l4egT5n5biwiYOCn7JfFON2ZO/x8vxQBmKPvJ/bxIukHoXpQZ6sw63b7dvb9rrcN20CbN7N6d2/bJrQ9tMBjYeNC1Al2Ssn/w7jUAEDYZlNq8dEdZzcs10v7M1ixbqlmpuiHtGi7r/O2g17P8Wsaq5ZqbEQefJwcbTFY5q9Xr3q1HNNIYKxJAHhOYb2YU3aXuOzcOvb+751E7Ksk448f3vX4rkGiIdbO2Lt3ZVOJ79G6T8UBshzpQj6fub4gJqXRVMHEu9IZV8ngsrh9dulUBiUatacUgJyB83Hd9MCNeGhrP59brtgLjhnfW2Irlug2HHaURwLhlQ4YpDJAE3UrV4JrSWcxnwoA4c8HmQ67ycTsaJq9oGAuDxWe41gcdX8E2ts7asN9RuRpA+8jj0YCXEvbI7t4GuD1pH3/kwI3jPXvuku0B3KpN/YznhmeIUmm7tSvAXatvOVsyGVmpRPdyBG5dATeuN8Dt8qWr9tTTT9nFi6RbuIYPcMCmoVop2cd3du3MTlOMK52kaL8+uvWxFjoYmOkRpeu8QHajXrPzZ3eUqwlgoDQPcDvsjmz/sOsbOLJnj4gTwzYGX0DvMGXDhDyAv4lWNAApfN6eeuyCgYc/ur1n2ZzbdXA/VPqG4RVjhF4WD7qZwt3RmNHNCWsFaEPEzzkrBWPqYwntG+cs/7Sw/wUMKj0hlE8BWJho85ySBiErldnM7u4f2mQwtla3ZY8//pisoZgV+qOh1cplAUTXPMKc8j1myGgcvczLQibgFnRtSgQJAI3hI0uf0JwgT0tKsGLVvPGH8m1uHcsR/zussJk35PE2nKhjVTIM/iOrOJ+3M5tbtrPRFFgmzgy5RtSNqlx67GkOyqZl7QkG4fzstXc/SDRu7naQJiZSa6suhDPGi85Dn0TTNEjyfQLcvMqw+neah1Ov1LybrKs+xz9Ir4TZ+QEWa7Hm+3QcqjYBuCXNi0sr0OLdVdbHHLyCFyHjNCuPQ++IduCWaOCWLKciHgyfj0WQSoUr9NapS9by2aVf8bu/+Rt/YR+3h6GfNBO4XKCOrQafAtwSvB7LoMt/G4Fb+rNTjNuDtzHe3uUL9XmA28MX/+Q36Yu/CnBOGWCr73gacJO/mW/5EsZNk3/4EqUbIlGSZojwu8japUu1S627qffxQZ8azKlLp28X42yJGUzYsaGTtgAAIABJREFUQEeXp4g6Fxg+soexPAQzIvCWwteineUZti5DVIc4i//v/1oZ5A/bpSyQ3Sk3b/nB1cCcm9148orsQP7GV2/oIfRNx8IGIw2vZ2QXxkaPGFkVaHPJvkLXW9QmCDCEZoWwHXGqP0xsLkx2U1cmcXZwajoInWaAPFi3fm9gnU5Xu3AFiu/t2s03X7fbt+/Y8XigaxcF+ppwg6dUAtzo+lzPBGYNXVbOMrmCgBth3XjLAUQwny2sr1sdQ9+g10JcrzKTOhLnAm7eDefNAQAWz1v1sobOIWwYWKQ//vi2jQhdD2yKol5PCDLveU4lgE3niwXF0D2PskW9RsyamCw6Af39sRPhCgKi5cWmNIKZFn/eS4zc/MTO7JyzPEyXgKp7wEX7EhbHIWXmXsumlErlxzeyYrlpw0FbQJEyGbo2GJ5GvSHbCzVCALTnjGM+E+DmQA6myykH16Eq7UALfbSncJDuulnGfM7qjab1O+6zl8sVxa45qYz9xkSlz62dC7a/e1sB9vi0NTe2rNM5EEAt0ugRzK75m4P9u2K2mpvnNP6Hg66VK3WrVGvStqF37PcOxZzxfgC3Z555xi5duqRjR2rUrJYU7dSoVwTcdrYazkSRR1vMWR9wn123g07fpjQxzIiyQjeYt2oF/6+MnaCjm8GSZmwwhj2euN+dIt1ck4XOTSke+MvlAJJFG1NWhH3Leqcn0Wpnt+pWKVes1yPNwtXJXN0xjG4sDQ4pU3vnPNpIyqgq7Epz6e2gtUpFMwvn4hm4vqFBAuHedb5JBsixQdF8hCYUCQKi/+FQUT583T9o2WQ00abk0ceuCkxyDZAE0AygzwiMDyCOc+UZ8W7rkCwCa6bGA29UUIpJaIhSI1TwkJPv24zy8roVczRlhDLrmllO9jwnck3geNFtEvdF6Zh72B8MZFDNmoIZ8dmtLSvlC5JnAGzTwE1ZrCFrWYkS4bh4/1dvvm8/eI+Q+bApXZ1/I7vF5YnALU1KROwS16kEy4Q5eaVpzmf/yDJ92ty/vFKkJ/004FtdP04FbtFq5wHgFhCECIaczHQZV+69mfc5LOsbiiiziZq15Mj1gWGB/Tx4bQEwlqtyqRP8ywC3+DbRbij++wH0FEmY0HEaV3Y3p/dXadRI8uw/kAl4aPKLWlE+hw2BkoXiGBB2eMAORCModZqLUunydYuHGlFKTMFdIgCXgcsSJFgFgOlTTzmUPAxdL/1JbKsOAyVEaGkQhxSGBSKOS9CqC4qzHhEtL2PJhS4huXjJAxg6RhaYa3GWwbQ1HpX+19GNL1RhsTqVGQt+X/LEIqsQDUmin1h+zPx9YtyToI3/gRjF1HUWjlsd/atDLkWVLX1M+n38b248cdnoKqVUipFmotlIXUV5RxEBgyYkNCfw2oQaDwMyMmvefRWr2G4+5ffCu8ECZlykMyhjEh0Mk7fH3WjQy2qBRAbXwunBmM+s027bm6+9Zt97+Xt2MiGLNC8LDD1A5mUYf2gWsWO5nHtCcR7z9YrNiPcp1cV44OYtmwBKn9l12UfACAkgYcVxNNHCBoCi9Ba9wzQKZELqhr9e/qt4eDYM62xutz+5LZsPgFW9Qmg5czv5kEPXI+XyNhkfqZwKuNBmXuwk5qM+KcQxoDJEuLaqaMVSio6DEoUzD4ABbBA4LlgfPK8QapMSoVI2ua3ZTOj2paO05w0CpbqNRzTRoM8jCD5n9VpNIAkAgKO9jJfDAuvEQ9hBB81pfDyi1hNA6sA0WASFZwZyAqYTW5SyPMYyAljalMkUFW+5oRFhBWDkWBRvVCxqLMDoUFKOz2X78L4YN86/Vt8WMOQ8YPJ4DccNcKO0/v+w96ZBkqXXddjNzKrMrKzMrL26p2fHAIN1RtxA0FaEQgRAMmSJVtCMoByWwr8cCotUmKJph8P+Zy22SZHgIlGUGbQogrsoiiCxg4sAkwBIYgcIYAAMZgY9Pd1dXXtlZuWe6Tjn3Pve97KqZ5okaOoHC9GYWjJfvve97333fOeeey6YQqS8H37wEXvyySfY3YPs8Bx2FyoSgTE22jtBs0WwjRZO8DhjWyi4/cNLDzYhOFfXvaSRyt3xcTcxD8j0YlMBw2XXngWgqdbkJH9C42rZdaDqE3Yy6NLw0AP32Z07Z6wgRaoVGxOwS5hHbOXUx3iUba3ZYIBg31PfVM7YiQJ2ILgOdRugJ58zbgi8NMP1fp0AjRhDMnlT6McAzufsZIEvnOfhMQxuB3b7NjSIbVtbb/OZBpsHrZmsRJRuwvdM45OJxvvxDGoJw3kKICmVxHnvaUTcLxwhNpO1JY07zZHB/OM9bFYvAMhuGVOY86Ljw4QtBHvnPeuddwlAW60WgdsaqkspoXDZBz8fmzBV4hJQl7138EzFLJ/+4pftc888l2lFc0wWWrW8D/iFfXbGqqXZS3dgSBm3y2KPry+FkJsZ06YyoWRdL4TkOGgWtBS+GGqcGUTVd0UFdhe/FooDnGRQ2hSV0fB6lKaS/Xcr6p9LT8JCjMpZx8XYdQHHBRTJA21+Wgnh8dZ/+g/uqTjhJ5PiBIYgDz4ZeZBUfipEORh2w3P8Dvq0YITxM6UHDtTCpil+BsOMTUZ4M4INx9wKyxo8FNzAUA+IJvPeHUDXm7NVIdpfTAsKFAQK9jZT0MJkYEZpLQXbdALEOOZDrqMsvuaySXMB02Y3JRd55tUtUtbg4EElh+2IboH/MZlvOH58xuLna6IXfrtwyne7yqiT1KfmufucfUtmVEKnyQm9QqoeN3LURwpF1WaeJ7vkYYnLSs5mcXbnPa/u6f3EetltS3LC3jkhGDdq3NwwMZPTOSgAMEB1qKqvdAwwKtI0YGefgOhM6BoPQd6ai6lLX5xD04JTg+EiFk2JlHW2mIuo7IPGBowC9S42p7HvF5/6gr33Xe+ycb9LAfr5oEN9XLBBBG4OKrBIIW6gxRHT7JWGzSs1qzWa3Ck2GnUC0iX2Q6wwvYZqUAYvuKz3OmRvoKlTubqXevsqyIUMBrxo8t5qERTELuuZL32OoK1WbVgT7E9d4BEVlhS3I215PrTbBweG9kXhjecjJ/bT5wv1hF4RzrqR5N4QsKFzA4sXYKOA9Bv0KEt0mYeHXkhrkI4tlWHVgkbgYzsfdKm/RCXpcNQn6JQhcZnADeASaTyChmzBUmDXMYvPtVjxSIfrPWJ0JI4nuzUa0cH/fAB2q81j6wV6xgkyWKwhhiQYIGjA0CsXADbMiPE2pMZp7eIN7MXCqkoXqT98obgB6VaAAmgBH330MQI36PmwxKw2VshOLVPnKTYYrCmKTkJMj11zdblEgE+WaIZ0HZq9qxm7UvMCJWDmwK7Rt4oOwADWCmxg2cJ2AnMFTNnh4Znd3EMFrVmnN7Dz0cBWlsv2mscftmeeO7AXDg8ZMKFxg1YNIAlpP6QGl1F8Uof+0QE9U45q24TzQgUsYgSBG/SbrouU3YZkDABzCrwo+ND9BdDCGHTP+2SeMWfRtB2VrPt3DmxmY7v/2v08Z6RpmzVtgiIwAszhecYxocnEmHEVRY/c0Lh5cUKAXFyEUqDY0CltWYNlDPVx+Bxo9Xwz4BYjZCknMztjH9IZtZuQKMC3kPOoBjNeVOm2xc6NwBxrLaLpM4ui1NouesOC9USXhU9/4Uv21DNfyexALoS6KKyLjbwmupMISZzMQpv3Yg1wk2aCFjblka3xBTGPs9rheeTVZ4hPSGJR0gPUH67sGUT2B1+ozIcdSMF+65KokmXs/BoJln0OS/OmOS4Grgjc0vipU4w4rfNPv+JzFpaU9PT5ll/5gX9oX3sPdiD/4pfea//yl9/nMUUWV7HhVLbHN8c+fmFJww2njxEKK6BdDWwETWgsV9zw8Tg6RZjG12oAsWIh8ezgX7NRtdVGjYgGJt+ssi2/8jvmEr17iI6oy3GB7qiYFsxurt/4TMiIhyp+F+99CeCWQpb8BvCx9R/Tm3TxRsV70uocTUE1l9aEzYHbxTl1+a6i+Pn+rqTJPCfQnwK4FUSfwbwFLErHHcf3tknU4ZhAQJ4qvYDGipf2UpeVPamXPGWXDnN6P+IFc3viMdiBfJu98Q1PZkaIorzzytEgA1mF5ZM5QAN39pg33Cv4LtDT2cGL6h5GobGX2jtbw99z963xIDDwUyXzwgowpQpRoYsviP9v37xpv/rLv2Jnp8fUrp33TgkOYrefTmMG0WU0C6+Zlec2K9X54KF4BGwM/oGdASuBhtUAKgJf0FoNbNjvsZIR7BtsHTQ3tQmQCBdAToAeIB3pORgrI312/ZnPMfUIlqe+umEtWI3gGPMJbSBY1Ye04Okpm2CLSXOrG1+H6SLk7C2HyccMHyjAWJNwuFb31lliqamfJKshlg+gcMaGYGUKyxGsxjNVElIn5f5muI98gp0lA/DAGCvlGmAcHQbUHSD7cnY4HxPorrRYqs2XXNRxv9HBAYJ8ePqhqTchKavQ3MuJjBbALaptUY2K1J3ALvR92mCoohTfq1G492VlWhldPZQWROoL8xQ6ux4A3uCcVaVIlb7qda9li6jSzOyh+6/ZHIzoZEpxO8xfT8/ObWuzZd1en+cC4AHQi3u33gAYX5FRMQBcxnyChUAVKYyGZcitOaJFHnoqjDfSiNB34jq7vY4dn/bshcNTMl5c3JdQYbpkr3jomp2c9O25vX01Ykc1NCqay2XrnPcF3NAbuAE22OeHg2Sk3vG5AJ/spgutJzqU+PMXvlm07SHTHXdTLJzYRjFn2ESBZTk4OaVE6uatO3bnaN8eeeQR9VcGMDN1Y8A/pNAAMMm4OSuPz6AHIYsPgrHVxi2eI5xbVBeHfhamxCsAbmDVBmrjpR6jzoRCwzeZ2nHvnGPHoowhukqc0zgZ825jbcM219eYzsWmRQUQqgjHe5gqBcguoWhCKVkAt0994Yv3ANzEvmcDGMxy8nhkPm4u9ck2/gsSnoIyxm1VIoWRUQ8O3HwV4qdk4Shb/xeJEgd43gKPQBnFS/cA3LSBzAFpCtwkdVCqNDRv8kRbiMIZgeeT7BLwkM2/yzie5PW/Ch+3V7+0j9uP/eJ77F/80vvyLA+zMDqvFLhlh06kPPTSZLtD9MlNgNsoX/dwHNlPadBR+Y11DdmrFLihl+7qqnxdMYfJJJde9R1YpfJhws3OKD+Z3hYZtxw0CA3HQPpTn934WJVzVJoBrRxxpVMzi9D5ep4f32FlsSghBT3JbkNywBxw6bvkbl5IF144s0vPK4kyQUamkccxRkH9pgDtTAtBmDNNSJ2pF6MXViBgeOWd5rjSFkwnIQjiAU3xWgGcLaZ9k9OKYQiwuYj5Lr70wm+CSE3vPCaafNy+zd4IOxCmStF03LVKLqrBj9TB0GncK27c9yYtEVdfWt/p+67KwzxBnYKFV2wRGKDCVIs31jwcG2CCsD2AnDud03+K+i0tsL1u1z74gQ/Y5z77OTs7OWJVpFzRpV2hBgsFBjP0/0RXA7mh8z6W4U+mVk6rrQ0a4PY6xzTxhFEpwBBtN8oVQ3UjKlO5M+UxJTJXihDXIn8iwgcHESwwqK/Q2gPpO4jk2bcT6cEGTFiXrFKaWbMO/RCMcNVH8Rztq+goLx0bvbAIZMRExvQn5+dzDte22m6zcwNTpWGToxyrqrEZnXTn1bYIxqwADFNqqdR3Vg72kV7GeUVrKzB5YK2Y1gqPK9dzUPOYqeccUQbrww8UcMNnZpO/bKzIxVOGNBaADUAS2oWxUMNTLrlFgacaoyl4rG1kZRw843dehk/yNxhJ3SH3ihKTg3mMe7ezs21Pfs3X2jFMnmdze/RBMUf4W+esS7BzdNqz3e11WksA8ITXYXOlbvjHRulI2dK/T89PBAYJ3AEQYNILHaFsJwDYsDMno0XftBnBBVBXZwiWByBKgQXg7ZH7trkxeOrZG+y6AAaAlZmzuZ2d98kesScwNEdhEOvbXqRJ8bpVVFSiwfzqCttURYFQsNiszvQK8ShSwAqM86ClD1lBt8yYi4m8tX9st/YO7Nq1HW6McB51eP8BDHhVKbuxIOvgPl5k0aFTPTljilfpd2k0NfbaxDG9nLX3mpG9hL0NznsAFoMdWqTzQ5oO/6DDRN9YsrfwYEPatN+TZc58xhZlm+vrttbEpkzFRyFLwDjhwwncwATiPJFeHwzsk0990T6PVCk3VGIMPVI7UAtWPINPmYymEKb8BxXxQJvnFBwDfw6qCot3yuJ5mk8PclH6k2vYk+fsbnEBx/SiLZiYl7w47uLLi+4RReAmxpv2MrQA8d7OnlaMjXiMSIFJSz8oDemLJ5D8bfGqfu2Hv9e+/tWPvmTk+5FfeI/9+C++x2OPgzXfmErCkELfPFUqH0OxkqhgBsMeoFlpdv9oT33GcbCpBHBjpXhN9lZi7SHJQYtAMW6yDHn8b0V8zPFN8e4XdFF/irifIdYMeXsYKCKRHBILgMbeKz+Zy4A0b+5i+bKDB70zQTjx+7texOIfFFADEednkjdQ97C7QNsGmBVLEK7YtO5gg9ySDXuweVDqgQ+h9+5Uk+3F2YlrXADABTQVI+M7z5x2SrxJktkSh88+ZwH4XTrQ6RZHx4LGDanSb/4G+LjpIcyrg1wz6M3VGbR9gcttQ7yfR3I+TOd5Sbi84EJbkD8oKc1P5tMZO4qm3TwXizm+KKz3BtWxoOM9ve6Z/d5/fL/9wYf+gJWJbHrvxpLc0Xu6bj6X3Qh/RnBabqmybjJkG6XV1XXrd49tuTQTwGPjbPm6QZ82NwWsiiElALYiAE7stIrbXS1kSNGhGhN9EVEtLAYI80js1owLApgMFlFAAwUNpFeewoYDwRgVpqzQ4yLvabiSUm4IF6gybbXXCU6pt/OJFwsJGSkWiegpwufKDgJMpgosCGY8zcdiCAJqFdIgOMJ/DFozHAPppUgZZHYpmUt4bryrZzqcwr2imKMIgDNn6hagjWwkTDrRlJzGx9DWIQ2pTY+O4QUnGUOiNYHnEe1oMnYyn/ha7AXaOKd9kdZ5T2xrZ9u+7htez+CMc9je2lSKE3l1BvElFhO0WmrQLtG+ADRTap7P4YKOVCnGE9WcAGkB1LynLzcn0HIS1Go85pxn0G0JRCP4DcAo9TEPdL8AiNoN9ARt28c+87RVV2oGznfgLDT7f8KMt1JhlWk25qWwR9I9WKnDtsZse71l7eYKz5fmtgA4YCaReoYm0i1d6tUlgir6sFGzVKbon4wKAGZ/wO4E+/un1mzWrd2EtCC/L/Rms7Jd3dmklxy+IEVgCnpu9sXrt+zW/gmtSKKNHOehdnd6RthDWJskBM4ogmCqdIL7j2paALdlBkb4uHXYSF6AHtIOFCfgH1jN5mrLdnd2bGdjk9XkBNWuJw3WRH5kqqjH/ASj+Ud//JQXJ8i1gPMuskApKZKs+bwPegg8hEXXHK2XWTeS2PZkS3tsBPPI55Auj0/JehobxkK4L7AD/pc0HhG4KTaDcSMZwUyCb6w9Fl8SwvI+zUl7RKb/w4YGrBuf3WIcDiokhiPTwPmmVytDMlz5Nm8RAfB19wzcfv7d9mO/+F6/NoAxrSVkv32uMQwnGJXrDXoWhwk0K5jVogtfaDeXhW721c5HH5uzSBuj6pbAbTJjGzuwboixiGFak17xN/XWbJLoAdJXAJDirS387bI/pWApOxKH1gcyP9siKeqLc3bMi+Ct8Kc4dogj4xpytJWJs7Nr9AXC70YCSsOoN//MPHgsTOAFQ15eQ+zkk6ki64LlbGLLc01jcH7WyRYd7rgXKe+FdHEBi+opyYYiAhQZLzRIj5SkN13WCy8CtwBZIbrMD7iAQwv3OP/cJx4DcHuTfXPSZJ7gJlzvXTTMiezpLnYNcGbNaaYsOHIHRqZOWiZ+Enc4Qg4BKHT5YnkkZM5TSXGqpOM9uATDRSG1izux2N68ccP+/S//O9u79RUGQ/bWJJun44olGtlSGVWOorUrS3CwVwUrGDeI70t4jTe4hxAexrJsfI0eoxP0Op3aynLdWmvrGfsYOzDiBzAGDjAxO3AMLGbn/QEZBy4MNKMtke3DeeIhV2pXFYFsOj8dkRFCOy3Mg8YKNDllGsgi2gIQopqUmjH026w3bG1ji+Aqnws+gtluUno/gibXOVF74WwbGBWBR4yVUlAEN2AwYamx2rQVtkxCH9h8gxBgL5hA3aNYimKd8JkbNiFRFdnv89houyWmB0UhG1avot0Zxk5BUsuAjomxylLFWQWiphrvgZu+xtxSkYsDQE/LcaB9bbn2wP32dd/4jfSqQ8eNtY0NpTi9HyxBDXSH6FU6GHAhB5iBDQyuDinV0FtgrspoVh0JcD7D8Uy6t/Ano3GFwBv2JABE45nRd0xzbsmWKPgWUMdzhPGGJc59V7btE5/+EltyUbjvlgpdjONoouKXFc2BaG6N8ZCZ7pzmy7ina2tN9hvFjh8ttgCU8H6kQPHsouiAWqVKhcbXOB7uh659wqpp3PdOr2+379yx0+Me5+KVK5vaViQFK7iCxx6532orVf5eJqx6Jr/43E27vX9M/Srbd3kVd1ad5+w+7hWZSaTjyLih32pYCmmTB0AHdoOVrWQykcoSOAEz3+2e2Wg8tFZzzR598AG7urstPaC3ACPTHDZFHswBMPEsoDPF+z/6GfvoU0+7AS/kRKHT1UZQz11RQ63fOCLwtTvL4wCMuuZT0TJeGwRGiOG0bhayZemGXgGxQMokASVf8dPT4FuSWIdMAuebAzfeRde8pzHYPzfsuMD4szuCb7DAHIfjA7sE8KFMopZ/n4d3h6OpjMsZ1kKkS/BfFv3mZm/7ke+zr3/NSzNub/m5d9mP/Px7skuOzII2sZGqL8InfD7lI6jUZjcdpEpz4IYMCYp+8MXKaHrY6Ge8J8yIUegEoIhNHN6/uqJiDiUH/tyAWzp8MQfylGsq8/9zAW4p0PCdteZpTIiYFemMWPhbkfbSEZMdUKTtNP1fArh58EXg5GKN1ME5hNygvB3Q+kN/2YanyEymF5efllJdZavVa6woU4o19/gpMI9+iEKwToBg8ROKu5/8ONC4PWh//zvexF6lBEpsXeSpJQcyTGECMAVwSw6eCU0JTJTe0DDnfdkKzEssZilTyHdoJwv9j9KEALAy1gxQi1fFwq7bKBD0O+/5LXv/776XO2zooCbwJkJq0IM+UtoAbmDOZjOwp2DV4J0GW4h1W6k3rY5ybeyEYU3CDgRoCI5epl3q50aTkTVXmra1c9UF02ICw9eO1gugSfy6Ytd+cnbmujg95PDrms/kUj8aySJDQngY96LpvECidrFw1EfjcfVMxH1hU/Jgj2geXKWuLYxKM5+pACrOOmZsE9JcCMJuygofNgYuF5STZQMgIagGgJywqwFauHH8nXHjvfJqUd0KZ1YJwnPDTJlO+CPDBuLQKSI1CNG42k+ppRT0UzUWCGBzRB1gzBFuIqR3zOa775qlgRKTTdd2Z0zUymhK0Ixx19yRpkwdMCr2ile/xr7pr/0167G36MRa6+hpOidrdt5D2npmh/vH1CPieQwGGGNG3zWaEItdAOACE4U+hdUlBXPYhRC8RSU2lg1UPKMDxhIayy8xACA1iso+HKO+UqcGCxsBHAPP3c1be6ws/dxnv2yzkkAO04swuB1GSziI96vS/GVpYmkA8YX+vxjFVmtV5w7BdVW+hrTsYNqrTIAqnWGFtiJ8MuGtiHtN+xv4EM6oxzzYP7D5vMy08vbVTb5HATG6q5jdd3WXQBifgwpZvACs7fUX9mz/8IRG1Zm1gr8PcwwgkZWjnk7EfQVrjvFAhwa2veImTv1PoTkEqAvgpkZ1sITp0eYHwK25um6PPvwgQTC0iWX2z5UVCtP5rgVVIY0MpU9Ou/bej3zaPvw5ADd5vEXeLRi1LMwkxW8vDtyKm/yLwC1drxc36wtxLw02l1Fki6EmGC7PhrHtHuUfod1NCwH9zQli4mvxP2xUnGVThsElRP48FDRuCSOVMluY39kpO4ArcE9JuMaZpCPxth/5H+0b7gG4/fBbAdzenV2I5CB5gUJKJOT3UWu7+g1rw1EAbqjo9iNmwA1v9n7dAVwB3BC+senB+xspcGOq9BV/K9pDLox03LVirjpZEQu0TEFXVmDcFiH7JcBjgYkLMLconkzvYZ5/zTVkceS8EiVlDHPGL4fz+RG1M3f0nOxEAmRqzuZlzxRwx9sXqN2MOaAzdKSqtCBDyC5Gx72x7qZPiKB1cbgWdkpq84KG5Kg2W1tbs5sv3FbKAFWoQV0zOuX6imzhiLu+CNw4ExdBW7xYIfV1ZNy+xe1AVEkYPjwRj3EMsjJe5p9eDsaDFUncZelJC8uK7LO9ejnuTwQTjiF3u7p+AkT6jekxZbUmUpzxG1b6eLFNAvxu3bxl73vXO+z6s8/a8fGh9DuhpZtDCA4vNqQ7I8DX0WSW93J1bZuGrZXpALkVd/ZHqyD0oYSJK3p5oi3UhKmWzc0r4ozmsNMYik2hzUFVzbijbAFMQG2F7ZqgHUSiFfojVJ0iPYj3gc1BEMP8ImiDwS00emDWKsu26j5lFN0jPedVsQAgAZYA3GDdQcYA+jgC72DXwArJ+FZSBLAxHFkCMqbjGLSUAg/GDH9jv2EEsFLJGo0222kNzk/lK+fWKGTn2LPU4Zcr44NN4OxzU+2yqcqz1d7leaB6FeMX5wXz4dlkwM+ijgsdGXC2nBdK3eI13OV7ukpicvnWkRmHJxqKNdgXU3dCaRvJGJC2RlEEvkdq+eHHHrfXfN3rrXsCewv42K34Z6naloURAC++cSTQIQDErrpig27XtZJza7Ra7DABwIuFGwUXOH98Hqoc0TKMgvlBPwMbsBxZJhmFvrmw4ajSJ2uF1a3aRIFlhBfgtWtX7faNPev0OgT0UQGKOYe5QykB+ybHUxfrpgo1MBfxmmYL/nf6nlW51PxBVymdLnRhDLpsB5f3XlblqbRoeD0BC1D1AAAgAElEQVR8Fc+7XVbnnp12rLnWlA4yrGKoPyzZ+lpLbeHcHiQY1MOjE3qtiT3UihJsCNYaWHn0uXmVFpZgmwUyaNE15jqBykgZ+ap6F+9DSzKmSomGAGz71umecdxluvyAXdnZ5AYBcylkA/psVRIi0LLQaTyike9vf+Lz9qGnnlGv0jB4zxbB1GUg0YgX2LaAHdmuNihiP4qsoLLIFeCqEIMF73xpdIYvhTNa6nN+Li8NuxgBksI/MPlcM9xapwCyFt5JRkwFGGTcHOwXNG6ueQvglsfzNGokZ5mQKxfOM4UtiRkC3vIbP/r99wTc/vm/fYf98M+9yzM6eRaGsiZf83hmUUwRWbfQuJFFRwu5vJPpEHY0fi9oncOKMl0fwB7XvHLJWg1ndSeYoyg0gvZNjBvXTAG3os3DBaxQYJ/0KTFQOXuWn5zuXw6EXowx0hS5C0DgMZIGtgV/uUSX5SCj4Fh8YQcR3mlud7LAcAXY0n1IW37oOpReAHDzNF4AN05E5Pm9awOpUuma9Ayluq9gwdwLx6t2c5BShKb5860ry3cYvntzmhx1fnUAt6Ula6+1bX9vX4JgiLg9jTx3/cmlQ50Jo3Wt1KCRjXBbjMyGI3mU5jNWlf7973yzihP8PQJu2rbnBKX3x8xSTgrKGuvk2vzhRgohWJ4MeGWpNAcWCfvGYgTsxl3jplukXo7B2GE8YhdEKp5VlbApmVHc/8EP/C7/nZ7BGkSAQm19wLjhfrp/Uhm2Cdohrra3bHNr10pIU1KLhiCLVB183ADSBzYZnbOCEkBqfX2b1XWY8YPhwFOQMAhdYeuoMBwGRb621rbjw9sCs97xY6XRJpASWENaV+77BG3TMf+xqTs7AGyyGwIXAgRmar5gUKxUZugMcRcQtMHUIFVXKkGsDi0eGEn0eu0YyiW99awKIGgDwZxyIWUtkAQQCBH9UNoutGGqNagDVAN5sIPDTJ/HHTg1iLhX0v9pUwbgpfZWZA1nY1vfvMY5ifQzNyXxRRA/ZtPylWrdatWa2NMJWnJpTHDPAYgAXMiQADRG6MPYEDQhiKszQXiAhTGogBN64w4IBNqbO3b/o6+gxge6VZw3GUx0p0BafSKdH1KJAA0UzRPkAsAs2cHtW3Z2fESW+Mr99/NZhaExTmpze8cqNrGpay+rjTWm+E6OjmieDJYU/mdLlSnBPD7XYHq8XLcqWFneU3nX3bj+gu1c3bbJYGJ39vbIzJn76YE1QlELxkGgVqtW6P/oHYc2W2jvVirZ+ua6NVutXJfj6aJCWI3g5R5nSkHredP80BoX1j6d0y6LLAAIedsBtlk5JzAYGkX8Dfck9WwTQ4d7L9BE3eV0avv7+7Z3e98rnqEbWiLbh8/Wa6LqFV0UYIUDixN4vEFqgJpprUvYtJ2enlh/0LPV+qrt7F6x9XaThScErpAo0JdLzxSOG83nAZox9z7wx0/bB7+A4gSAFjBOC7kPXy+DtSrG3jzKFtZLFqqFDZdX5Mcbnb2J+JPtx9MPTmQ9l0XeItWyQLzwOH4PAfpxT5BJipCfB638UrIHLdbdSJV6JWlWqICfF33cioe5UAkbzzAnryMPD6OXJc3w8re95d5SpT/0s++0t/z8uz1LUawkzfpux+cnsS0KsfAnWgBB2+BjgGxF3BOC/yQjyH7ezhS2VmXNhJiGTRi83Ljx8ertryJwS1OhfDSLc/Cu4GzhZYUfU+C2ODMuA27Jmy8ANx+R8KnLZnSRdSNQKNzxmAwhEL0MuEHH5g+S0/2ayM7SJMcLLRuZhQvA7cLsv4sGoQjcYCaAxZyM2/qaHdxBGmLO9jkB3EDZ6pIdaruXmsATjDS9jQno3WXXylAbJNF0vuuNgZ3Z62AH8l99i73pG9VkvsSyfAE+EZiuTaOxrVpKFQFyvqgD+EXfUu5g4jnMxOtRnBE7x/DVccNdpmSl9yJoLEtAnVXmUgfmnJGnc+lUj6bVNCQd2wd+6932/77/P1qvDxDmVYRT2ImoobQKIao2J71fs/pq27Y2dmjmibQBtt3sGFBV8ByPBjYedm0yGTJ9ur1zHwsYopRcnSTU2zFvw5bLSM565y6QFysJ1obsGU16pYHSl4IiGDIcEwsCmSdWWfpC6KwFA6GbFLNaFZWzy2VbbzfYsxJgFmMv8W2AVy84oI7NW4Elpe9kEb3CdwqmoXdmnU6HXliojt3d3mXfSjnfg7FDtZTaKpG9IfUfYN6hulcAR0qEWjYYxPLcVG05o/GpFrYK+hj5ZgE707OTYw+6cORv2Pb2Li1WwHZl2jXuD3wMY7ORpVg8h5CuI26ojXHdvu9B237oMWAgW4ZGytPHaOsD5vP44JBFFBQT04ZN6SQ8B0jnds/OrN/t8PftdVWewj4G92N9c8PKpZnNxwNbLs9ttdW28XRux8cnNhqC4aqyfRAqShsN9FOts3vCMrRopRrnBexdAB5uPn/TtrbWrL22YXs3b3EMcKlgpJAK7J1LcwcQlxQfJ56AYBhlHI3zWm22Bb58XEJ+oOUuZ165Ucr6z+aFIqGvC8+rfu/chudDW11bJSODQEaWDLq5xAaFwM31T0pN5vQA2XboLqnvnNrxyYkdHBxKOgHnedfdEXyPRrRAyViPxEJmxLZ8weJL9nF8dGTd7gk3A9D3oToVbcMANLHZYMW8M38sEgLrlhXrzOz9n3vGfu+plwJu+CwnBQrx708B3JLsT4KxUqbFQVZRRZd+7AJUu4glLwVuQf5cAgUj/vm5ZfpjH/vQuGkDVyxOiDCdZ+Eu4kHFMBcCewhNFVKLF/C2t/yje9K4/dBb38lUabD0WSXpIuOWxHosQgHccM6UP1wAboplLC5KuBoRC4pnrVXJEwK4gXHDxqUI3C6ApfQXdxEwFrLGlwCOu+Kxu7FrF2+Idn7x+3wSCxQln4mdTM7zvwgSvOQYL306PtEzCs0xGdJyGhs0ws7tB9BayKsKISQfI13i4TUE9/gxA27JCaSEW67P9CFYSFkHK8j3ADBAoLxsW9tbdnqCtNTMemcdXwDNrlzZ4WmwTyX+i9x5LI5mdrh/qGC/vGTr621q5XBm0GmcnKiyCmOM14Sx5Wtf9oD9d3/7jfbXv/7VObvoam+m1OjfJCd0WGLoZuoiYwfpg5kB1ABaHkf5HrxLAmC9XyPmdH60DlPGQFo5gBR6Tum+CKyoQgdfCBA4TaVuBCJw0NPjI/vFn/5Xdv2FW9KsIFUK368S0pOu3wBwo2h9yWrQra1vW2U+4ecy9Yt0W71Bl/vRoGfTUd+rK1dsZ/caWR8FO+m8IlAwtQ02yz3GEPROTk9ZuYY+ofhCw2uwVahqQ3AIoCoxr6ejqXGrWLPVZqcGMSkOmL2oRsykhhxO3WutFXqtaVgVOMVKKRBFBajsKdQzV6L5ANGqNkXseeHGDev0ehJ+V2t27do1a7XW/FnRe8DkaVx1D3CHlSnPd6Y54xqpAYytNodIm0r8ixSf7i/AlBjLKZkl9I6lbtBmdvX+B6i1gzgfBrlkbcJjMpaYKFLwTUPK9DKN5JWdOK9KtW4vf+0Ttv3gyzgPaLoKb7uRikPq1bId7h8QGEHHhSQznisySvhXXrIh0nmdDlPpNRQGMB2sfpW4b+x3i7Rqac5CAFw7epgCXIwmwcIa39to1GytVSPAG82XbIrPdM3Y6cmZ1es1MvF3bty0aqNutZWa9bt9Ozo6sc7ZGe83dF7RMpD3dW7UUiIdX280eX/Wtzat2WxnjFsK1HL9oETx2FgAiGpjktvRsJ2WW7lgno4GIzs7ObNmq2EVnAN7EE8p/UifXRxHTLjOLXRlvDdubxLtt05OT+zo8NRtMjBWSq9RC4q+t5BtJM8f/fXIsEmvhg4r1QqMZY3gv3d2YqW5ihwA/GEN0m5jjYTmVBpejYU2OtJvqmjhdz/7tH3g8894cYJrwZLNQuZB+hLALYuC3n81yAW1hvOCh8h2ZKtmMRRm4cXvryKor8e+pub/iWdbcScPw/nmez4eMlVaXla809p+MaCmbCHX38yANxi3i3YgESlyBU+sN/nxE3JR60tel5EV4FwEAyX7D7QDeWkfN6RJf/QX3ktCAecR6XheaWweYpg4552JRKxCrAmNG8vBdSZg3NRpQ2uWzKL1JSmPVp52CzpKFJbJZQKFPQBusJ5RFgWp0gtf8Su/aVnqMA+8OvmF25SCrAIdu6A6W2S0Fsmz5L0LxHIhSZufthu5XrwQ/42fWHb62Wi/WBY3n4sMaAsAFgMYXjpJEJNovcn3Dvp9AwORsky51iBnSy6f8gtbfZ7DJReIsSqD7l/mv+3dbcNijUnWOT6x9sYa3/TwQ1fVzsZ3PWDSlIIzO+uc2507x7a7s0ZvKTY7d5B52u1bt6fqLSxazdW6hM2jib3ywav29771m+yvPvnyDLjpwSxz4g4GEMuLVdEzdYl/UARvsHGhg+BB4mLFfHBKFK5faVz8Db/mgumi6+CbF9M/fDB84vJ2OnBDegT3CEHqV9/6b+yLTz1lp70u04vQK9l87Ck8BN1ljjfSuY2VNbvvygM2H6PK8dzTxbDbgIgegWCgFOZ8zsrK9fVdteKCmz8eSmpTxJaxx/RsmllzoN/mGGwfzHnBsM3mZK2OD++4mbAXHZSgZ1KKQRWmU7InYEYE3GRuys4Q1PXITgTXj+4IoOTVqkf6CRmnyhE+bCrkyyZ2i75cmZGuzGDlam92Z3/fet0OuXb4ql3ZucJ2QcH6EbTR8sKlBClISh6vYHcJ2n3uaEet2MBCA+oY9Saad7JP7dgODvbs5OSEQBT9VtvrG7bSWCU7koJYJejzhYdTKzkHFRxpzjLF5//DHIKFystf9zW23FDVLvU6btkyn0xtc7lid2D3MxpZBRYlqGqkca0Ab+cUTJsAHVhx9m+s4bkqG/zRAWxHDnhYaEKbkZKtVNViqtNFT1EVNqkCGbpKGR3j5xnAJDaTngWo1pZtbWPdTu4c2/mgR5YPaWFc1QvXb/A8EUT0fOn+qipX83wZBryliq1trNkKPN1m2jRF9TBXd6/A5fPFBvEjOz08ZGo5NuBLS2gfNvb+ufh8xP2KHe0fsvinubaeAb2dq1c9HendMyZTOzk6YGEKAa73eARw0f3RmoHz6A9RICJtpnwzdStZYuRFCfg9NIjsJgF2cgzrHa1XYmtU0MAexz20lBtm7C5a07VbbT4/7MqBSlXf7OBZCGYG9/p9n/i8/c6nvyjgFtWXDty4KrqUgf6O2fJeFBBx6QtpSQC12L5mwC3mb0xiXyxzyioPPTkaWkzcxu1LzkUnlcuH8rOEqTifT2p67/6lZ8sraLneq+I/4hHXB2dTEWPEwOeLfeDMiKMXuBz3W7w0Pvpp5e8t2X94y735uAG4/RiBm7SemZbXC92yzV8klxIZQMQaFid41x6cCjYN0emFLeN83uBvBH6eecC6jLGIzRFatkGznTeJ+XMBbvl8ULy9BNcnOelk/fQUWU6D/7kDt7sBopiHCYbNOh9wJgG4ebFCUhFE4NZY5Q0Y9qFxwgOfYuMAjR44fLbdZa9SfLAuBW56KBAYANy2djbt9KTDQNs5ObUWegGa2f3XdrwhvRYyATelMDrdvh0cntjOVpu7e1SxUJOCINMbWLevBQ0TCa03wFjASPDxB67Y333zG+w/f91j2kEsh+5DOielhd0vy0FuADkFZwVjnYc/3FnnhOJCoCHXLlYtS9UbAz5j2oFocaEOhi1BBGZCzRnXSkuAIfRg0j3JHFjADf97+vNP2W/8u1+y/dMjObQTVEHQ7AaiparKuUtmjdV1u//KgzYfj1iIwMWmoqBJ4DbuO9NoFHivbYD1hOgZgnCvnkxTwTMUEchaAeAkHO4D+KBd0fHpiXRUDiowJznO1GxhA+MLbbbXECCjnm8y8RZQqBBs2sb6euahxIXDi2Z4OC86YCFCxigIHCsSIpUMQAcXfrP9/TtkmDgXl5dsZ/sKvdVYcejPOkGep+RxHKwLAS7yXaCKAZgycCSVVZmxgpW0qu+CBeiROp5Oh3bz1vNsMI/34Xm4du0BpmoJKjwkKdUaz54zaYz5GceWrVZKbaLvaZ+aRFwGtGMb27v24MtfLTE3nd8FzshUus4PYvvMfoSsVUNrBuc5BrjEjR2AGwB3xrx4lwaMJaomAxji+GAaMW+jcwKuAoCPnn1gyN1ouop2ZQBxYEJQTFFdtt37rlrvtGcnx8dWZ1Uk5ufEDvYP2VMzUqgq+BEjAD0mxruGc5/NbXNnm+Aq0qMoMED3EYwTpBqrq02CPL13ZAd70vGxgKgCGccmGeOBW4VwM7K+YafHp7Z364Zt7u54de+yXXvoQW5iYi7iedi7cYMbA/Ywpc2NNoVcS9AuqVbnP4CzXg+FHJonUTBF/ZzLOMLaBs8big2gc4XXHFha9o6cz62xumLtZpPP66APax/pFmEfsrraIHBjP9aY19zsOpvra9XbP/QJe/cffSoHbkk3Ic1vrcF/JuAWG9KQG2iSZZvURTR2aTxKltsiPfMXC9ximeMT63H0LwS4ZQybsEyWNnWIy/j01QZuKMzxIohLgBt83C67VXEnF1J0hXiavC/FJosA4xK25CI+TxHSImpK0VXClmWnGA3OXxT4X2TrMkC1AC0D7Wfn7TvzbBcg6wddJhiRGvsxamNRsmZzld8j6HVPzy5OOExCtgQKs90F7RffHRqEy1LVeuBDCAZwATNV7tgbK9brnksEDp8r3+Wh1yGd5ePeaBvHTwpBOIz+sNCpuW3uiE9vtmiGjpY6SAFPxvbkyx+y7/6ub7M3veHJ7NqxsCH9EQANf8h1ZlHVqs9lj1KvJFU1Wq7di51HTrPFA5On6+K9BF3BAvmDBPDA9F9sECJdyOnsiz0KECZT63UHzjQoHfqLP/PT9twzT9tx55S6teXKjCkWMVIVAbdyyZrtbbuydc1K0yENcAFc0YS9hPZYTJV2bOQCcwA3atxWVggI5fAuITbTRxRvgy2TKSMYr5OTUx6HjFqpbPXGKttM0bqBK5moddqDwB/M52sxzQdtXonpMlgqAITAvw26KjJQ/uxHKoDMo4vIybCFaS4qpcKDai5/LACOyXRoh3dQxYzUdI0BfHNj021hBKQxqgTHZHLE1GB+cRg9le0zInGBF5Mq5kfrDCt8KVCP7hNicPG7W7efU2Px8pJVl2q2vrHBMUKxAU1gkY5lo/ZcH+WDGE+xP8/RY1lrCTYgBG79czLCaGd27ZFX2OraBq8J9xF2GbTjYeBWAcKqg1Z83+v1ON60GHEWCFWNA+rMtMkKRhH6UnwQ2p/RnJtLT8pUoxWYgJVSzbBWUBqFXTLAvuFeV+DrBrmDNjUbu1ucB/s39wh8CLCmMzs4OLARes1WK5IlO/OrtQwp4LL84eCVh5ZP7umGgwKcEdCM0JatbI1mU0UAtOQY2+H+HTvev0M2C3Nj+8pVtqPqd3ve03Nu7Y1Nbiae/vznbevKDpla3POrDzwg+xA3Ewbzffv569Y5Q3oZze7LTDuxUIbWQ5AHrFltpWEjVnR2fc8W9kRi2NGvlm3B0JJqiOde3CtZs0TDiTmKTijY3OD5gl4R/YDZQq0Cth32MwBuboqNTRcNoNU5gSz3fG6/8fsfsXd+6KO+XitVmpMRYgglt1nQuCXrc0peKDWax7ksVaoblvyhGIQLET5JleoNHmtSlsuPFEfJwVIeQGaw5CHjpgyDJmt6DsV4HEUq1KRmVaVekOCMWxjwZoybr9c8S9fpBiaN+BvXELGikNDT5RUYxF+/R8bth96KVOl7CpvEuCKm6pNOMJJBCJtEoQq+Vw/rvGyS4N9jFTZcWSW1p0ol7zBD1Xh4OlKHXJUNkRrSZ3YgaVVp6v0Vp+k3g/9Jb2W+c1U4jOXXRysbruJkLd5O/ZTud/O/4/ixV07KkHUXC5M03s8/ZUJnvS6DhHxIilWleS9dv5YwM3IQxnf7Dr1QVep2Bzx372fIE6qUGTTwhd165/SscLn0M+ODkxthpi8IWjysDkJ0KWDiTCRflFS+Ij0W3Rcy/7ZLbFJ4jMWiEf90ZxGzc8n0RkFxS7+Fc4e1Av6rllewA3kyd+enQFfGsPQ9i1RAwizxM5gKirkkZ38AFCzwmNhTMC5OvtC/ylO3tBaZKqjzml1/FMAtm7EB0HzKUtfGuQE2Bq72Y2eDUH0rz6kQPH/x85+1f//zb2XFHYBSBb5MvhCjKTjTHktL1lrfsSvb99mk36NWCca7aKcjZqXMogRo+/AgozhhY2uHwR1MBlOlvkNn+hGPMK0V4Oe1zJQQdvoYKM4BMADNNTs5PaQgHSCE7Ijvq0DiqKUWR8bT0tIXYrTq1WXq7ebTia1tbltjtZWBRD4jAdKCbWPKR8FHf0//zejTBZH27Vs3PFWJYoiKra+1KZ7HOYjtwJ2F5kO2LZF6jH6TBW2UP9MymERMUCDAa6IKEQweRytE7JUl63aPCK6Wl1eoBUN/UVhNEPSioMG9xbSAx3UpPa0lzXUjmgQqWPAYhA3WaDSgNQReC8Pih1/5Olnc0Py1TAY0txrRxgJCdqSgcUlIja5tb3ATEClFMnn9vg3BuLlGCdcJaxCmGU+OyMixYwIbmw9lOOzO/PLOA2itsO0aGDc+J/D7a0LPV7PlunQyCBBXHrjGdPLR3qHVmk1bReum0txufeV5ghJVCuceVbQjgcZtMmVVKT5ra3vHWmtr6onreRSlFkN34+u/FyacHB/Z6dExbU3Qxm3rCqQCZkMU3ZBZnNG4GBuWp/7489begG5MDCk6U4DNYnspgvax3Xr+up2ddnleSLWhqAhzDscEEwr2DsCtf96zM6y7afrWK2dX0GasBnPTmTR80OKNRuymoMdMvoT4GzzrtjY2vLr63PrnQ5oMY+TRbaHZaDBFLSufkq00AFzVEznS4r/x+39k7/zwx9wOZMmtRoqxS2lEGW3H2pi3wwtY5XHSNy05kMpDYQG3+Vq3mPNkJE5Yv7vGYn9WQ3Zy8XVzm0G/jc0Dq0ovQLw8lIQ3YPRMzszRlRlhEZkXJah4KMcS6ZiE4Cq/ziI4Tdf+lFVMcSre8Rs/em8+bj/4b99hb/m5d2c+l9F6Me5vrInxuTlwy1teYVMJO5CI3agOD+gC0K8e0A743LgXx0FxAphdnC8AItaSWE+4ZF3UuKXUmZ9S5NcLgLqA4f3GpTMvYcZeFPDlFUfJrE1m8OLNuci4ZSnLTAcAilEAJWe1fEeSXl4C/vIbnfZfzT9bgCp83NQ/NAObehr89Oe2zKCBHVhVOpek/RJ+LlLVAYrzvH4mJs+Amnbxha/sOnI398KTkv/A73S3Lrm3lz25CZBWqNUX9DP4QtUcxlU+bm+2v/71r+XvKRAnAPFFEFoF34nQZDa83JIVJtKlBAhe5s7zdD2e+vDBnDeMWfVQRxqNaUT3h1Krm7hYBxxgWlCowIckodsJKgCuwKiMdDwH+Ugp/sLP/JRdf+bL1jnv2nIFKRLp0SZzMEhlm8Nrp71t164+SCuQfr9L/zY2wqafXFn6xhk0bjN2J1hf35KXFP3A4Bcl5pRbJXiNTZWOBsMBJoOViB58MD4ALXt7z1trtZkxqdAeRcCRTkS+gdprQJ+nHZoYvolVl2u21t5QhafvRIPRiSCcMwae+vNAjQCLYyHdValUbT4b2unZGVOFYEpw7gAxelY8BQQROAIb2CCwbx4Y5eOmCthgG3Xr/KkiE+sbFe/EwC4kPneigAKjh3RdvQagBPNZufqPhhOr1lA4gEVTRrtBCohhzme2AsXcaGHnz0lslNDyDKAN8wT3Y+vKffbgy15J5oXGxqUSWRxqxHx+IZA3VhuG1DbGsnN8Zu3NNX4Pxg1zByAL+i+kG3GPpBAosRCAJtbUNRrTpbhRmJOs7g4rF95jbRLA9NASBM9buWIrqEjjPICdisYXWtfVVtMOb92x/nBIUDQ471m321X3AwYJb8HjaxnmMlg0vB9AE1YgSEVGVTLBiXKZqih3UEnWFuCHTJzWTJw3WBbOIZ939FGDf9tsavu391nNXkdVrs2t4RkEzsUSqkYntn/rtnXPewRWXFvRFYHaPIFTgNGlWs163Z6dnqI4QZvXmDNkR8GK0b5F1iA4L4wHpB8hPsf7cL9Rrbu9sUGACM3c+fk5K86x6QPYgA4JTDauFWPEtmswQA5QS8bto/bOD3+8aAeSZHoyYKLJowkYBqHpcp2FCfdty93KvYWW4lsesS6Lz7HxjwNf8gH8/GLMvdtPeP75chpjK05kZxCZDr3CWSIdiQa83jmB/ZSpcfMNFvq9LmjcFhCtP7vZB2Y/F0+7mMWKF+E+vf3Hv9++4bUvy49zl+9+4N+83dA9IbwEU3JA+9mUTMmjK/TdIQkJH7cYabSBS4Ebrk1aZ/cipV0I+gPX2KGDkgYaf5dZoJBpHf8SuPlinT1MfwncIoDGfL4bcHvy8Yfte/7O36AdCCv6EGBhi0ANSlQMyT+JImL2b/MJ7rt0PfCijQiO3IUcn8mgS2JRDzxFrd4XLxaXqOYN8AGgRyCTNT0Xy4Ev+eTIUV07PGijJjSzjZ2omJ6SHR8e2tt+6a128/lnzaZhlluy8axiY7BRVrHm2o5d2b3GRvBIVQK4IbWkYANmbWDTcZ/jUl2u2gY835aWGQh4RihycLBId//xiI3lUdSgdK46MazUW9TmwA8NqTv19kNgh7kuCihGNhyIuaHhM0Ay050K+rJhgRHpEivhkEpkisXNgP3iRQR7EUKkAtg0HHoijKtpswJDYRwL/V7BkLJRerpse6UvrwGSAJ699zx17Q8Co1Kn3uOW7KpmmvRmubsjAYoHfjGvuMFirvvnpwbRe2u1xdQ4/o50HJvBR42LM5Y4voCE5wQ9wJKj5Gsi2CG97Ma9SIOzQwUKCGp25f6H7Mr9j0j/5SlO6MPUU1Pvx2eDjYXCx9YAACAASURBVAym7+z41JobYDi9hZYXgQDAj1zjpvRHyerNJoHJoN+z0cD1sRDcn3dZhcrU8BKMgqtZARFYKpwbxw92FWCCllH9vcTiCADq9tqatTbWbXg+INhutdd4y44OD6WzM9niqMctju3VmhOkNju8L9v33W+NVluAyOUGAvOytAlmGOeB1CbSwBwjD0oYDwqzI1BRf4fWWTPrHp+SYWxtrJHZR2qZMo9yVPPNOCYwtiUGx2aYe7nwx8vnD/pBAmBxY4AG8zV4+6lJt0DZ1LrdnnXQ9QK9XpEFoVZUqxE3maZU6dbmJtOosk85t7Nu385hF1Q2auNabsYL8IFNC8aO1+uaqN/8IIDbJ/4SuPn8/kvg9lUDbt6rtMjTJhg0wdsF6H05Tekw6BIMe7fXF3cGWrIDvy8kp/nSlNXTxzAwc0cfPdOgA4FvWOxgFj47TbNmCXPtCorZ8ETfx0PlOxUxYHHcxAHbdxQMQL7bqzZkYMmqPkfUszEWfvdOuwzx3+3cdcUL57lwuy4h1nJ9wL3ct8vHC21KuFA6c6ZepW+0b/66V3sPPhJlCsYEYxLLEwxxMZPprRidHJCFZoMB2h28dZsBgryfABb5FTjDN9TbE38NhsQDc4k5HHVQwGJLbZjvrucsx5F7O/p1oi0NA/9gbINOz1mikAwoVYbA+cHfebs99bEPust92SalZRsCGFjZGq1da7U3bAazWbAhZOIqVkHvTziv9zvWH6AnLdoctWx7+6o1VlfpVQV1GU1D+U9O7gCAB3eeVwNsgGCco6KiLVWqtrb9ANv51KpLhusBqIKNQ2kuo1CmH7lzdUDIbg7OhFCwX2fai2J6Bj5nMRWJGejUzzX+uUxgYQlQpwUwYjDyRYWiVxmyKbpaSwlgIZ2iHSQBe1Jgwp6QbPzulaO+45alBwBp4uXH90Koj+rNAICyYEFXAaSWETSRAp+PYfsyoGVLlvYkQNU1CqDl9g05SBTASKURDOJUP8CAGAL8pl17+DHb2LkqI2VuPgCklr0amLOS4BpBX4DFrNM5ozauvAwzTnTBQFpyav1h33qdMytlHT0k8gdDjDQK0vITNCRFJfJgQPAg5i/Xu9CWprZMq5NAqgByMOPFs1NZ1iYFab2tq7s2GYzs1s0XmEYFaCwv1WUg7n091eILlZQdbnQA5vA6MFVb991n1ZUGtXpYc9l7FaDPmTO03KINCQuA+nZ4cIfFImRUadxct8kM3Ro0dvhaYXu4EitQUTXa3tpkRfT9Dz0kvVyY8IKV27tN0ITPoyzArX3CxFR+fqj6RtP4sVKY6Cm8umoNtF3z9OxgMLSDw0M7OjpV4Q0ZfT1qHNsKTJqntO5BU3kcf9AfUqt4dtqj3Q2AGRi59TUY8gqwUU8ZRVjORv7mhz5u73LgRj8whpFYoC/Xj2ePW1BIabyKgqtgjReZrXiPr4lZyEqX9LvGP48jaZxdPEXtbPlCpEqxwYH5c3xl2rQ0XLqFSx5qxQyH0Tv1bt4xAEwmdW4RNBIWkZ+aqLqymCYQkHcy8lCeSrfi8sG63muq9Ad+5h0GHzecU86wOcIJJwk/MP+TMMlRVYo7vpwJy1VVqiySMlS+TPFnpu9ROAd95WrdmivQJUPLia42xu4J0gTjch//L/VxGVDIA2q2sIdByovF/BRKiDPNv5KJcmFS5rc8fYMv9ItUbhGRhMkEhZ3cMYnRyR8MLcQZfetMSOEyUn7V9UDFcwyQlIPIWNwvvk6p2SL4w6mJCahAVO5XOYP+iYErGe9kBLz8zH+TU7L8RQFExvsvQWsLIxrZovjIZPkIwiRmZfZOdTHQhwIYE7i5hg2p0v/+O95kb/r61yjQOmiTb5PGPcrxeYTA0RemRh7UlSZOILJXt5JpqNboL0dBf3je0DutpMIA1+XBmw0AGQAPi4I+29O3UZmo0lQGpgmqPAm0NVOyta9s1OfceuaL9pUvfMbuXH/Ozro9plYGs5I1mlu22t62Xu/MBoO+mn5P5kwp84FDy6sJ0qLmBQHbBB+sinMwEYJopNCRghwO4as1sSkYrmi9RSuBsq1vP0RjWTi3qzrOPdXQjok+edDnSF+o3rX5mOC6YEmCyj+50kenE2co+diknm35fJIsNJ4D12aSYdExolsGRg/l7zGAbKLtN56wWaufKiNZdZxvrCiu916OkR6j1x7ng6cyva+v7GGkv2MKFkQT3PFxr7n2KO2ueeS+fv7fKIagRQfSiM4chfs99xt+WoNB13qdI4FGtDhrbtp9D73SakjngUl0ITGAEooJKgw2ShNirQZoxed1Tk5UDEBbD6SYw/5F4JV9G0uy44j0MbRa0GKFDATzEAUS1I/SNgCboGVeN1KMYD3BFFEjBCsUbB5QZY2/g6GrVm19e4MbCrR3A5BEkACTB4bQUHQDr7LlZbYUm/SHChI4p9GEnTzWdq5Yabmqxu6lsnU7HXZzAJgEo0XrldUGnzXoMw/3b9s5gKmzqiuNFkEfmEYBeyPzh7l9tH9g+zdvWmO9ZesbWyxOYKFGpJ8nEwI3WSypNVCkqlXdq8IDVpaiY4rNmP6MQKleqNo04v6gZRZ6pvLnRAeN8ZN2Fin3Oj3bMI8A9lDpC43dKZg6VJfCH6/VYEoLulNsHni/yKhqvr/9gx+zd/1BpEq1FuXVBSkqSiww1P8vjQZ5isy1zGEcHetlbOa1dvlxYx2NR5drm2+cHfgVgFYaixdifSZRSDIlAG7s1FJ1H7dCx6HC6euHLNbmVj6x0dQcwVqOjQbS+z4CIX/y9xdjdzF2FjR+yQ+x9uPVmLdv/7F707gxVfrz7+Ym6nLgll9jWkBEjTazS8Z1AMAtYh826gHqtCHUPInjY7OE9yNVSkuQJehbtf7UaurY8xcH3ArJ6JhVBaT3pwRusmz4UwE3H1kNSsBoh+4i2TM08ScCbqT1VU2UTXDuVoZJ251LEDHPIX7/Fw3cFMnEaCL9JXDwxMsftO/5zjfbm1//Om9r47mppDBA6RN4tCH9lJvn8pHzFB6uMtcdxcOg9F40kMfkrqAZNy0CYOGhUn9WNaGTASpisS2ZGVsTobE3ghqqOPHgOZdik+HYUM2nh9iNW9mAHFoYpXQDq0a6UkARQXbC90IIj3QL2ITnv/S03frKs9bFoj4YWW+C+40OB2Ubjwc2BfsD0FRrsEUWDg7zWM4h7h7FvKHlFVpkjcdIeWpXBu3IbDoig4Bgv1xv0iMOFapyLBDrhsA7HcsvK1KvAaQz1QnF/GOmfQmoKnDQzwtcRIpNbcbeqmOblatWgWdd7JZ9BEvjc1VHVlu5jyGrYnWsMnQvOP8ygAQ2LKqWU1oWzOLIZrhOgB68Jix14KTC1lNT9h3lhquMHaeCHTERFnaKdWHbMLR5uebmt3LVx2s5J9jFAsJpaLzgjKYziCcKTOFyyVMWuE4yLH5+nJeygOFGEH9frtMTb+vKg7Z15X5uBmhMjBQqmUwxbmQxERjpdTe17tGeVasrdry/x00EOhCgxZJ6tLoVxHRq1XoD22/faHiFaGWJVZPQy+C8wbidn6MLx5jjBIsPOvWj4oxtxZAq9eKHCuxB6jxPCMcB4vD39lqL4OorTz9tzc0Nzl8UD+AayNLS7qRq/V7Hxv0+3zeCnhXFFs1V29i9Ysu1BtOduN0AUNCxhe4OzGPoGHHso/07dnSwx00WUqKwUcHcw7Us1aoMbmjdhfFHyhYm4ACPG1tbdvXaNZkWJ8Bt79YtPmfoicp2Qa6RxJgDuEKPVwOzNgfrio3QlDYfaU9TdTpwrzU/dhQeYZaUXW7QaK5QN1leRmXrzEYDpH6hnevY8ekpwSfOYWWlSi0j7HXaa+tKYfveGtjoHR/6/wO45XGiELtIVPh6msQ1sp2+VuTALUF3AfwS7PVnB24pSL0cuJHcQDGRtzbTc5/HRrJyKR4MkOq/+08GuLln5j0DNxanaT2/Z+BWftV3zm2OQKHljYt5ltrwdOBluCJL1/kffafhyCk/RsYxpSOeB+eLvw3GLMrl0upJ71bAO+oVor6op0LBrHJ0AcRln3UZBR3LetY53p8+n89K4+X8WFD9PJUMFuinIgRNGL/YSRGpBBhLQGJGciyyZ4s/5w9ZkJspe3aBSUvPL93BJINfIEkThjQ/JbEbFL4jMM9m9jWvfMS+9+/9TfuWb3pSaWDqivLdnlJTrvnKYKiuOx5I1hzg81yTFjvCSK3pFmqXiMV+CdVzsWn1B1eVeu5hhmDGNl3oICDGTdkLB2T0wZLGjMHcG74rkOZJ6BAYqwg3T4vHrh2vPz87tmc/9VE7vP4Vtg466g2sN63YtFy1CXp9sjK0y7GpVeu2vrXLqjd6mHlZP9g3pN0QlNFpAWk+pF2x5cQ4Exx42nGpjpZDGywEQDqYY46OEGDrRl6d6JIBdpBAD8UpfM0AuqE1HJtNhrqPy2JkeH/dwBTyggmB49jmFbQ5yqUHKt6AhrHH8ypX29TSRaqToAj/N+ljV2JWrskaBYDY5xOTUtMBq1vRwknADayg7o+qUFHccq7K4aWGlclWxw1XqhuO7bNp30pLqwz6eDYJ+sJeBNc47ducoKuRsb4EZKh2LU1tueSMXwW9RQWmtDN3DdwMFZ1gw1asWmva2uYVu3L/o2R0oo+mxg/ASWkyzjVfDcCknew9z+s7PTzgGKOfMNgEmLly/oFZQEHKyoqVYSkEQMZeo+5XSGyvymncY2wY9IxpE4lzxWeytRkZZzHP2GChihOAEqlspMcREMEwbuxs281nnrOV9XVuPg72bqunsTNgqDaGlgxWDyiUgLUG+no119asvbnN3ricM8xwgL3K+ytGHgvnCHNb+EiqEAfyBTwD6DqijRxYMbBWjSYqYuuUJfQ6Sh2vttu2sbvp7cm848FkbPu39+wczLYDN5wzWVZmM5Y4vrgPAIaw+pBnotpgZZsa19Am+3B1XvBuD/geIBZsGoslAARhnIq0cO/cTo7P7OjklAw7jh9N6tfakEJsk3XTpkpr9Ns/+BF79x98jJXo2EgUZS7J5jwMamOXkv7X1y7+yhuNMwcfcTDWa5cD6Pcq8ym4JmRxT+SG5nuO7LKMSEIaaBNbiA4ZnzBnynuWdU5YZO+ybfrdeAmdaB5XfRNOH87oMlRI6xbRQqEUI1KrnJqygLlbOH3fv/5f7A1PPHYZICn87p/91NvsB3/2ndr454PjEOdiqV9gAoYz96tEBkKpUg0CGDc8d3p+JSeJDjj83hm3lXrVWng2liu0oeEGsbZMCk9Q5PG/jVDnJ+wfkBnF+A0rMGQ+X0LYmzl+pgBLAtS45ZeNUIrv88SY3+HCIAVY8hucnYsLlBnZfVxS99HCZI6Zk2w/hAj8Yu7293jOokIxrn0hs/iiU2Bh0sdIc6LlNzRKnfNPeMl5dfcXZJM9B3wBHzNQV7in/ttFfOifEL9WCqHMHTge2K991SP2ff/tt9u3/tWv4eKHxZq6kmQnFGkSJOmhQQNjEPc7dlAB1qD1QXCV5Cf31otFF6nSSrXKRRT/gnGj8ShbgqhydDIa23gwYpBcrkN3omDBPQksAGAnAKCHnZ2XW3P9kC+qFjTfARUH2fvVEihWrHO4Z8999pN2cvM5MhTng6mdDabWn5qdT8x6gx61PtixgyVrb+6yxymq2bC4sNvDBHq8EfVwCJLotADjXmiP2AJrqZY1kYfNBgAYTGXBeuHv1Pd4UQHGjE3ZoeFj25WRDYenBA/Ly3C8n5jNhgQ5tlTzdGliGMrPFuNnBG5qJk/gxRQL+md2lR6pr2eVo9RyBhgf9W02HxE0AYwoneq+hzzPkU1GPQG3ihgzzhHPUbLGdqIxM4IuAD/ZigjGINU6tOnk3JZqSGOppVGlJIBHxhSAd3xmpbIAkfwB0VRKaX8xj+e8teUlaCbVBJ5fviuYTwFAJ9TQocWVgNvLeR9R8QnAGAsvgjxTlfRJVDs1gIWTW9d5/Z2TI87JemuVViVssUY7IfLJLFgBM7ZUrRvSidhYAMhjnpKRhFffYGC9btdGY7WR0i1BWh4pYlWVTudT/hfnAT1etQ7WtGz1VVSD1ijsf/Sxl9nZ0bFBdwuWEf1LkX6ced/adnuNoMTGU1tpteR1BlavAe+/Deq5uHnxlnZZH2PcZ9eeQqaA1D/YaTBylCSgoAVFLpmOTIUHYA4rMJTG2jCa2OnRqS2vrtjaekvzNNKb0AT2wDhig+j2Rx6kxbojzaZ0KFg56NFYBe5dDVi0g16oBOjSH6tIyTMCjuSwkcLXBP1l4cnpVb7YXPU653Z8fErGDalTpLQAiBFc11ot293dpYVISD3w93d8+KP2nj/8uCx6uCnIrSEUAxUDws9NWMZbhMUm258//smLMjKXASKrWKHzWBMb0QJ48cIrShTIMOerW7pmF6PbQpjJdmhYS8W2lp1lLDD4C2yZrstjuce+bPMeTFry+zQ8pWE6YkH+rGaePhmgFDOfALd4rv1Sfuen/zf7pidf/pIB9n//iV+1//On38ZNgRIkOWsY+CVDDglwjDmLvwHYowNHfMEcOnpM+6pHMKfrmnFToqrpZfrBwg0BrgeYS5QAoDKfRV2Pf/vFcL1wR9Mb8pJXu4jOfRegDwkQ9tJHufgKFCAkzcioYfGKpgBs/ncuqKGfSRi/0EAFVRwavgwsZf0/gw2L9OhCq6YFQPPiV5M8TMnkLWrYfGZdBpwuAc0v+nnOlt79NZdsf16UFY2L9U4RZNAknifj9nf/C/uW/+xJ+YAxfeSgxx9c3gtfMLA4Z83s/Tku0Nv4HdNpqOjTbtBZfS5x1BEtwwYgHPz9WtiwwFOlCBLDkY36IwZY9GVU8J/LjwdpRTAeHswJSFyrlLKovCMLCyJ+lvgYdg1LdvTCdbvxhc/a2f4LNhkghWg2GE6sN5hYdzy30/O+dfl79O1csebaJq8HwI1pST6s6kCAllnQw4H5wT+kK+dzMVqDsVpnUYhehfAcFgolKy+j1QzSw2DeAIiRLlxmap4sAoHbmUxpa6tkkErTgcw+l5BSCiuZKEwY2XSElkJjsllKH8dMkkHwHMBuPrGllXXCKIIuDyZ85Qh9SpUqJavnr+EOH/Ns4sANz2cAt4yjhtEK0LNYGjBuYcET54FrYLp10rdKtZ0xCwzMXB5mVmHKt2e2BHas6jYVsuLAF/p/ArhxrV2CJgtpQmfzRUGaOXCrVFetUmtYo7Vu9z3wGBlTMFoEbpwLc+7IoV3DAg8tFWPpdGzHt28wCHdPjqgnA7sEtg7ADfORBjO4r8tVgrel5ZqtrsInDfq9qbofIF1NA2PY1gxdy+ixOhgKt1QgA4X+vNiwUOsFO4GyLaNwgxW38KFrW+/4zAbjETcOaHbPVk9kQ9HQvinGjfYfqvBkl4L5nHYg6AqTacXIbMsLTfNA1h8oXkLRAtg8+NHRZoZFHg5aSbPrXuB4qHRGKyw8C8eHR+zU8MhjL8/av+G8wdh1Tk/I4HEekoSVtMFXz9wjDwGQVb9gLlFwoPuDSlfoUzG3cB9QhRzMHwAyrHLYtWQ6tfPhgNcVRSawAOl1+3Z4dMqWakjBslIbPnq1qq2127azvSng5hII/P1dH/qYvecPP+m5/gXGjad+mU+pwEgmrk+BW8aaJYxbRh9ezozlsSBJKYS4Pg/LSYS+LHokcSPOgXpaaInvpnFLgU7yPUG++7U5gBbQTH0/03MIwOfXdzcqzd8SKCNjwBaMsH77p/5Xe8MT9wLcfsX+j5/69cwGK18JY845qknOWyE+B43oKw0fN9pZudEz+o3yzvv7aEsTwI0bAlVDt1tNzi0CN3QwqWONUDeFrzJwy/icfNQz4PZnAW0+wTPgRprkRYCbtwHKHmmdzosCN05GT3Rk4Oc/AeCmE7/sSbr8d38ewM0BDIW3wbw4cPsf/pu/YW9+wxPupJ8wmGSw4mc/1SD24ni8Li1A2c6Fr1GjcwZvFx4jbREaO0xsijzDVt13onz4XfsVPmKo5OMxYK0BHzp6gjnrh7QvW165NQVTVN4m1VO8OnOci9JiZAmRkqpW7ebTX7DbX/6C9Q73mBZF8MWVgO4eDGd22OnZ/tmZ9ccTmvO20JB+ucYKVV4fqgvpJzVmGmw87NJrbV6ChgoVfUOavyJo4ffwbINgGkMEkAix/HJtlSwm7UCYMgRwgy4HIBoPvFKtBDbsPzpSqrSClLOzaGyMLc3WHKna2cRKYLs8TZcthLTZ6PO5q9bXHNhJ1xU8woyMHXR5dbJVwaoGnEdRDhi3CRk39cBMRctg+0ozta3CObCIIlmoZQ0ytvmkb+Xllm4WgzNE5QC6SH8jJYyKSTRrV/cMEQVqcM5evEjp4olfRmorZ2JE7AFQIcBPbKW1bc31+5jOa69vEUwwNUnGUos0NgQARkirgVVSGnxi+y88z3PrdmB1MbR6o27VpSqZVZ9NvK+YGyFDWG22WLgxGALwowgATBHA3oiG0AAu+Cxo1phmH048Pap0L34P8AA9LQBRVFXCoBcga3d3y6qVmp31utzYHNw5IKvGomu2piqR+aKOEWxeZcmaMOxdbbAiGswgqsMRaCDwh18aGEKAoGazpeIhdiPp2o0b1+3mCzc4P3FvGistG4yhP+04a2+2e+Ua/7Z/eIcFFP0ejI7L9rq/8rVsNM+2UlVpCvfu7FnvvJcBRTLj3JSpPzLYRlw/u4TAjgcp27HWCejY+qjMHYhxpibW/cKw2QT4hk6Nz9fcOD7QyDWgP4TGcDilfcidg2M7Pj6ywWAgB3zqZMu23mrbld1da7dbWeUfAuz7/vDj9tsfAXBz4+7o4JKt6/F0pQbzsSamACFhq7hELgA332hm6cPLQkYG+vRALW5Uc2CyAAALK3QSj6jFTYBb1uXdj5TttooCIq7N7uMWzKd2UWJOF1OuGTMXgeISZ4k0GMalXwrc5ma/dY/A7R//xK/YP0uBWwqgY/z8GqUpdhD+JwFuZfhipowbZCBF4AZ9JZ7Heh1FSOrMUSo9jibzQfxlWax8HJJ0XhFD6D0FuXnGUKSzZiF4F+WFRYC3AEU4fTLQ4qlF/wyxbYF4pXMAC8Ipgh0im4OD0ZBpKM+dQui8Gk9csZ+rpwGjYs3VghniCA2gfiFAcRlBtjiBUn2ARix5ABfGNn8+8kJmXe7iJ70IkHOgvDCU2Y9ZNZJX3MWzcLfX55/ujadZ7i+Pq7/y+MP2D//rb7M3vf4JsUc+jcQa53MqUqGaP9FuKnu88vtYeDDckJdO9t7ax60ucH+x54aMIDONpUGwKrpQgYcRAwOAQMK0KCoPlzAvIOQf5SPKXbnYoNBiCUjoIVTaNDRuwRSUyWw899lP2J1nnrZh54jpTKbcfCcpT7Zj2zs+s+P+xGy5bo3WlpqAk0ZUmxuOEttMiWmTNqLEtBdYAwQcab+UPmFvRJSNjybWB1gsLzMgTyDY5zhJ16TKTfxOFYBMZ84nZlMBN7Bdyph4dwT66MGuZmCT8dBKS/VsB8z7xvTrnIUDeLYgUscYyTeOSVqOKYsbkM5joQBAZDjCazwBDtEKjI3mAUoIdLxlHeAMDIvxfptbZVn6Iu3GXfhPRnZs01HPygCXfq8AnsKMFYzcfAQgjVSsUmSZ3QOB4JQAlcCronRu+oSx5mU2YvFKa+t+29x9hOwXgAEWTtx7Fb3UmOrD/YEOBca/8rQj7WS3Hbidnp1S3A7LDgALuPKjTR31XrMpxxKbEswDMFBgW3tgvWDcDAuX2gqfp+EYDKq6fMi2A8OE9LiMhmG1g+ICyAagu0NBBf6GqldYhmB+NKrqzfmVm7f5mcdnp+yCAWNQtTHzAhf3NEMxBYAQDIV3NsEooaJWc7aPYhxYlHj1bH0FnnGYezMWBz1347p9+dkvsxoWBtRXtq/a+Whoe3du2nyiPqgPP/Iqs+qS3fjKlzmWOMfRYGJPPPF11m6jw0OdFZsYi+dv3rROF8w0rEWknVVBiKwVmo1VAi+41YPBw+vIKvYH1kHaFh6T6Lm8VLYaNoJZFXmJ7YXQwmoFlalLFRvA7gUGxLArgV51NLaTs57d2juilQiePaRsR+M+ja7bzTW7/9qDtru9ZTXXAeI5f/9HPmG/9/FPZanSdC30ye1Lb2xiXWbETWg+K7PVMrRrEfuS9J1YbX3puUjierbAe9xOs2rxnoiHDqKKMeGSmANmnQU8mvOXZ+Yukjl65t0OhAUJuR1IALkCeHMMoE1VHrHS0yzo3fzEI3QuqtHe/RP/s73+dS+tcfsnP/lr9oM/83bZ0kQgTMJWdHPJQGewhiD0XW4DfVtqB4KiLGSMYrywyQvGjVrQkfcFB+PWhtXMso1HqvZHVSmN5AXcPFV6yY3kwR3sZOAhGbjCjb2AYi4BG9m992+y5HVypAtAxV+bTeTYLeSCcU0C6E6cEQJzQnf/SxjA4mx0/zEHcNlM8Amf5emKqdLFQyz+nEKS9G9ihPz8Cw/SwsMm5FN4cDNhSybmTD9FwnHNrfyadas8vcz0MVZcTy+nIPIlIGgcU4ylWoYBED/5iofte77rW+1Nb3jCPzu/2ji7xd1TvqjEa8PTjVv+jD7WAZHac3d29/sKXIrEFsuuw8A22/GohxxbqYCZ8N03gzH0AQA5AHbZBiCjARduo8AbzWNZEevKDx8D3KIvf+IjdnTjKzY+P7XxYEDGTSAGjOHEBt0zOzzr2u0O7EOqVq6iMAF+b3KbJxNEfZiqA7EI4qHGgs/iA+/AsMTOD1XaG0AczqpadmAAa4TzrxAoCeAgNSj2BS23Yrxp2QEDXTBadO+vZpWpfFFZXSQAvEbDnjNySm/hHJeW1RUCKUikYGF6i/cs0weMfW84tSejc72f54P0tbRg9PfynqXDwRnZRHWFkG0JQASAHsYHjBxYUWjL1BlCz7U0d9DuQcN4lqWKwbYAMNAXqQTgMLTxoEM9od6Ha1BqBqlMD9dfPAAAIABJREFUpJWREmY1JFOBMjSODQfuSMXgjl+yjSuP2JWHHmfKol6vaj5VAOKwIRBrgx3zeQ8GzBUHcnhGpnb7+efpJwePPaTacAcAfGSFItNXALcl6OZYCDK3emOFrNrx6TEBHu43wBtARN+b3eN2CaSCcKxwnlPfyQpTAbPScoXFBWCZIZgXQzezreaqPXh1y27uHVqlVrXre/tk3IajKcEb04tuLKwgKqE3AOmDV67YxlrbrS6M19TrD7iJwNgC/LCVG+wzxkO7tb9vL9y6Tb0Z0pC7W1t2Ph7bwcE+7yE0sQ8+8KiV6lW7cf05Ak/Mg1F/Yi975DFbX29Zu1W3VgsFG2bP37qdMWHs0gKNmW8McP/bq6tWdyYSHRbk0WbWGfTtrHcubRHYWc5bWadgU0dXegBctBWqLlkVwG8GPIljQkc5t+F4asedc7t958j2Do6ot0PKezg8pyYVLdYeuPaQ3Xfliq2uQMIgm4ff/9gn7cOf+LQQB9nTXLsrbVvEt0Qjnq2myVqeL6g6VhY786IqVeY7hMmKHRbZNR0okwtdEswuADDGohy4MQRweYY1DXq3qpJWjFPyulhjAz86doi0utYF71vqlaTQDKpfaVLxvhBdUhgRgC0nCxbAnV9fyv+87S3fZ9/wmkdfKozbP/2ptxn6lWLTIxIo4qt32YnG8wq8hcRY9COtYn5VYF2j+0CNW9ZrWHZZ7PjjpAUqtbnZhv1TG/O5Kl0nK7MB3Fx3fO/A7ZKzSy/9RYFbXjlyYbQSlkV/i6rSeOW9ATcu/KGxoEFoGPDGziOAUIxwgDOl5BJlY34HeKe8yOIuwPayu39vwO2SnUjskrJZtjDAGehzMWs2oS8DbiGmDODmPndfbeD2d77VvvkbX5frMchcpUzpi38vAJW38yrQ4jgWmAmf6CHlCDxNpsr/FRZBv8VYmMmQ0IQUbJx8zugBlyxe6Z2ISiv9DkxdiF/z+UjGbzy2L330Q9a5c4cgARWhqE4kDztHgYY+q3c+sNsnPTs8n9qI6da87yZBhTNJqhCVv5k8oJSSgLcZAATGpT8cUQfFgLW0bL0+PN/APqCNz4obUcuCg+wZmCf3LtK4TmkHwl6rlZrAYqRcymi8LbYLFaqlClJGMtjF9S5XoQVDxSfSt+gLCkYO/mlgvbCuR3cKdJGAfkxecSyU8FZcGEFc56B/xhRwgCoBN1mDIHU4cWsUpFrVLUPXpE2keuWO+h2mYvGFv4NtBXgpl1A9O7IRgJ2zbfw9rWykgwSrR/sUgiccV4yV0roY85ItGVoerdjuQ6+yjasPejpOOi6k8mBmvEQQKK0ivmCGDN8lpWbntncTGrcSWzAhbQdGa6XeIECmZ57zurin8j40tk1CT9KDowP20CSbVlmyOlKfNYFnMFzT+YhFBASE3qkCKUzMd6YKoZeDRqaK1GGdYA7gBinXx+67as9ef8GmyxU7O5fWjR0NIFEEePfWc7TZYbU2+i0u2QO7OxThBwc9HE2sC3scglIwnijMEBM2mk7srHvODgXQleEcV2H6C/3bABuKufXOh9TxYH6cdXoCUpWKdbt9pl1brYatNeu2ub7KY98+PGK6EwUHqiZFo4hoaYWWQFWrLi3b+WBgJ11Uc2MT5MCNPWG1BYXWsbKEgOrADVWkCIr4Ha6BwKjE+7nVXmO/EKRcu72B7R2d2p39I7YKQ+HFcNDlfK3XG3b16v12dXeX3RQAeDEtPvTxT9kffuozLw7cglHOlvtAOvcG3CJcqEuFog+fd8oIFoGb1jUBkTRo5zEwZ+sC9ShDkK2AriuUtGLE6nEeNax9IpomwE1th/Nzi8wEgRsqoX2ToDkguYGfaUYrxPneE3BbMO7NgVvJfv2Hv9e+/tUvDdxQVfpDP/duATePF9mYuU9f+nOaGbsbcCPj5h5vAq4LwI1t2GR1FcCNLgl/cuCmXnDZTUtN9rJ5EQoWB10ejIXJHDhl1K3AWRYPM5bLKQ33U9LnFcWNaeVlIQWJ9Adz454+8HYtUR2j3YWAm/yhkv6o3uJHk12MUpT5E7TxWi4ybvFoLU6u+DnGK3008qmvv8Y15BPR2wzEXxd8z2JipDhTn5fs4goPYwKYMUkoEi7qJ3Qe6T4pu9XZNznj5ikrT0GDcfvu7/pWeyOBW3IcZxZTtu2y75U2CNo4/9z8tZEuFXgLgC3gprZS7OeIoojktMmVEfRAf4T0ovRPvJNJz9cX23UKjQTNVhwTzJ/u0YF94Q/eb4POKV9HnRwtOOAmrpZfuA4E6WOkWE4HdjqE1gaMhJeDZztU7MgAtNBFAVVtmhEUVTMNhtSpWbfXJfOBBx/XS781trJasSWmFfEcAGjJe0oaN7jHO3BhqhTtuyju4uVRU4cZVIE9g/zgJiMUMICRAygUoKpWkRpFIceIxsKqJEOaAxYPkeqEt9dAwM0NTwncnPXCZak3bIftwPC5FPqjAtVF8GQdYRcyHjhLJraP1bJkc5QqRRVuCQwb2ScBHwI0et6NbELWzwtJ0N0hA3/uQ+g+imANg3GTWFhgZak0ozh/69rLrba6lumqABABGuorABNLPB+MA+6RUqXOqkyn9sIL1zkvkIok89M5tXZ7nWAPcQn3AdowADKZFaPfZcOGo6EdHB/Q+iI2K2BcASQxlgAv0ElCGxk9dMliOMimi3+trqq0Wp3pw3pDWi1o7R7a2bKbt+7Y/nmX84YWP75WUzeaadhjHpZtp922q1ubLHiYgDCGtcFkaud9WG8IPAoQ6NkcjIa2f3RMk16AVsR9zF18T3sOgMTh2Ft3wW5jJMPgCjYQRrZwdRUtpWq2vdG0ZqNK49vBaJTdC/QWwZiReScok94QY4LX0dx6NrfTft86PVUR4zTp+Qd2jyBTMQpsIZgRmqKy64FZa6Vum+22TciAo0BkZiedczs8OrbOWYfM6MA3bZh7G5vbtr21bWvwk0NhSKVif/TJz9hHANwY5yTpSdky6UjpY5Oswr5t9MDAcwwgEwjEAwsLv3x5KvSzTu1FkuQNP14oJKuev7jipwddjFr5uYBxA3MqbS8uIdWrLmaMfPA9rsf6yEwZ12exbADiYN20GUkFN/nxLoupGpYgeZIhdhDr3t18zdve8o/+5IxbjHF8OOe5t4cPJs7/hrOgOTgLoTDf8vOhHUjCuGEjSV9P6jVLTL8HebDWapDlx3zG3OPaU11k3NK7l9GwmFMo2w7gljI9iwE/ATcUQYd4MoBbpNmCUfOrzCZsgD61IAlAkqMHp1EK7swxUlGNEuJALfAZPJKxTtbVQCJ7H002PVYDcaWukr8RuF3GuL0U1CkMZrYLWnxAFvVvaaUNtUfuBZMBYH/oi90ZLsLBAl3tk9n3XdkppMDz4oMbR9B1psAN4DjaEj35iofsHyBV+no1mQ8RuL718QydWMIiZv1FvWVQceol5owOmnl/JuqFyvMO4OaLNqp0pFMTiMVr8LBwIcZC4EyN1iuvVvXF68I98b9nKQ1nvlK9Cd4z6p/bwY1n7eDZz1v3aJ+Bh8aq7IUqU+CwyYB1wN7Jud06G1pvDBYgwKrSd6q6g5/PRFYhvmhh8YdehsUJ87mddE6tUWvYGPodMsq8CCtXAGwA3ADAALSgXwMQRNrxXPonMGT4XGjUwEhDlwItBoMojgFvOCzEAD0DCAb5Orrzw8S1KmsOuKWDkZu6hQfsNsg0lio2ZTcQeMGJTRMwU+oWIntVzKJpu2xSGGhht0FtIKxc0JUDFaMwT5VxMdKnYPdoc0FWUG7t41GPYAf3Fu3A2BbMQRNYQ5yDUsa636z2pJwCpf0yAlZbMQV8ERRqh7ZcQZqibZtb91mp2rI+ffKGtra5w5ZrAEbQj5HF8/mBOYffQ4fC9N18ZjdfeJ6sGMAN5my3c2bbOzvULeLzVmq4J2IqaDC9tGQNaMhoieOVk1P1zhwMAT46ZKxwTM439tj0Gc9OEKqgReoU9wzifnTKWGnUbHWlyc8FcN5cbdrwfGif+fIztra55aBZz420OVHhp+cYgHatsWL3be8QPGITgSUVbNuN23co2MfYra6sqmn83Ag6b91+wU6O9zm/cU6rzTUWFaGHqaqex9Zc3WB/1c7JPkEWPm+52rTtnQetvrpijRUAt4atN+t2eHJi3XMUBQgsx3PE9C6feTDsSs0jjRn9Qk/Oz62bAbcAbdIox1oCMIfrDJKK7vV16etwXmArcXykhU/POtY5O6Nly3nvlKwb7nej2bK19S1ba65RGwem8xOf/Zx97DN/7KDCY0th0XHGEKnyNNOSVJWmeTgB5BS65AcrtGHkLcytRxb3837hly39TpgkjJevM77Ih/xXfY1RaOPADRugVE+WbtbzDwpwpf+SUUeK3Yt6BNzwrGpeF4ckAZQLZ57ittjsFAByjunsN3/03jon/JP/+9ftn/+sp0r9DnJz7rGD/bCD2EkIAa59XphXYyYgb3gPxg0gLGIkCoRCW8rnD5tyJwzW2g2yvswswQIHnVFQVcr4mtmBZLi9MDGUovBWHRk75ixP6sbM0fIUlIMhjW00qxToI8uRXmRSRaKKMe8rmOFnTVQOFwNaiHKT9Jq3KMlKq1N7Au6elDZl6kezpQDcssIDMnfJzsdtL+72oCR7nbs8AAqs8bq7MW7x5myXQTF1Lo4P1k/HyQHopc+vMwCaGdn/XfKwLy4AyYPKN+fgmd/xmfF76WMJ4Pbd3/Ut9sbXv1aWHwlEDao+WgrlC44sNbSQXL4AZeMR3+CaADBibnDFxVRRFSiCjZ4TvwbfVS8vCbiJQWWTKKf88wcp+4jEjDIYTDGCObzOqHr/PQsQbl23m099wk7uvEAWhHogF4sjIIP6B+tyeNqz68fndtJHasqPmfUu1MaBDa/HEO0L+MGwFGOOAIWA2+n36CsFpgUgj1uieclmYJQA3KApKyNtiOApfzgAHOmgAOxClI+qLlWVEkx56yi8Hrq46XBAU02cJUATBO8VVD7imOjLOhlIYI9UKC1JEPCWbAJQCLAIcCU4SOAm4fxyVoCBtDK0Qfh8sGVkw9yDT63g0M8SOkSxjtDT4RzAcEEMzqAPUbjr3nDNAHXSuKH+Ap0t4OMn3Z2c2BV4Ofei4papUu+b6GwP+lSCobp29T5bX9+1zgCidNhQ9G3n6oPWbLWzJu9Zb2QUmpTAni1RY7WE1HzJbO/WTdlNTMZslQRAiCKH1WbDBsMhWyVhTsE+RoJ7VF6ikhYpU1l4kACDjxt80Ua4P1M7ODmUTow79yguwViqOAbBQP1bV+i9hvY5K42mAgSMgJeWrV1bsQ9+7JO2ceWKjHo9vRsVowLNmoc4ITBSD+zu2sYaKnlVzHHaPbenn71hTz93nZWyWxs71my2eV+hm7t9+3k7Od5jhTRA5cbGLgF/r9sRWzydWLu5YVZZtpOjPVngmFm91rIr9z3KSt5aHenKhq236nb7YJ8ADM877jfALb5YCV4u20p9hcUFmHkYX4aaOWx51N4qAxIFUKR1hKGNy4prp1mFXpUwHcwo7FrYiqlkg/7Azs5Ordc5JXAbD3q8DzA9Xm1tWKvZpuatUV+xzzz1Jfvk55/ytSk3jS8AGWd6A6X4ViKJKblcI9OfXbJ0ZrKHbOlPY3oimc5YuzRPUUiZZJ8dG+WCiCsOi3UMjH4C3IrXdbewGDo8bVrytCnWa8kZ8liYS22k002Jtfxnp4f8A914ONDqAs/yjh//fnv9a1/2IjFbf/rHP/lrhrZX0I1G79QAZBl5kBXzeEbITyn6kSoFL20uvkAyALjp+ZK8AL+L7A9lFP7zWksaN1y2DOVL1LlxCEqv+HYvdLwEuHE3CDDjlVKux9EbnXP1wWQoIiDzSs6kDyFDelYVtgjcQqPgrJg7mGvofPeXpRXxuQ7cEjd76UPyW8dKtozSfHHgRp1LgJ1I+cSuJvGKu/wuFx+My19zOXDLGbAczmXfsVw6SVEn6VzPReQsWFIdqiFLHsaF9HTx/FLgxmmUU+4+9npG8BAEIMJ/xVRikRBwe7O98RsB3PK6Ht2JnHGD3ktz4OIIZeDIH7JCSjW7Ht/iewP0OApxPtMYOXDjZ7PKDAJkAAd/0klbCrhpk5ScE8cQLIjYxLRiuKgD8XUjSVcAvPWO9qxzdMfODvfs7A483XpM0xLYwBR0NrOzXt+uH3TtTneo83VALz2RFs3ohhCLFgXYTsmDQeiPhmQ1AAQiaPH8AFzgeQZGiWlH7NJAyQNkjQnoxDTJAw3PC6wy8FY538ujj8cdDym2rrD4AAsFmCX4B0HzNqWWD4UXAI/zOY4jtgvgkCwfNXCwJsGNEHBTGhMBULo/MBQjONt7v016rYU+FelaWIawsEIzKcAdhPqwKmGHh1GaCvU+nZ5ORboW/8TigTxUhwYxKtLRESCCIeVYICjDM01aG7BiDz/0CI1tj3tgunrU5LXXNm11FcawSFkAcML/zc2dS0abEVRzYu6Bwdm7fcuarQbNcztnPev3u7TpANPG7h14Ham+JeqocK34G+ciRfNIywqwxvoGxuf2wR27eesGq4mZEndbDAC36M9Ly5Clqm3tXiEIBFPIFA30kTa3K+0N+8NPftaqbfmoMU3ssTvDBJzDen7qy0t2/+42mUhsKvEaaNsg1v/y9Zt20ulZvYbUToPzCfq8O/s37fDgBZuMhvQxvHrfQxBF2mnnVG3apmPbbG+xCGV//ybBOkAU2N0ruw9xblVrFWs369ZqVG3v4A4B2IwdIlSk43ItjlV7FWBJxtXQuYWmjcCtf56sb0pXZo9xImPNNvcOXNnjlAUNmjtYU7C5Ant63j2zQR9GyZAfIJVVtXqjRdCGIhQUlTz1zHP2uS8940vWIuPmsSHJTijq5XEv4mB28r6hD4ucAn5L1/4AOJftjdMLTzfP8dqF2ofC/jpdxCkNgR2IEzuoIs+W+LuzY2ksIL4ITzf3Agz2TcOSp0yzdLxfvBi5fLN+4bM9pihj5SM5N3vnv/yf7g24/atftf/r//lNPtNxHnlRm8t1tEBrLiaZyhy4LbPoJQNuU2RWFKMDuElrrONhDQ7g1m42KL8gcMPGjuuxtJ1JVWmOZIsUI4xvAywFI5XFmgLLQUYkmLeMm02DvltopLxtWv3ibXqyYBk7o2xAsDsOoSBc4B2kRALb7w53wklwjUIFPZTcgrsHuyr58usVO5OlyXgz8tTt5cDsq/HbFEQJeYS4Owew+ZNYfFjTnxYLO9Jzy5lMhx8XGK+7w9AEcTFQ6XOefFypUgC3FJUFcPM1P9vNpmdTAGipt5G/SNjZqTUMCXd3Yhg4xXyng1vEakeCLwUf7EzAblDUn3g2a27mV5+fT2jtPC2cCHFfSgEY4Q4A7vz00L7yqQ/bwfNPM7WCoEuLEjMKsm8cduzGSd9GqJR1nSfTOV4kAOCmVK7mANJPYJsAnGANMhgNyAZBJ8RAUS4z9QQwXYatBdOzAikYCAKUqDRzRoVdA/BHer2JyRPGAqBBcQJA4ZgFD/LGUuNsgibYkAC42cwZMaQ1vHCAwA3Hg/5K2izOY++JGr1MAbyGgx7tUwj2WVma26iwYhbgEcDNb15UndJ6xO18kAIW6FcPXaZcyKgBKKNy+Dyz2ED6WMa4qkyFVQcKHBh08J4AbjBlrdbsoUdebg8//DCNnI+7fRtNlLrEPUV1pjpRCJBqQQeDXLJaFSJ3AGel3PZu37TV5gqLE2AHcnBwx1rr6zxntiSjDtNsZbVJvR6mNhg7pK97g3OmxAkSl1A1qvEFWDrtnNnJyXGmq9R6oeo8aATA+NJvrrJkO7tXrNVatfU2GrxrczAfT+3K2po9e/2WdSYDfX4AAq965CPujz286TbbTdvd2KC1iJgsPHczO+v27bkXDuzGnWPecsx5zGFsNE67J2xizz67lSXb3Ny2/4+9N+22Nb2qw9buu9Pdtm7d6qhOJalUKkBIYBiOAyIjdoaHY0ZMk3zJx9jD8Yc4cezkYxBdPsUDsEQX/gAIRCM6Q2ji2IjOgEBS9c2t29S9p919nzHnXOt5n3efc5sSYMwwV+Oqzj1nn73f93mfZq655pqrUq9Ro4fDCeB/q7PFNXJweMB1DAkA5sruzgX660Hv1GM/0Irt779r0+XS6k2xopgLZFBZpFCjWW672VC1KwAeUs7wmxuNycAlZOpbiwJK7SXRqkw61dhjQkPnZ8AKQQA0dEubjEY0Kp5P0J4N61FVwuh+gZ606g/bsdev3bJX33rHN53onCB4pixGsbcWacYI9n2zyhmjCJCzH5UzPxn6SuZTxU6nn55B0vgllbM0xSsjcVSClByrOWhxD8wdwMWLzwjUY/eNsyEqy5Wh8W4WnjbVHhgAMB+pIoCOcyR1PnFSScRSRo8UrIh99gdgB/IAjNu/+gn7vh8H4ybgFgUnmjSeB0xnEbr+JJidCj9wDuFvYJo5TejDkFqMm4Cb/oZWGq8BcIPGDcEdgRv6HaN7Atd7sgPJjtXSOQ3gFg+ksAfRuMQp6MdXKVVa/ExZTh3nOjwz0XdsfPF9Mm5OV0d6zosDqD9zEAmKtrC2ECCMkn9s1AXCRpTv4MxBWNgLcPwDuPGeXWQd95+AaAEgzoZpG8DrzwXLabzSMjvFnm2silOoqygTj/uMThN3A26nLzvfMTZ+mgE3VJXmf2R5WywubVC+ZWQRWx7FnNJD8A3gpO/pSjxD+kxFmjTSRCpQEHDTH0QmSJMiZZV2a/89pUw3d5SsSMINXQMUcI6XHm/2u9nw8LAaD+yV3/k1u/4liJHlK4YWQTjkkVq8cdi3Nw+GNp5LG0F+mqATJeJLpkqTrsNVx+3eReu0t/n7s8WM5qpz9rNT2p+FGQR73vOTqVo1+9Zm4OvUo1dZuXiKGVoxup97K69gzd1mAqCMrNJaFY8UgS9UhYgm3mQiANwEl73hPZz0wcZJvKu9o9BJ4j0A2lRYgXVZsPHB7jAA9JZQYu58HWBj98Ma6VQXUNDMVaBOPnt8hCgAoBGufw9f025GvUhXSMVCQuHmxGQkK2YXLlyxp5973q5evWLz6cRu3T604UTWQnTKrzc4vgB4CgAdPEDj1qiRMVOvxLVdf+ct6ltge4H7ODo8sO2dXRVV0BQWbaIX1ur22MoNdwldFID58eCE1aW0tnGJAthRjBuKF2AAK/mtAKAkLWAPpfMCwAToO3funJ07v2cXzp2TdQmq2mZLO7/Vs+Ojob1956btnt+jPi+YZvYgTfZCqL6s2vntLTu/u8u5HMAN8248ndvbNw7slTdv2ni24PvgkQF8zshEyeIHf9GMnYUQvlJhP8K2VixmgD8drk/i7VajzbZoWMuo6mvUzMajE+oYwSDCckPpXbksat2rIhHjB10p1hO+BlBkxxY/zOOQJFNCFti1zH4YY35T/+jEAFnNTMKDuYVniiKc+XQoxo0B1IosIcAb2vO1Olv2zu1je+v6Hd8Mg3HLg+1IG2qTCahR2qFOAbfYTeMc9Vfzl7Nz1xFGnCI6rjfop7Rr5p+YFyfEFlo+6/lOrhVNUqqsqtRzNXEKnD5a/DzjM2QKGjjDq7a97zDBUrT/8nspbq8AdDy53ZOP56VbLBVHTbaBVyr289//YIzbd37q0/Z9P/5ztPih5o5+oMVzCmYsRj2NYFaxi8AMxU5ReY71x4pT7LnQrNF6RnsyMyAsclNnoO1ehzZEfI23eYOG1oHb39PTL8+lNNCMxErALXKscSDEtIjDLyKWrDjhFHBTRMM/br6ZAB3dmPNJElov0OIF48dNN0TeDgtCcxJiSQ5oLECeJC5FDrf2KFiIwzlL6WqeBEt1mskqQ7UHA26hnTo9i+//nSJlGUaxPk1iduYUdgCTrGURPXfcCsR3kQ3GbfMe8sjtjOsDcHv2cfuH366qUi1kRa45aCsAmetI/DoFFsou2QXt7S7iMQ94UvhhvtQELzZTVVzKxdwhBChl6NvQNYGbdbB32S3HXidkoLR8xvzlQDKp3Dgkm6BPY4P7GR/v26u/82t287Uvpg0YBz2qBrGO9vtje+3O0IYwVMzKyUmRB3ALsbmnmrs7D1mrtUOAJTuJtprLe9pYLcSUXCna+ChlEfFRKi7xaydw824JONzIWkXrIAeSTNM14KOmTQebi9jNuY1HKBwQiAETx8MzXsODd86m6BgrtOciCxYMKV6HzgAT16FRn+dSjITR8jHOwGf+c68+H4/7nBvsPuABXrvRpNYJIACAV9SG2PWQWkCnB0YyWDjcJ0DHI48/Y08+/T67eOkcLV+uXbthh8dD73Ep3zAWjaCwgP0vHbit19S4BaAA23vj+jWmCZnShGB/OLRWp8O/2NVQrYguAxxDzxqgOwFY0OPBMXVjYZAccx5jB0CEisZSZsz3RhWTwL4D7Zyatr2zYxcuXbSL5wHc0OdQ1h9dpBoXK3vpjTfs4sMXeUAQYGfRvzCzDiyM6cW9PdqZ4Pt83mBgFwu7efvYXnr9ph0NJ/xM/EHKp98/tOlsLLBNNsob1Dsox5xCmhzzEzYlkjHAmLhuu7sX2aGBz6VVI2sxmw6Yqux2pGWL9rIEwNQCujEx28rN+exH0xnZtrROeAw4EMMsZpEE1qMfnrg37jUAr1obnLt+lvDesRYJ3AY2G5+wgjl8Q9VztmN1pI23du3mwdjeuXVwF+DmwfnGPqgdKT+Qi/230GA7xOPZ5evF+Q7tUprz2W+mczXtbel8832tdIZs7vkeeCsK9+NRRT7JBgRVzWceZafTpkHkcP14F4X0NbwwfUyiLZTAUdjX+3A64y4YUXxGsPuFFVx+tlXsZ//lP32gVOl3fuqn7P/88Z9Tj9AScNOcUMvCeA7ljpxR4XsKuHnvXI44swReKe/vhTQ8mTe0nOt1qHGDCTYYN9wjgBt/t/rcf71OQOmMQZd+rBDs55Yb5ZdjcJTn5fulXWUDyWsJlCYEmB3NAAAgAElEQVSUJl4wcV5iG5PPX6mlk5kUZiCEv51ZDuSmwdyIKGLNwGlGv6Y0KUcj1Uqnw5i9M/WvpIu6y+w8c8rGNx8M2t3rLcqkeqyes7GEg+lsISrFuCFGvecVb/4w7iCeFTRuT9g/RHFCADdXypWeuC9AArVqWbuxybLlwI16rCyCTD1MPWLRgSamLfme+R5GLUADjJvSlGLpfOOJqDvmVW6ceK+HlKj3jfmcQL/Z/psv2eu//5t2cOudFN1j3iDViQP/cDix1+8MbbCQXgbzLQCNgJt6Pubajc72Zas1t1JaE+CCHm08fKQZwwlGs2HYQAQICKbNxdu86gw0SxsVrIKOCnnJLZhiZJrXdWdYe2TKlkubsoejmmuDfQFQwO9CL4bU3mw6tfEYOjh5zcmHTS2L4vBDOyd0AMA6hR9asF259iWx9IFAHSxww/QODzg4Adygx2u1t/ywW9tOZ8se3tuxNgTsy7mdzOZ2AusGasK0k7Dq1A8NplFtbXvnLtpjX/GsXb5yxc7tbVGH9/bbN+ykP5Zp7lrtjZrNNoX/2niVgtXPUFyAvo1gqUypPTBj65UNByP270Sg2tva4msR5qj9kgTwABDoyADgdjI8YZWv5q/2LqWil9Tboco03Iq0nalylnpB9u5VurSztWUXH7psD108n6oMsVc2VgJjX3zldTt35RzTqvmf6FMbwBTA6cLeHqslud5gAA3d5XRqB0cDe/mNW3bnZEy9HI4BXOOdO9ds0D90+ULdujCzRUU2wBz1j1Xb6e2RJRwO+zJjhlaw1bXHH32CgQE+n1rVqtnx8SGfA/zz6OPmJwlTT+yMIrYRo4FijtF0aoPJhCA3eiRH0EKglgCogBsZuAh4InUV0Y8DB/wOWJHVdGqz0YlNBwcEb2RwYZyKtd7qWqOzbZ3tc3b7eGbXbx958BBnaREUhxY4NZYvxcunYVBUW8YZmpMc2t43AFY5BkqPWHM2l8+UPyvX+Z7Cc+m4RrV/AdykdYtzqriR9NXGG3G/z4EbbVqK4oQAZMXJ50F2XGpUeHqAEVtcvD5Pn2pk9Ps//4DFCQHc1B5N87WAApvALTSTiRHgJ+IE2mTcOBe9foD2Nc64aV3pZ9gL0MkDbDMCQlqGsFhMmstK9bm/j5cXUCrDVBrY3FsMt620SYl5SOF9FgWcctba+J00hTIg5we1P57SK9Iq9S9KGNqvM5B/7vws0WC0x4onrgmTChryD1SIpccMTRwnhw9KsDNnhxV3hUFpnr0noFR+8dmwrSDXCzD8Hi/untcUA5PdQXrWK3vB7UBQVSpWQ28m6OFfp8VaZty0yO4SnxEk6aD3k0tGuGxir0b2ke5Ds3UCC39seEekp1pN6WMSXs+BW3rbqMspruMs7BagJ+jsImLVZwvTreza5z9nb//xb1O0rMPW/Qo9GoRe6pV3j+1wgqo4LEi1UcJozdEHlKLVaC1W5QFWb+7awsVGZCjC9NVZA1axtsAASSyvDTn2b2cKfLWKtc3ZSjEOYMhI0XsrJaR5CpZM97aYqZIVV8i2Skh7JX0XqvhGbAM0m8xsDn0aqvJa6BShTg2qXhXTLo2eWRP3x9Rbsel4yKF55Awql6rHXXgf6OxGg32bR2VqsyOfOZe1nNvasWcvnrerWx3rNWo2hBnsdGrD6dRG86U1OhC2L2jtEFWbR+OpbV142B574hnrsjdn26bjkV27hjZLKE6YktVjQ3n2Ae2yuAAggv5y3vUjgBsw7yHF9ENquAjcxgCsE9va2ZGHGKo12T4LJsbQGK7UDH25sBFaKjEFrEMDf8hyoT/pfEZgApAMSwqkZaG7Q3EFK4pD+Ax7km7XLl55yB6+fJEHQAQ51cXStjs9e+2Nt63eU+suFpG44a6sbKQRxXOAzg3Cf6T+WQENts2BMMxpkS69dTggqCVLu1rYIYp2ANyQJm217eL5i2xLOBoPCVgB2C/tnWf6c//wUJXh6zUDkEeuXCU4k1WO8bNu3r7JVlpiiAtjcdqroAct1kFbcxev749GdjwckLn0CaVAKWtzF3YOYcFAZlOnvO8rsbGEaa3SwKi8ng1PbHJyx6bDI3XicM9EArfujvV2L9md/tyBG2kSFgrlJILOKmgTNjzQ7sZdeRoxEESJdEmJocJSqbS9Z6Aw9rmS91t6cXbapK0x26vTJgnJgYqduOtTNnH6T3G8lt+jDNzEXCPgkBOAWLc8BcqTOMMndyOcYt8ozphCPYjvffZBU6Wf/LR97//9M/Jm5Hz11niZBKVgY4tiF96XXyg9IUupUhRwKfOHeSrgJowRgS0zMPOFdTtYbyhuqLPqHN1NANxZBQ3GjQdMOiazQyyAW/YsSu0w8oOX6D3O2fDW1jEuUIH/xskeoMmZufxpcNEUT+es64p3Te/n/Q7j33nvQU5MRq66Bnk2CYzmr9OV+Tj4BiLW58/CUgWQiWV2xqx+wG9t6rLyeKaEOzeYyoR9PCovBXTZZytVnV+M/pEiwpyq9jRVCbh5Ovy0LYjvghtALQdtm19rQWbjDraOHRRQFRlteWQDAlG4KGtNGzxHtogCcIsI6dQYb1RtxUILRmqDnY0y9GKj0Kaif2t+g/l669//G7v+hd+nNonVmoykPEaoVu14MLYv3ti3GycTqvdoPYHeiKhQhGmum/DiLbe29qzd3bPpvKLWV24+q6pI9ZVkf07XM3FuJ8QWFd/hM+Rg2psfK10GoIjKvgWZMtwyDn2yHNSDBcmsSif4mEHLwhSht6rS5mpk2ORXNmRnB0SmYKvwNdgjHNDYbOaziTarRis9XTH4hRSBXTf8eYU2CiCQuwf8uWZDG/T3Cd6oa2NxQZvvCaiBtDkMUN9/+YI9sd217Ra6DgDUGAHReLay5haYQKQuxwwCDkYz+9Nbx9a+9KhdffxJMo5goMajod25fZMtq0bjkW3tnLdWQ2lSWFUgLUYAEs2lwaZ1ABwwLms72r9tJ330ZUWFbI2CfQjauwBuYIUwNpUKQSBSygDl0oitmZ7B5MEmn4ogmIJU+hfA7fjowA73b4rRgn8ZmV3Yrshyh31Kt7bs/KXLdvXKJeu0UWCitDcKFHa7Pbt1a18FCt2uM6z6Xej1ApgHMxtVuQCdSk+uqemDDcd4urDBeKpCChiomtlwCEYUFcZII7fs3M425w6KBfC7mMNbnR7xDNtITeHfp9T2+XPn+VqMEUDieDqx6zfgiwdfQvQgbnPuY7zob1WD9g1i7haZN8zx4+HQDk5OyAoGcONUi3Swp9ZLaMOZTSovEsurHKTYXrDUS1uia8Kob5OTfZsNjmwx6bMaGq9DlWyju2tbe1fszmBu19+NVGkAN5/gISEKOVLJo7RgyBnMxR7mmq8USuf2TxnLzjZ97qXoR1txwmf4Ke1pmR1S7FlnH005NEMLPOwL7p8KyUNe2HUW1jt1DkiXqcIqebjh+UWz+bzpfKQmiyM5R3EFiaEzq0QtpX/g3n7hQatKP/mT9r0/+hkGFsG45anRyJZwq/RsCc/M0NaiWAfde7KWV+yfG1Wlzi4m3IT56K4a89mCFaUtBHYtma4PxzCV1nbpjFuGSH0sdIYFwCoe4Zl9zGKTT6CrYK3Kw7cJ3HjHJaC2mZLMWZd8ImlT8WpXTpwM14cHml+P9HAZvEnATUCu+OOj4sCNmrD/CIBbzkIkIJYuOgBWzrmdjnsCUOWArwTTNsFzBuQT4xSj5drAAG7f+NHnk5yilO5Me49f41lUeXYRBYAjh6bDGroX5ongQaYCBXZLYE9F17ulFlECKABurYba2hSAxvdu/7xgn3yWa/Z4YUIsSN53GEH6Jp72z2RuqegKAOiN3/tNu/XyH1K4T7sDXLObiuLejkdTe+nGvl0/GducHtVuOIp+lK22evTRf6trva3ztq40bDaXealYK/Wwk1s+7AeQ0pSonm2QPM3JNFeEIV61Sq2Ia83IWlEnJVYHB2GD/TLDI1Fok+wDXjuDJxp85VRhSqNU34DpUXZyqGcBLzO8jzNsuDDVBlSpecMYga2DOB+fKzZcSRkPqdgdFqtZJKWqMyOAms/GNhodsXMDLEKYZoWuhsazGiMAit1ezz5w+ZI9da5nrVrF2mTGtD6UYh8TWAE4jBcr+/yNA3tjsLBzD38FTXbZZsqQvhvYYHBko5HYxF5vj4wY0oGoGgyQy01dO7Z1u6jmlOVI/+iA1Y1I5zYbbTaiH40H1tveYXUYUo0G7Qq87JgWrNK3DGN/8dwe3x/VyEwz+1zB17C66J8c2uH+bdpRMDgFaKNbP0Cys5W1qrW3tu3cxcv28JWLrFiNYpjlbGHbnY4N+xO7fnCHZr3hrwgxdKel9H4wuAgqaHHgYINPDelJNKFHBSuZkhoBWnis4X5RSAPwhcOK82CuThLomzqcTAg0YYN8dNS3GTWJmCdLjhFmApq7s83Xcm6HBzdY+Yy1sruzQ7AJVgLpUbW3i5ZjKtpBc3mAN45hOBA44CwOYEk4iu3UCxaw1gzzCXq3gn0L4Abmfz4e2vjkwGbDQ5uP+mLdkC7F3OzuWm/viu0PF3bj9qHzFlhf4dCgQzMFxmHAmwfPebZiA7jl15sfBUXqNHvvwIkRjZG80DcjDc/pmymF0teJbjmLSwMnEowbyESlqUt/zvi1OE9iR6b3IG1BCuCGvRDXEJ5uca2R9fCrLw1D3Psp4JalVDEEv/AD/8w+9oBVpd/9Iz8tIAkvSO+qETAnB246RxwwRgdK7IfYozeBm6eHJCNxFi+ChBJwQ59iADcEXABuMpUWE/7+b/GpIvCj9GBUdWZAq/w4iqfsM0DbbwCfTTF/AZp0QKp8mLtAqcNCiP3KbI8mVxQ7pMedehXykGGrIP9ZRjunCrUYbd9gC/sKh+ZpUscsD+sJv6fN+39P/74bz3W/NykgW072FiqCEkVW3H/cQv72EYH4r5TJ4ySNyNbd3a7Zn9s6UqUw4PWqUj7cMjcoMBbAzZ/PGSnSHPAl2xY+M4+kkPuHiJjWDOpRGtY5wbhp3Thwyxm37NmySjWCknRd3qoniKps/AQei20iCf0jsvSMzXI+s9d/9zfs3Vc+r4gcbFZ4EhJIre1oOLaXbh7Z9aORzVyXE1Q7DrVOZ8u2t85Zp7MDWGZzHB5enaoUC/5IlwIghsAC6VQsj+EI3lhz63S3rYYWUExXodE8qjwBmFRIgH+jqhOs4Gh0wnWIlCVSXGDcfMg58BDV47MAKMAKEhjh3iiXVKU23htslKJlpdsUA+j5QPfCakg4rNN9Xu7qYR5b9Xths29s1AHasoh5tZb3G64XaUIweQBCAJLU2CWPSI0QAMnTly7bcxd3rN2oWKMqMMixW6EqdsoqRjyDL717ZH9888CqW+ds7/xDvAeME8Z3PJbZL3zL0B8TDCnuEwL8ZrvHrhaRSlTWokqzW5n8zgmuaEuxnJOJGk2mdny4T8aN1ZlxzME/kKASukB1e9jZ3qaOTj0PnU11qwq0Pjvcv2X94wMBbGhpGvA86/LZJ+ai0bB2t2fb587b+b0dHgIsAKisDc2sa/RkNLtx+w71cAHcpZcrDNPzdKKY7WL3KLqAOAu9qtkCcxcs2UiN2FEkgjWLwQJgw3zAewK4stUZvo9CDDCmKE4Dk9fb5Tkxmy5YHbq2pY2HB3gFGb693V3r9brW6aDNWFhERdHEUh0mZvA+FIvHz8/kC0WYq8UdGQfuVpGBigKiSK1SkK7CBTKG0BqiAGN4aLNR3xbjAYElmOl6e8u6uw/Zwdjs1kHfNz70CFb1sD6vhNKKLEPG5PMXiy00WeSU0yOJfyu/5+Y+mz4vrxo96ww5o6r0jCQoQT3Yev9ZaNxOn2p+AyUQF9gCU9hTo2Tjke6XaJ+p0mh/lQaieHftTb43l4ZTgWXcWchW4iz5pU/9C/vYh56+3+Fr/8cP/oR994/8FBlBMW7qd63tTXMgnQcEw1nhhre8ojUPLGR87Mm4ucdtyCACJEfBGN5+Pp2TaYOcpttp8rNQwU2zaQbhz32Li4+ctSJLAE1YpllKh4aYEM4lF1cXDBwqkqIIYHMyFNUXqUo10lPJjkNPgO/vv87BT3MyvhlgBhWmcZh5JatTtqouVeqPAkz/jITIS33h4vl5qpAzIcCJ+obpwrJ7uos26+4z4W4gqAC0Z/+uGM8SKC5O1nxqZr+eT9lY9dkvnWLW7jd/c9Y1LQWOhxi3AG7FQmRU7m+rSVnwmqFd0KIr0o2SHPoc8JZARe7dOydw0xdwY4VjXpnpujrpccza1LhpoaU/yQPJx127dNp4HHdq3sTt5I8uQGQ+2p66wCb++u/8ur376p9yM0GET0E79QgAMys76A/sSzcO7ebJlIeZ5haqtrUpwPep3d6xeq1LVmo8UWsgpuPqaGMl3yRWR8J3bbmwbm+PAA3pQ7A8WzsXrd3ZpuYJraVg+oqfd3u7NEEF+EG6Cawgfk62rYFep9AHbckTrYry8wVd4XEz3e4OPx8HLqwoACKR9tR1QAg+JdPGdEE42vPBK+XKfqUOTNg7Fe2dsDFjXa7mjGjDmZ5pR0/B4ndUgTqw0Ri6wTAEbhIIIT2GSHgOw90FqizVW7VZrdgj5y/aMxfO2UO7Xeu2UMZvVkWvVkMlJPRPY7s5GNnn3rphR8u67Z6/QpNhrpgqTFZnNp9OXT+IrhNIy8oQGQwodGkCjrKzoE5wuaR4mLdOVnNi/cGAbDF+B1qwg9s32Te02emlbYVMr7fJwZzB7owihV63Rz0d/oLRIljHvEKqdDpmNwf8QSoHgLPRAIgBe4duE6gurbNTA/3tMoaYQAY2GbO57e7s2p39Q74XeyKiSAYBEmwM8H4tpSK1ipVmDfYqKu2YzmKfxbUdHA1t/2RKU+j+yW2bjhUc6OCDHEBWG7hf9tmtSZtJQ2kHRpAN7J5/WP6FYOxgf2MLm/Tv0DgZOradnV3rdHvW6QDAK2DQwadrBOOGQxLjKeNh92ajHtYpelQaZ4dwsc0TRotX8ArsAFo540Mz6WHfpmh7NTqh5g3Gz/hFdBRpbV+wo2nD7pxIY8d2dGCHtdmlAEdrA9coyUJY4ZSBXWyonpZMsCTf4x0Q6tOy/y82LN1xLvfP9sfSsV1WVRcZ0I3vewGN1o2KE07/2TiTNs9PD6TDqBs6yOimEHo3vv9G9W3+OSlDqFVVnCVMPxbnHx79L33yn9vHXrg/cPvOT37avufHfoZrPFpzFXgg2PuilDeRD5GCZ2GC2P7oR4B5GcBNHWW0X2ivW8qGBzrg2dw10DXb6mhfgj9hnFEO3ETz80/mVyOdEQYhqvPwa8F8ueeZs2d8NMnMNgckWvDpcbJs3R8wDyJPY2YPMwGszMEZO6+oyAKsJYTnd5OKE+hWr41AC0L3UTA/Ame8Kpkh+V+9f0rZ5Q3vtcI1Ru8ZuJ0xl32CnT3RY+GpOEQagiykSFomp7pLi/isCMrfL0Rg2a3oyvLSyrNAalTTuMu/XwuB27f+F/aNX/O8QJiDLz7rAEyB/zMmLijn4jkXtiD8HvUZKofkswDI8XSLGkq7p1jWo9QfDH+vgbLphswN05+w2fBqMQVH8ICCvUr2fCL8QR13aNTiYPWIvRTm+VxYTMf22u/8ut1+/Ytc6HEAxkLDfHz3uG9fvHFod4ZzHipYzOyN2cTClJYMKcC984/YfDmzo4MbZKgg9mdlpgdVbCHETgYoFFBPUVRJYj6329vW29rjQT4cHrGhO0AcAB0qDgf9A5tMhqy2xF/8oaYL7X1aW9bu7LCiFABvODii7m57+6K1Ots2GffJ1FWrqmydTHUoAxhKaAtKH+mxGdkfEeor66CtEQ7A+YR/kRwAa1Khpm9CkMFUcV3N5lldiPtdzJlmRJoS94ACBDCDiOxpp4EOD7WajYZH/Fu1Jd8LQOl8r2uP7l2wDz/+CFsmASwiPQrwA+arP57Y5968Zl+6fWRbFx+13vaF1PoI8xPaPHQ8QPqGraSg7+vu8j4wVgDZYqkEXDGuGBvMV1liqEIOrZ8wy/A7eL5HB3cItHbOXSTwxLwAwwdhPaug3QIDjByLIFoqBEHkzRSue1tR30dWVUHxbAbRM4yFUUSC6l+0O1vYfL1UH886tG8qKDg+PnY7kZW9/wMfsNdffcPeeut171ygauVKo267lx6yK1ev2sXzu0zXBEBLSzsFW1rk8/nSrt/ct5ffuE7zXKS1J4OjlIKTUTEyOjJbJahnt4+aF1SoYo5r4OJjumbMM6bZYXB905bTEcHk9s45621tE+DCIge6OoyDPNjCp9C1nN55Rp1WBDzp3RbsmmtkCXucbQvRPnVtcerGPht6XownKqRHA5uiUGEIrdtQNjO1ujU7u3a86NjBSOchgGjVjZsVnCi40Q68oqUI18nCs0eZTCcFkps6OO6XGVjaCDTj4C2C/yzeD/IkzoC0D24SCkUkXvpJnN++faYOS/c5I3NNM+89snasMK0zyEnADfq37Od5BofBf3GDd32dY3B/3q5xe4BU6Sd+6Kfse3/sZxkckh3zORZnjTTMGrSQMuikLYgqVGNjrwpPQGRRYj6Fbi40svTk9AzkbDqnPg5B7XZPnoWTqTIghEFKlQog+E6bVXkFu5b1zUzAjQqUVA3DiZF3IShhlTLrkcBXKQV6BlLPKPlIgxVApwBiPILzPqMQB4a/lYO3HPjo4UfUk7eq8Hviz5WeTcUJf0nATQzlJnAr5+/Kac8N4JbT4wksboCzewG3XOeYgJ9AZAm4OTuaC/ljkZ3WvRXPOgdvAsVcBb6pOSuHNiAu6sRjVfPoolfpZmmNgBuYpKg8K9qmUCPgCz5F2/5s04bi3lVR7cNILzePzjbKYA1nw7699ru/YftvvaxKIUb83k6qIquNm4d9+5Mbh9afijnE6mID9XqTVZnQ9wCInQNwm03t+PhdbmDq2+kVql4VSu8zHipix5mo48YHjdyWhN3UsM154He6u1wj41GfwAp+bPhdjb+2PxiHdrfOW6vVs5Oj22SMsJFAb4dUHKwdcEiwHdYahqgSXYPRAM5FI3tqgPiZngpcozPAOVuj/da0bxV0ZYD4vdV2g1xovLBZq2cp3p9eWBiTyYAaLjAVzUaXaWECQlQZTgc2OHmXKUcceNPJSExHJbSRKzvf7dqLjz9u73v4snVQoIBqNavYraMTu3ZwZJ9745oNrGGXrj5JtrHQkmkjBusmQlStxDCGU1TRQYsG4Mbq27WNxn0b9g/0fTBlvW0GW6jipIcYgGxTKT0VaJhtbZ+zXq/H77E5fRNGmwBmRZVqAgyeliGYBAOFNC9TgGBN5/wMNLKfjMDCTW00HdN0Fs+u3m5Z9/w5e+SxR6g/Q6/P45Njm0yX1GW9+MEP2c0bt+2ll//E26hh71wbPJe3L1yyq489blcuX2BhQ0qfBsDxrSZYHMyDG7f27U++8LL1B8fqCbuYcS5yH3XtZaoQZi9ogRQwupg/ss5p2s75qwRwuAfo3GaLiY1PblFHBg1ed3uXTd2RToYpNYs5QofK63LtqdveqCBBh6asdwq3+lyrxK/dyzCAncyuvYI8NQfUroM5MhsNaQ4MkDof9wXA0Mmi1bP+qmuHE0mDCNwgOcg6bhQgBn5yYugxX8psW57CyIJRXWApO1aK4eMM9iBVADEvQsuYsPtlYnzLPhO4BZ/hdiDax4s9Pj6lIG82zvp4Lc2w0XQezKQAG9kusvBKEeZ5YxFC2edkAK9E/OWZkrXZZx+wOOETP/TTbHlFfRuvKzogxGAUc6h0hGbkABi3M4Gbt6njnuSGwdFsnvvbbM6K9Ry4jSezoq9u7QP/jY6x1NTcU4t8ymriW/in5WDJN/ykJ8vpsRJqK9gsP5l1WOhpiyX1iycNEuwOWhzp4NMLywUIyXGRc8RbVbGKUNME5pnF5C9ocs2peB1pHel40mTz1KCDSgG3tEP5tWze33v592ZIlEbh1JvE2KQxKb3CJ88GC61rjcmcJ/4jHRPPVH4x+nMPxi19ppaIIj+9Lw14v/WbybgJPPuLM9lg+lZaVPGGen3CgoGVyaz6giTIUjWp2ARn2zzTEVobzqYAX6zkqZJxi7RVnjZI86k0TJ4bTWMZaVwfokzy4Xdf0vLh14aHd+yNP/gtO3zntaQvC+8o/A4O/GsHffvSrb6NaMAbth/eI9SZAmwSAEpokg7WC5sXAYUHMQSK3hRb6ZaoqFUAwr6inpKiXoggWGa6kQIE80OxuT9H/VfFC63ODkX4Jyf7hmIAPG+k3zC+sN9oNLvW6u7RZwiMFw9DZ4kgjm94ekveRGK7qxUwpmOrrBZWq8rENkw32a2E4uTC1062FBgXHPqad7ivZrPHVDKufdi/bXOKwTVfeDByKblGl4ft2vY6HfvgI1fsmcuX7MLOFl/3b19+3f7gzbftaDKznYuP2t6Fh5kFCJNWbLYAU6omq5HFwn/Pnbvk6beldDi8bsFm/LcOVo6N0VWgkawMfP4gBRj9cll5xopoT/9DmD+TmB/pvUgRsqgDQBuGsjN0TZgzrQkbELB5BO4e3AE0R39W6qyaTWvv7tnexcv2yNXLBInHx30vbgDwPbLnnnrG5pOV/eG//5zNCa6w7SsY6Ozs2oXLV+zKww/Z9haKV7SaRTy7gbZrGtkCa7my/cNje+nlV+z2rRue+oNDPFLMRQ/gNO8QONAfT6lTPONKFW3i6tbbvmT11hb/DaYZqf3Z+MAqyzntT9DQvYV0dattbaRLwX56FTmOyqgoZ4CEOcr/SqOG7y3Qdi4HabwprffkqxXrw5n22KuKfU7s2HQyJus2HhxR64Z0Kd6n3uzayapnR1MqNwVKyRgLlNAfzFNlmOUM9MjiTW1NfWns8aerStORlOm8OBPT2VpsxpsJolPBsjOPD3aKZVAJQSTYQQd9qGyOK82hWSQxTgO37FX+JVkopP7dKUJATsVWsqjJ06RkggYAACAASURBVMHZFUtCKaiQGfP6Nzzrpp8/qI/bJ374p+17fvRnWSDF9Q4PtcS+6iRI7HPJmUOBH+Y0SAQEtSEvgPYTe2dcJ4svfF1FChX3iGIz7CGYx9tbbVah94dT7j/EO7UPfivhPIWF+HBWMCmFok4D3nJFn5SxcQ68otCgRLuengJhwaGIJsBQCPpwaAi8ISURr2G0FiPD1iiK2ngpGdgIIIa0Bv6A7VBLLD+dHXwpEPMUb1ziRqQhEBuIOuuckIcypbBj817zKbvBfm2+NP/sU+nXDOCVdG5ZlBWT1A/emAxnp3IdkJKhwVCGRcqDLVeNeQj7A7g9Zv8IwI0+bs7bpNSovoNnUNIfJBCkDSDp2ryKNG0qJBUzCxDYGOAvDogo6fdLLz1CRGlVtB+CwSg2yDxCDYuRiJ6LZ+X7tiBv7NARuQdY1RX7z0uxnp3cvmbX/ujf2NHNN71wJ4yfpbPsDyf2xn7f3joc25RpUo2h0vVhbaI0MarSkKYFcEEaQXuxHyw88HM9pg7REMpGZVMqnc8sB/Q2AlMRrTIVlKJwHCYysx2ODpM2JFg59pxs9azdPedpLjX6xqjmwlpeA/RvBN5oXH9Cpg2Vfzz8sZbZvi4CKJ8HuA/M9QC1ymenWIQ9U8HCLOccG1WlRoUr1rXmmipT/QiBjsqMrNszly9z/f/Wl162G8cn1u5t24UrT9n2ucveiF4RPirBYCsBNofmwDRWRfGILDPoYu4FEQB0anEFllXdBLAxQ6si8DUVyEUF6wS+a/Cg6/P5L9jvszBTRhoTjv8Aacom1njtVWoJJTFZE9AuCRTAymJw0C6r1ugIYDL9uqKnFpjLRqdrOxcu2dbWlq2WMxv0h/yMcX9IRvWpp56289sX7fd/79/ZaObMLosBZKDc6vTswkMP2d75PTdSDtsn6RSRwgVjGvMYjN7bb75p1956lcCf89bbWuUBu+arrDVSbJ5FcuiVW29vW725xQ4VnC/rBVlMpMTBvqBnKWQGSFkr1dwQ6wxdkevy1GFFBykBnHdLIHBzM2/ZnWi/DfYtUlaRDtPa8TPPt1KG/dQczuj5N6bW7ZhFC9SmNnvWX3bscOwkhwM3jJdS6iiE0deYd3iuuE60M1tMoo1WFocH6VBE0B6YxR6en8/F9/zoTht93EdeSJbIi4Km8NdvMgN5gF6xNeaqp3TVsSiXpxTkjNdC6j3zI3Lj+GHQRo2bihOo38x83SLDcerUzXSxaQvPPielNMG4ff///ECdEwjcfuQzej5uUxJFBoFL8vMqvk6vQRs8BqHKEuFPbgcCREgnAdfmR/N5LAMBN83lHQRNlYqdDCfUyZaBm6de5JUVwA0LOOvtSMo7AEUAN3fc3syXbzyhAG48rNyxOU9ZamOStkWLReZ+OkSDBbsHcCNrpycF0SgmVDFTXc/ASeNNmRI4K4OrBNxSZVGwg9nr/oMAN04/p8Gd7YpvZawaJ3IJuJVp6oQ3g2aOHoRnAreY6XcDnIG6BDpefPYx+8ff9nH7po9+MGDbBkWu15fqTDcWLZOQAYy8mpl3jQidQYSiZR6IjJgFZPKFGE9I96qKOLQcoiWIpyXSdHRmTkMmkFAsdI2lPl/sIueou+3nm0WhtWAsaCc3XrWbf/rvbHDnmm+mbtjp2rU7x0N7c39s+yNVuAWwKnqsFi3jYBmA96dQPVhopK+8P3BqteJ6Jx1GWlchelYLn0K9KcApLY2AG0C4e1N5JR+XGkxcGy0euiqAUIP1EH+3O7vWIuuFj2qS/QqdlSwjtC9X4CUGzVllYas5quqWYhpgScIqyrDi2Vx/Aqkc3zz14SA/WJJ0Z5FF4v6D4ggxb2BlBLNXvBa8fqul9C2qsxABX3n8KXv2Qx+zC5ceZpoyInUe8m6IjEIAiPkBvJDKRloSfSqRtkS1I9Nu8wXZEoIwpooXBFOoxCVrSGCHYpEpveFODt8laGx14WsGUT+87qTngl4O10YvNRxgnjrjLUAbDP0u2JnplAworlMbuWxhYHqsQ0IHLgLh3oXLXAewNpmORnzGFMpbxS5cOm9PP/G0/ekff95uH9yiDk/7M+5D793sbVl7a4f3Ew3FWe3MDiUN2nLwZ5UKtXW3b960G6+/ZIMRTHUF3JgwcksarG0BqqjcF1NaZsaj7ZH6e1Ya8M5D0NDl+mYxD2xZWA0NjSbS7SqswXPE9QHIC4j5ueCkgSrSZT6tgEPgLoBbVI7yLPEfBOOtuVnY4WCMMRfwPMYoVBgd67nAZxGM26JlhyPdG2xrIEcI4IbrlbmrDnAVUQi44f1Wc9e65cRUOgu114lRvxdw0+v4kuAjEgBN39jM02Rb3XsAblHhnS7nzwG4ocDGtcrxbAsMUlym5Cz+DP2/Z90zbv2BgdsP/ZR9N4AbU/k1MqRhEh2HRtq9YrNN5Zsa7gaCr9oGcPNCGXa8cfYV76fm89r7cuAWGrfBCIyb9gYybgRMjZY0MwQ9YmMQoRXpUjx4bW6a4HgNmDp5t1B4GrR3zobx5FYaJsSpYgyK9Fzo08i4sam1KjaY62c8fxpQ5Bs7o97kHSVvGVW4FgF7gCABHb3fWcC/dIwUT+VUHJK/c36gv7ev74kAT71Vcb3FVw47Nl67ATJ5s9gAs5dttsBK+gEv2KBifyP9nV4jpgPA7X/8to/bN3/sgz68bgmQjW94o6VP3tgHsAme+kPDXdh/eLNn74tIpi2zRghwFenCiGoYcaMlE8WdaDouB25tdJy9ev45gxyGm1EFi44M1DdhXmfVxbEpZAwpANDJ2y/Z7Zc+Z+PDW2I8fH4hXTmcjO3m0dhunMxtNCuaYkd0T1Dk/ekw3yvruoMqeV+RkXNGgGa5vHH1uGNzcfd4W6wRrIhrCsf5ALkJ6GYF7ECCBCgAblzvS1pfgN0AeyM3f6Sn0VZLDt/t1o4129tavjVn3FgsoiAPB48SQ9i0BNyWixG9usAWAXzEM4xHoTVZ/CltzP6QY73novF4hhRRELgJaJDUE7fCZ01TX2xDYM58buLAe/ypD9njT79IAMWG5LMZm5OPaSYM/7UxgdYUqS+CDb9HWpjU2Ehcla3yY6LdiVuGAGCgNHM4GnDs8LrpTAzc0e13rQ5H9N4OD3EUQRAgAwxSf6jNuY2DvloTCweg4VW2sl2oGQpiwD7irjBvYJvSQGVwFSL4Ohm31Xxu9TbA3Mqm6CIwndj5R99PEf18MrJ2q24f/vBX2ttvvWOvv/ZF+cKl4E7zmDsBDqB21+rtnqf3ZHGDn0PXB80ZTIkRWJ0cHtq7b75ix0c3pJtztpDPBlWVbBuF6uhg7wD+8excq8yuEvg1rAPMQeznArfNHgAkWLaudXpbrGYOWwVW3jLlrrXNdDUZeAUpBGoO2gjlMbe9Sj3OJK6DTOMWwE1nnthpBHu0ZPC0HYYLqVwAt8kggNuC93o0a6o4AWkvFADRuFnnqFp0uZYLldyuuwMzizmxCOPgQJWa8EVGqJTivF/QXT7xSkdBafVt7sanT8nAAIxp3WhcR4xalOWHa/m3yz8rf5L/jG2vCsYNgCmBcWfeBECUMi2ficVpGKrkTeiA3/nsD/yvD+Tj9p2f/En7rh/6NJ87g4OGsoH6fAX4+b9Lw+gXhur3ZkPem/iTFyeIaRVjzzXBAEIMNNhXKu7ZsUTa3/lc6wXa7Urtg9+2JmBKYmelpzgsKLHPKltkARLX7UwcvJ+4UGryUtsw1BWCRPQTLT02D+qCleEN+MMP4JbT0xnWSwevf+FA0/VbvPlg2e4Gjh5woseDKs/0DdS3GZWcxiJ/3t95kKvPP/P0Feb6t02W7gww5ZuGblx9T1989nECt49/9APOrPnGki8nB0f5gqapriuUi7Q0YRUXQhXMDXqzZT3cBNpUVp10BgG8QqvihTOqcKyxDBupFbTAKlKmcW++7fKf+Wi6YsoZN574fh1sf5axQMXcrNjR21+w/S/9nk1ObrueR/cDBuXOSd+uH03teLK2+dKZrgQgWFaQRf7QgQHcBLwEz67UKlVbGBtPn0o3gVdCewG/Md0LwVpFBRzc4DLmLdJVsekEsOP7o6oJAMVZoAjTiz6PFfmXdc5Ju1Ztsr8qK/ncNiEMdFEX0qwCeCJlCOAGwTtYIUSt0h2V2WCfrcGAnhlW6UCOw1QHfaHricwqNWdRmeyFKIQCaxz+4H4kNd8995h1967aqtE2OoWxWCPa48nHDsxHAAGOLlMbCkRRGMGWZex1KksMcnzoFNCE27nZ9TdfJXMKFrOJ1la1hvWPDm1dWVm7u8MNmfdDewzYAKB5+djgb9f2gg0WJcDUOUTP0MqBoZl5Oo2AqGpzdJNAZS696NpWb4HxQ6EI2LCqjdHFYT61vavP2tGtN20xHlmr07CPfv3fskF/Zn/6R5+zwYlsZcg8E0xh/uC+HHSFiwDumcUesA1pkpFDU/VWt0eG8uD623Z0+y2bsLCGKExgCj5m0GASuKnyX1qhqFiPVBueoVKkAKQI4jG+aN7egMFtu8PP7HS3+Pns+UofQTBYajqOwK0DA1P4vMErLpi16I6QbIVcEhNFT84IRmAVAQbHJJu3sWtQ37dAV4yRjVD8g3Zl8KWrVG1/ZHZnqM4nYGEBbgVGXOOWGMJoRbdmwclsMuVcIJnCwMH3raiO98WjM7HY08q729nkxOZZVP7tUIze78TSuU3JjQNLkjgpk3XG75dQXP6PDH6RTfI2bwy4Hdhw7gCIl1twpiA86fs2T734t6ub12v7lR/+3+xrX3jmfjdon/jUTxkqSwXcVCggNtoBW5ZljLkSoE47sYPzGnTKwiMIECMtH4RV6DHF9It1A9CL/Q2fC2ZOaVW0c6xZpf78t280mc80aKGH8lskYxZfx1e523qZ0glY7FHCGT1OHZrzAsO/KZo2u3YgcdgAgHyIUeHqlYdpvw/bj7A0yYoKTj2iHJicjiju+0T9uouT5+6T5cHeK8DDXQCTZsNdOMLTn3BPULeR6i7/dr7sz3jf9PyJnsS4fauAWwKGHu0Gi5KuJWupkm6FZoIug+EtYhNg2SiNdnGpSiUKtGjuu54rpdALcKIDoBhDanAQ1TbRwkiHaoxklLqIw8O8VvRWSKi1gaVRdw+tSOMxzZpFXEev/ZHtv/L7NhuhobRf53JhR4OhXbtzYncGU5vChw5FADiQaGujawJUoFYGbBoKDzwdRlDL1LCDMG6KPi64ZgdLAgvaGMKyiHxTSgN7AcNmNaAzCH52OjD2lDRMUhNwjtGBWS/SVeddnK70Hu1IcMivjCa6rZpZkyX0qk6czEcEeOLiNFPivaXJK897XXbMqHgCzsqRXApRsIJCPsMq4Kv2GBxkeNw6Q9R9QZXEK4J5CIbxo4uXn7Lzl5+wSqdrS7enwAiGihbsF1o2YaMFm8O0/UppUbwDhdOwLwCIq9VtQfCh1BnE8wBPX/ij37H+yQHvvbt9weqdHfro4b23z19ixwMUUoVfGL2ccGCD8STekfcZOwq44SdE7utKXcDN9Wh4MUTxSvnWyG7WmvCfW1uj1bbt8w/ZutKyweGhLWsNG+6/TTkJxugjX/c3rdvZtj/+/d+2/dvvSD/IGAwWCLJu0uHVVoCxVGNxGfZqDlMP19uy7s4emchx/8QO3n3HBvTf096Ne9H+rbZtYAvZEQWwOTrh+MEoaO1FZUzHi/UWcAbb2SZT2ulta6zBZqGDAnR99YZ12y3b7rasC/0fOll4xak83MKfzbskeGSjZ+CWIa57y6swEyvn18FAzvcnBC9IcYKpnY7HslZZLu3G0cRuHsPbTWPU7KJVl1K6CCqDbQm5CD4DOibYQcDOBR8wn4wJ3nxXKWdCOMfvvW9zFUQges8D6V7vc9aZKZY7fT7Y/8AAWUbi7pmbBCzSVUXaPypv884JgRMCA+CXkosBh0HXmLIq2SXnRWm/+qP/u33th+8P3L7rh3/avuuHP+NenB7ou66Wn7EB3NI4ZG4Y0LfxNx3cIjgsTKuj1VdYnJWLS1CghXsGK8u/BHBVa6BYo/6h71jHm6YDJ6hZN9RNj/NM4BZVoJszwn/Lb1Aat9iQ47U6SO8O3KaFc51Hu3cHbhENuejbQefZ4OqvInC754or/fAvCrgV1a05cPsm+/jXfCABIm7jSZ/k1aEgrXzz4HpOUwPsmqoA0YuUNLEfygIl+j2BN2+M5KxDOtj5hg7mmWZ0Ab6nPpEmwYRvNhGxlKM8ZX4FjpDKCwAHtgPRcsCVYKxcRpW0lEkTtVzY7S/8Wzt4449tjRYwDvkmk5ldPzi2dw6HbG6utKO8enQ/WLAKhsi6SSOQGDKOt3qVlWh5vIzt3nW6uiu8V5g6KxDjFhND4K+Y93HgiHnzlNW6YouUChBgDmCm14Gm7xl0bhgfauAgvKc1y8JqsP6oVw3MPtMK6DhgZpPp0BZLOOMrCiXAjLYX94mbBMTjRRHlr/jIpY8sUnaKXHW4A0AGGxcsIJjXAG61StUuX3nKLl55wmrtns1hIMs56qkwB+VkndIBoT0GPnr4JIjh6RuHNMccrBpSPHXpU1CF1mzbS5//I7vz7tvekqpnq2qDLZ8ACDs755KGEeCKqVK3voH9DcEMQMdiKd0TWaq1WnzVGxTBq3WYm9euUNgws3qzQ2uNRnebzBZAzfaFK/y94/19W1XqNjq4wc8jcPvav2GPXn3EPv8nX7A3X3vJ5tNh0kpG8KIFjlml+UrdI9J9lMog24KOAcZUKv7itcOTQ+ujATuNkVHljarDBkoL3JNwgYHTnKdures40IMb5cNsvYSP21xAL84TBGStLs2mwWRi/FBh2m13bXerZ3vbPWvDT4+skK9kl+iGJlNrQAwp3lceb/qv1kS2WflCSvIGMEAJpEifhE4Qo/GYfXtl1zK3t28f2/WDgQIIALcOgJvYk9C3xTbEawVQmyNtD9sXB27jHLi5dCgxcGmF3zOwDwuWuxDZcXf3eI+zQF3ug8oD+ssDboy2dAmngBvT7MX6j9ZYcdd/kcANxQnffS/glgWXSf6Vp09RjeqXriyRF8h4kC07tShOCGKh2KPpZ4muNRlw47wBcGu88N+WGLfyBVC8ku2bqOwJFWdU6BXC/xwweM2gh72eqgohfbaBK0J2kz0/8Lnh4iCnVq2oBAxxsx5wVoobujsHa4h0UhCS9RtNqPuuGOgepwgZns1fvCdEOuNTNjaCYI3u8sri2/qc7Ng9/RvZoVyoVe/B0mUp8AeGhIkG1yR88ZnH7J/8g2+0j3/0/XRaL47lfP1LbSAYIPYj5hir5bzil/oqT134fl0wbgBSELXHovDNW89TKRhteuQGpDFjG0z8a8nFQ0NepEyZmnBAyYspgB/HOGwOwmojHJz45qLp8b5oDq6zbG2z0bHd/PxvWf/6K1Z3ZIpD9qg/sWuHAzsYTilij8bcZNecMqeODEwj0l+Gg013JUZKGrvQ5mi6SNsGW1VhGvSmFBMkWb4AHD/LZw3PpYhG41kk4099Ig8kHloYkqimFuQJNhDv16j3rAWdU+iPFmtbVJZWWa6tUalYr1mxVksAZoX01Hplk+lAFbLOTug0jmvyuZGqj8OvrqhOK1hUpUpw9/wp9DB8IwEcpEeTnpGsiJgGpBeA6ZhOw8YHUX2tbpceetwuPvSENbs7tgRAAhPHVL0qJuUhBd18eD2K1UdaTJWmEPm7CS6rgJdWb3lLo7W0X++88YbdvP4WzY0X6ypZV7RiGgxOrNbB97Ru8HsY/DrGHo3kYX2j6hg+y8l4wrS7JgXSlJg3EDGjanciIIt/wwQYZr3oetDdtjWQSKViW+ceYmgyOjmx6Xhgy+mYABRFKM+9+DF79pln7bVXXrdXvvC77AbAcYQMxgXnAL1a9U0CcugeA7hVrU5bCMybWqvNSlawgiiEgMZvuV5y/MGEodHWLMARUrLzga2WE9p+VNt77BHLHb8o3lZKlR0QCosM6gq9bywtWFpt63V6bGR/bhs2IQ223QII4nXyECyqlDnffa1EVbSCm5y9LptzF+tIK4uEg2+eAH8AWvDPm8wmLERBqvPtd4/s2p2+tJfQ4NVhpKzDuiimQM2HAAo+gyJ1sNgLzbsp0qZjMW6GACg/i3IO4szjyaO+/GelY+usc+1uJ8J9oqz7HiSBzkonRZkvdIN+6drUv5TxK+4ZLeEgfWl4QWR276U9jt8vhRylKwPj9nUPwLjBxw3FCWn/SaSBolh9puOf6AgS7JqfD+q5XJg4F1KMbP/zLGLYmoWOkVo/AjUVRtATjpIKBG/PfweBW0El5jNBwC2J+RNr5uPAwcyo0hiePITgqDuz4dF9VPLp5bIiYdeDSJn662hkWPJNiT6n+G9R+qyUkjM28cwS0r1fo/izJmMeXfjXeeT/Z52/MU4PCtyoD/TcvmZLBuOKtJHe1gVN8fWpBRsDc/eJfdf1x3FOF28vPv2I/ZNv+c/s41/zPuU8vXIMXytYLQNbisTdm00TXwCbL0VUzLSbDohC04bnitDF9ZW87DIDUwDq4t40tErD4bu1yprArQkxqJs64m1lPaFoRxG2V4ARzPhGTxAnnUpAb05px8UHr33e7rzy+zYfHhLmgTUZjCZ2pz+z28OZjWaqOBQAi4o6VCDCgwtBCjRFmOqgzpEG88Al6TSDNSBaUVsUZwpoxuHFG9oOq6o+9WeVmDWh3jQrClinDQT3Gr5i2g+yrc//gc+FVUmrs+dOe3L+xz2h+rHbqFinJQNN9ig16Iog+Jfpbymlk2+CpbRKBBsaaSXMiqq4SB/jOQGQRyk9K/PIgkiH5mc/JxfSC3j24Dehe4LP3053285fvMq/KBJYEWim0g6J2l3DFR1ktLSU5gVbxWpRdK6IKmEwcexzKoAN092j23fs1jtvWL3WtOF4akNUpC7N+v0Tq6EoAoLl5Zo2AbjbFtbOYmVzPFbMeTB46IQwGZPJk74PLTfQSWNhy6nrn7h/1liJzxFDqrTetFWlwWfU6PQIuGaDI3bAAPAhw7hc2+Pv+6C98KEX7eaNO/aFz/8BzYzJgtfg34eAQDY1+Gy0cqq2dlmYwjGOIicE3wDP8L9zEDoZoMH7xOZk51DhCmYb81cTarkY23J4YMv5iIFLY+symURbQ0vk+5xrGgiY6VmntUpWtVZnNWuz3bJOq2U7na6d295i4/llZU1mEz1Lcfk4/PDsJeEouhZoWbhO00lFprI8gx8YKSqwec74FotLIcfkQR5S5GgJhwIXADfoCa8F4+bFCWBpCUa8OCFSgvR0S/NWexL7+boZK3pX4g/SpvQojSO4BFBy66NCbhbnbGn9Ze+Qzg3fSEvHmwfkZ50JHLtoj0mvRX9ukXXxX4o9s2ygVHzqJtGAQgC1glL1cPgHslLY926eNlkGRTBB+xslBSx7178VdxUE0C996sFaXiFVCuDG6c+9JorbtJem6n63IIsCBBXa6P60F+BZSn+PyvtQhvD3BY60lrw4h/ObgZP6+IKZjVaAeh3i9b8w4BZueH8G4FYy0fXp55q6vwZugaD+8oDbh5+6av/4732Dffyrn/HoUwJt4p8slUD845OUVf8BIFIHA90DfNqYnmMTecfsiB1wQMZz9+M8yQvSLhO2IoWrb8JdHr4j6mdfTKQqKHQVWyJQXKTW0qbooE4RbnjSKWCIzQiGmzf+6DdseOt1mWfO5nYymtmd/phM23SpKlI1N1cvRWmlBFwJTfB98Eg0BXVEuKrYwi1bBKwcxvg6l5morlQWGXpvpmTyfp/ObOWKz4hOY9PIwZ1YCN+YHLySiSBeRseDLWu39tIBClABYNOyim21ocVosM8qmBoQBkiRTqcnzrgFSAZIV4Ufg7WEvLOm0fye8/ZkAEO0pueMv1DU6LmBwYhKP00IbLLc9Mm2yEuJaXOYM1drdvXKI7a7e962ts9bB8wUgBBT+gLCsLpgr9swJveYJewj4NGmxjHSeWGEUJvFdCmvfcXuCuPRyPbfucbrGQ/61h+ghdeMwB4Vkot1zabox4r0GCa9V1LDGgJFIsaWZmtakAD8RqcM9YRdyTNsDV8zpWbBfIGBYzs16OMA0FAgQOf5Bg+QBYrOCKTUmmv34kP2lR/5mM3mK/uTP/icDY69QMGDK4YDKChgoVnd6t3zVmt16fe5mo85RgR0ZL8x0DW1qMM6tooKFJxF5uFO8fXUlrTOGJD54622t63W2rZqraM0ccyLVEzgRtSsHpYpM/R0tAWp162FHrJg/JpKX0MXiCpeFtJ45a/sgcBeqAISz1tJHT/kU4BeiNlDEpHCUF93KgoIFk/AFulRdbYA4zaxmwdDu308dcYNps4CbmSBWVEoEMfq0jOAG64MpssJuE0ntpwBuEUQlgfgf7WBW2Q77gbcxFo6c4pg/D8EcPvhzzioEllUZPJy4OaegF6AcG/gBjlPzDUFggGsC+Cms+juwA1k1we/fS0z1pyJCTRcZneKpu6eUqIpYqROc5EiDsJI20h3VFSbZOyehsRTDhLBiv1wrzfQ73dJ6QUDwiXHk6coVhC16UdVjIs+Ks83lkOSYvzi3PbX5m9Q/KiIErLvPciX6e1i9ccv3YvGk56o+MzsRgKwb76vBqZwlUn3F88ZB1R0Udi8x3tdCykNMjsffvKK/aO/+7X28a98WgewmyBKcK7K0TwiVcP10GIVmWdq2QBauNFnwmFx5EqIJp8td2znzu1eaQ5OmCJ1awke+1E+7pQ2VWU1bPDQvHnTbh4CGFvndTK7GEVtHjGVrSWTB9zx9Vft9pc+Z9OjfR7Ih8ORHY2mdjKc2YBMW1CKYNhg6+CsIuxGcKyFFQhTbbJ0IOOgY1KFGr42CdC8yk9pHd0v0zsEu25IS0q9KARIGjauLRQ1SMcTa0c4DYNUtZV7X8UOwKIQd9LH56NzQb0BS4imnhX8qlZr69Ur1umA0ofXV4NAiD5nc7APjJXq6AAAIABJREFUJ9Re+X6lRZgVewigeaWxL1Fcv5gRgX7NL3wNRlEjkmwC6N6v7gVa5vJHqoJlA9PBtCeKElCkYtarN+zpJ5+1Hioh20ir9VjxusBwRycE75sI7VXMKQYVbtuCAgWWW7jFCVnmJcyTYdiL65kxfQd92rvXr1nVtVozpA8HA9s/2Ld1vQOnO5su1jaaa66gmhqpMlRAsmKXAE5BDMEcu8kItCBlK5NbABOAmC6BG8CUqoPrZAAXE3SYAIskETSjf7CQjS2COPT7/NBHv87O7VyyP/zd37Y7t95y9/+w60BApnVPqxFUqRKIzaQ7o+2Gd0dA5wO0JXPvNfwXwHSxnFJSgNZha1hfzIcElNC4xVxG+h0FFZU6ujQgda1q0GC0aH2CeUSbKjjLgN3rUN/GqjuwqUgRN6Btgw/izKtXlS4WA+/3kPwdizQWP9MZkGCdoxhJ55LmohhD/dH+5qvF58YCwG0OL7ax7ffnRa9SgEt2eNBzYHWyt9cjq+LfD1lJvC/1c864TcayCpHzA1fwxqmT4OVdT6MMKpzx+1pBxZ+Ng3HjaKCUKTRbLqaPVZjeoxig4m1LLHt8pvZ2GfA64+Z2ICQCWM2tgJvjl9kI5ZeFfZBnTXYXydalYvaL/wp2IPdvMg/G7ROf+jQNtNmvFNoyr+gPRriQcRTSrZgz+Hh6itYK/1u0rAutcZyTwbRSrxrWU7SxieIE+f1FdxIQDw7cyunOMgaQWFcjhQnnSN8rhWJCh28aH0HmjxXsRFDc2r2DthSLUFSLFp0UeNhkHjGBus6aloQxWesPYZniOhO4vOtUvtsPzprA/tpTE++M94hxy1+bLfr8N4LC11rMo6h4VSHgLC9W13ilZVxeWckGIwBevI4LLronbH5eFlmUhsDZKZTcV2r2/BOX7X/42x+1b/rKp7z5dTy/wkC1nA2W31T4+eERIUjBa1CRF83jaXvhG7Y2bp9TaZOIDU8/ExDx4hSya9JopbvKvpBNgDehdw2T2LyqtdotHoY4QOHKzupO9DacQl/i955tB5ijb//Bb9jt1//UUIhwPJrY0XBsQ2hdYNQK9sSbsEODhr9ixWSJIeAcRRe4f6SRPH1KryikGzObDtfbpao8djbRfJFWLoTVABSF6akCoWw8UiWt/Nci7Zrrfrj+fCpqteL9YXPRo4+bhLUNrtF2tWq9lrFNVCWAG3RQbN00sdnkOBUnFIJv1xm6EEP/ChF5cC3OqLESN8zYfA4FqPMNPTZz3Au1IG5qCmaVwK1asW6zbs2qWadRt/d/4MPWafXUU7TVQ6mBLaprsruOChksiNrRbiKyWI3MZ2wb5v5mni6F7QdSd2JAlzSHxbM5vHVLlZiwhxmjPdLI+oeH7C+KohXMk/kKqUv5RAGgQQtHXaQ3niaIcx2NfDebAnjjIcEcrhMgBhe1YI9ZzCOlSwGa+Rrfa5HK59fu3YkxeO7DH7WrVx61P/6D37Xb775FRpQzBvdPvWWRpgwD9WIfinNBxQuSvuDwhc/fgoCYQBTsHAYNKVPqUDFvI/BHgOImvVzwYBC3lK7lebK01Qwi/bGtwBhiRiItDfuTmuxACPzQPQEWLQxoHFSk1KYXsySAETol0nc6KF1L6/SBK090BorBVzAZQTG3R/6fAiWMOypKwYTi7+G4aidzMIA0PuS+Am1bgJvY22h1kVqKabNOxwZsYtxQfjqeGYAhzel9XccZnJ8nweTk6clTJ9TGWZQ6bJUgzxnnXX6u0bzbjYL9XNCQ+FpO4xP8eYKl2eVkUNK9XKX3cgsQB3Fqf1WkTvkp6R6KA059aRXYxjinD1uv7Zc+9S/sYy88AHD7oU/bd37yJ1R4hM8Gk8sDR1Wi+uzAGQKLCf/4ByKIaKFQyzEPKoYLOxCdY5EWhkYWukiuDc8k4B63ttq2t9NlYD8ez8TOinH7a+B2NnT7jwm4ZaxlKcr6ywNu73/skv333/wR+1svPMWDkZIcjyAjaqOnlrczY+WYW28wekAqzatIZ0ydhd9T5PuZn9Mm7O1gBPWdSk4mmO6BFClYLR/+fxIeu+ZB57BSZkiHIRpqg32D7xhNU+WET+DmTB0czBkYIHIKQfNqaf3jI/v/fvkn7e3XX6bwfLJAZdnK5khHwU6Dm2+dB+d8ARYkIkXok7CAxTYQe/HAa3gaVukkbLpKiQrdJgsSXoNSjc4DiMEKpppvqUIQMVc0EUmHkIBecdDgB8k6JNmqKj1ZbDLyMKo3ezR5paVJtW7N1cq2m0YjVwCBSr0lo13X+sHDbTI+FnDhSVSEXonFyA4/BTB+0obtApmJItLmHHDGjiDGT08I+9UWq1owbXjGeLbUtbWt48/7uQ99tTVqLYIjVGEijYhU6RKgggkDbI7qRkC9oIuClcKHZUOkq1QtSAYO7CNNeGsEXGzJ1IDO7QZTndDFDU5OeOjiMKhTN2Z2MpjYQV+Gv4v50qbQvK1RlKD0tCw4YJQclfMeEOC5socvWK8Kqyxx3fPJQJs/wROYOXR6gL2IBPJYSywYQPEBGN/lyh568ll77tkP2Gsvv2Q33n7F+ymqUw193QgcPFuSDiwV6gi0ROCESwk/L30PS28GwIvnhqnsYvNq0QhHB623+Ek8AapnYW3iBu6o2F5Mh5xLnDL0bBMrkf4SwMF2RMFY0gbrtPXMptorRsAidh5Mojz5qF/y+tkiIBQjH0BIgY3rYdPcBLMi/eNyMbXlbGJH86b1l13HD9V7ADeXOAT7/Z8McCszhuqeJFPxs4Fb0SLqPyXgdm63SwPeBNyqH/hWlpMVyHUTwhRid1HNvvGWekDmoIKCHkefQqRBCWoXLDNuWliR4/CIyMXg6sTgKNYjngIQ5LzTxsN3vK8TsaByzwZn9/ruvYDbJst8F4o6KKG7fUz+a3dl5s5i4OINN7jrDLQoNZyNjbvsc1g2n8N7GRzfrJ959LL9g//8I/Y1zz3Bh4EDUtQwQIPK5fFvzhtnLQh8uM9XlAJyIEQmhixT6M2UhiBvhGfIVmyeuieNpxQkHcz98OFh5VE73ht3TtkQ00ZypuZm4DQ7KuXw+y24YteQ6mt5ZetSGicIo3DgsJOINlZ8FiIfgLNr196yX/vlz9hrr73ESkFVcnqBgBczMKWIVFGYWbsAVZo0VCcW2q0aBd9iJPjEPbUs0SsMdt3uwg9KBvEOYrGGBHjcy45sUFS/On8QYtjQFhL85EFb8NSaDCQWYnoBqK1QNQm7BzFuOFS3amZbbZifNtFviaJ5Wqlw3OZkf6aTE6bU0rUmLrRIFTnUTOn2tO6Z2io265BFMHUSWxFeA6sP1rDotQggwLzhucIMeLtVt91u21rQuLXa9vTzX01GExFuE/YZ0HAhvYaekbhSpNkDuAFAO3CT3s+LCTJrGhaeLAFsm3w/NILHNXU6PXYSGA1O+FmD/oDpY1Q5Yo61G00bD0d2cDKx0WRmo+nCBuOJDUd9m6LBPIt1sGbctoafA+Y2LFxUUUymsdWl2S5aLsGeg3MR98UaMqyfpbopgP1dzqxW64hVrtTt/CNP2ld9+AW7/e6+vfzSn7BAYTkDkBwLuC3JHXPdSQbmk4MsUpvPDeyqKnyRSoWOEa4A6OywViVpSm0VjH7WRz31Z80Z4ohRBejhNIBrl9F76rgTsgBPhcp6SkGCXiNGEHNd0pvICHiHBuyLSP9Grp3p6NhLwtfUUSa87Txwcl5MQZBXm+vsw1gDvM2sv+rZwHY4ZhhrGDOjECFtyzGHN45QxSL6IVl/T41S6zgFKFSfWhYHZga899/G87MyPzuKr/OvQiecuIKCYvQ9At6bpxm3wjrq9BWVA7jyzwXWGkWq1Kttg5miEa6nlFM6O8LBGK+88MnPw1xy9dkffLDOCd/1Iz9tn/jkpxnI43ObLV0X9wBWqATb5j3e/VbCmw//xLUyVepsHJl6JwJjX4terCpCgjejXhDgdWe7a+f3eryO8WSuoqkaDXjDxby4GA9pPLL1B4Mp6yJxpWgyybMjZCU8+MPiiSQgJ51E8mVJLwnnbCw0mfgxUiO97zfhjEOJbEozrPjU+NBEvpZ0XmWAd/9J/l5eUUJg/otfzuc55VvCgfd7nwxQ52Ovh5TdRCYD3wR1p241jeAZg6CLe/rRh+zv/62P2le+74mk5RLYUjkN9hM12NV1BMsTwmOkv0iEMdIWCOOBWzFromQeOjDPpUoPUqRDWaXGNkM1pjFAM9Od2kXNns1IFX+LaoXpmtT5gFMR4GNF/QB6yjVbdZq4AoDBMgIsB7UkCr+thqKGepMCZBQSvPHm6/ar//rn7e23XrfJdERRcujsBCwAHFrUei2XSLfqMGCzcKR+eAAVKUACtwy8k0+LdGhsCg6ao6ycZxVBlObNmnQGjkrZqxRNjAvwlppuca2pbU0EWK5806EXB5SX6KPCkALyGnzCWmRP9hpm3Y7YijWLEtAPVOsXLM1sPrLZtM+DTKyIWAlOy5Im0j/R71/BXqFj00aWHSk8LL1P4xrgDGaxYOWgY8QcUsszVBNvNWq2127Ydg8lFDXadDz9wa+ioB/Vmkhpsnk9wEe9ZnMHAEqV6qkROkeRBlvSyJoCc3a5RoCpYgAVRCBNDBbMbKu3ZycnB3Z0sE/T3eFgaJPZlIa94FW3el1bTqZ2dDS0wXBug9nS+tOJDYcDG6FFFdg5Fq34+oEOy5k3VQ6j1ynMXtUhAXOaAQ70k9C0gXFzmxA+Y7BUbJ01sUYDrbBQodaxcw8/YR958QWm/L/48st2ePu6zcZH1KGhiAFjz89BsKGH56nYFjtAYE8fDfu2XiEF26a+dTk+tvVSFiZIFCNlCssSpRS9ndumO0AmRM7bTXEH4aJesvCBGmfqCxX4xyGHdGQUMkk+g59jnuOwxe/JZUDgMzRvkn4IjAp0ccsqxe0RZLghsf+4mJN4L5doeOU89o++7diotudSnqoay8OB39OceWYizsVI8xfvXRiLYy5MJzObQueGrMUMxRcefJXIlLsQCfHsJN49c2/fwGblxGmJXFBVKXSHzBmg6xF9DfWM818sfVJa4/Hx2U89PYoxUsN5VdsyS4KvU9uryCDoPTyDqdPPz5ucs9Dc0Wt/9l/+U/ua55+87+H+PT/2s/Zdn/op2rywqK2tVlwEjBtFdvlc1T6nt6fddGaDBo1bBKX0aaNRudhFaOng1xhuA3IxqNj2VtvO723xfAPjxtfXPwQfN99Ik07IWS6noSlAdWo6RQE8JDNGx6t8SiPoz46u1z65orfiJqRIm0EMJ1vwzN3nS6+W83oACvw3qZGLlFE8xex9EtrOgeZ9H9vmpLofeHrgN7zLC30zPPOnX+5n67A++0/+/Y3P3tA+nFrg3sLsyauX7O/+zY/Yi+97wk0uQxLks9Y3TsHqldg0BIksllMkQndw2HKCgUCEArJjvVJzeAaydH/zRsOMubkpYPLiPTD5GQFRD6QD1AsDvQxcpeFMzeLAACBLKnYBHtpI4POY1tVhjEiJwYO3I8IdcQMBI8PPWtnbb71pv/arv2Q3brzDuTomSzLSiBOPQTANOwawa2GHoWIcrQkc/gFYkMYCU+EbKn8fhQzl80PnSb4puv4rNmR/rLCigL8VAEa0zlFBj8ZT14YRX7P6TW2OghH3YJ4fE4EYIZ412ttWh/YIz6Ras/Mt+LZpw15HyyHv6oDPXizGAm6IyjfuJRh83+ZdqK1NTD/T/lIw9rFJa14L8BeMHDz0+Dw9Bd6oVtnFYa9dY4N5uOkDbMFt/5nnv4pjMJkMCuAG+xLMSUw8d+gn05axjxSmRy/BlNpD6hGa3BUtKtBlQZWY2JgbNp1O7M67N1hxPBrBoHWi+bZe2e72tlVWCxscDezkZGonk7n1pzMbDIf0esPvMigJGxA/oVie4cUGeesoMj8eDHGUUAwAQIpnjPQoGGymTycOnJHybtIS5bnnX7BOZ9veeO1VO7xz06ajI4K1ZnuLQF2FAWDytPfikmjR4Qwqq+lwZtTVsWGJ5w6Ai24SSJemVGPB7EaVqQqenAtgxasE/Axwklu9N6b3ntgMvAjeAMw8tcb0qcBVCTy4PhDBR2j0VPyiTgw6t0AWgJUTUZE0bVz7ReqV1+nrqDglVAhGZsVTslj3/equjarnRKSDfWkile6G4a47jSMrdJpijcugKjeahQZyNpEZMVhZ9DQVCySz6NM7Rn4CRIDnZ/zdwNsmpssDysiC8XmBBQX7B+UEdMGhA4tA/fRJn19iSj1nlxiZDey1qFKP8cB+nzI49zhutf8WRSf5S7FnfOb/+p/saz74IMDtZ9j2CiyngFtTleaxHwQY3LAG0d6vT4VlEatffcxmC7Uv5HhRV1kUPQCwwa8x2mNxH7SK9XoAbj0+48kE3U4qAdyK6lEZ3mbADWkoImppCgrg5mLVOOQ3gZtfOPVJpNq1wNXXLzPX9Eh6M1UbxQkyaNXD/7MDNz/V7/HQT//obpHLe3qTB3jxXwXgFpG2Dv6vePii/Vff8FUEbpxi2YEbGw23z0jxpQpIzYVOq83ouVkx6zSb1mk1uRFA3AsNDooFVB1Ylas8dGOeMuAm6H4/TA966x9WV9LAUgtXET78O+nIK02PO/qvWNGp+U4tmFAUmRpV+gg0JCtCsCq4FndJv3Xrpv3ar/ycXb/+DhcgUiOTyZBWACoJF7sWqSkdqHhvVAh5yx8XoXKcHLhJ5QWqUoxzKdtdCofDXoNcm3+eH9w8Wr1bSdLbSxSNakCnHMR+4AOiS4qnbkE+pAo7NyzG+EDjhnQpmKtOvWbnegAqqiKF7xi1b86aMKW3mNhsCpNVJiDTH21sAqk5cBMLp7+qGtXris4rRYgXG1uqHmVPWpRR4BlWmBbdadVst11n67NWs8WR7W3v2VMf+CoCV3iaNZpol9SBM5zNqzWbYZ/1fqTqoBEdPDzS5hginY75I7SB60PgAG81AKM4PPHeGN7bt67bbDolWzIcjTmPMJd3d7bJ7o6PB3Z8NLTj8cJOpjPrDwY26CtdinkPEIw5I1ZVny/WKLTyuDbs0+5h596PkU5kth0U6QrZ7CaBHIE8CwmgCWvalceetitXH7W3X3/Vjg9u23w2JHDjIwAzgICLDwsmyFUK5iOFR6bZAV0UsXEPpzE05ArQuUX3nNjRlT4Us5QbqqvQgJ05YKMTRWpMD0eHFc/EIK0Giw2vQCcx4D1xY26JmIhuCK4XjSDeU/E6gz0t6t1caMeS0q0UWBQDHmekT2Md5tp3XKXJrwfVPRtV99JBjfZ72M/0+swMImQfzjLfDbjhngDcYA+Ca8b8mE8cuC0DuD3AceOfn7PY2eo8TcY9KHALxi3paHV2n/oT+CAFhtmnZ8EYxivE+xDlR2B9rzv88wVun2b7MQC21t2AWzJM9/t8QOCGwJeyDq9WFXCbehW/67ytYt1u2y6cQzeSNVOlBXDDgnDAlqpDySI7UHPGjZFNFuVldSPucuwGh17VoX1ZqZGICmVrobw957wf6mLFYoP2VIu3QylNKP9HeFDpn84sBQWbrBB80qRcdOjdvlwGa3O65KAuO5bSt/+8Pue9vs+9Xv+gQDR/jzhafTyplavZEw9ftL/z9S+y2Tx5nDhwM6qYz9RZLIAtmni6O3kX5fE4ZCEebzc5QZFWHI2GjOQ73Q5ZHYA3HHpIUQYDxmjMheA8O30jphmqzy2lLUU3Y1EIxLkdhh/GUF6hzVMyQ0TazZ3N2R2BLaWUkgNDiHsBAwL25OjwwH75F3/Grl1701kWtYiaz6Y2m409fYx7RisipIx0tFGvg5SMa+5ijCq1tpu+AiyoqlrALZ6Fx9Oc33lltoAbwWdKFbsNj4uclRUKrY+aiItPk6UPq6RKIociSsR7svQe1bbtntXqXT6Xbr1qe70WI20UJKzojYfUNZgYWVWwywNTeW7k6p9aTnvGfTnT5mMUdh/BzDk9mcaQqXVnS1Q5qvkJ5q1Vr9pWq2HnOg3r1AXo4PGF2bB97oI9/uzz1mq0bDw+YZNyFCgQuMGk1seRIJ8VztKZBbiI5wHgh/SG9Iuw61DD7Vanp7Q5+gxAF1Ot2513b7JxOOYxgBvmEX53e2fb2vW6LccjO9of2CFsZOZLOzo5sf7JiU2map8kUFgwKvh3dNeI/XSJtKRvhUrVh4VQ4QaguSYPOMxHGgbXWnwvtMV68pn327s3btidm2/RYw1auJRdE2xMgn/2G02dbXyEGBzJ/44Axq8ZhsLR9CzfRfls3c5FQCuqyMGk+TnAykU/o7xYJ9KZOKPABgZjppSpmtOna/DingBvmkcRKIczv4PJyDoliULorlWYJLQsyYaY4FhHBTyJuY3X9G2bGjeeUtBcOhCJMVBcEoGK1kEwcjkZFrs2iRBvi4VLwT4ERp2a0hlaojl4TAHe5n5/t/0/EzmdwcIlkU0efXl1ZSJ24PQP4ObBWHrO+e/4N4t0YkzYXI7tMglY+TQQGLotBntOF3rXKABPECCwQdhDBY5yH0wf6vfAuP0s7UDAuEnjFoxb9MsOrXik8TfPTDFuCCLjDwyhY8kwFRzAzcHf2IGbrGH0e5120y7s9bhmR2MEZ8G4cVGIBclFfIpyIawTdcxFwfSK62IyKoD+KvxZLDYXgZK21gKOyYu1H58T8XaUmycdFAabgPFsEFI87tI24DiuOAD4jQTc7tdFYROYbf779IM5+zc2Zve93jato7PvqPjV+4Gx+4G7sxi9e/1ODhYCuGnTkvC0al9xFYzbV9oLzzzuoFs3AwDBgz5RwlVrt+CvJDNRmoOu1oaECjsX1qvWaDWs22tTL9Q/UVUczSodMIhVQ6JU8AL+XGLcBMS4h4KkQnUqbThUaRrMDdk3L3aIdCoNTK1i09XKpu7PhEMfm4O8qbyhO7RiAHP4H3R2ZPCW1CH94i98xt5441VP7br1KlKp85lXly5dG4Qyb07GlIIlOwT/rVqT4n7cL6vSlvDwgmeVA9WI7l3DAkDDaD2tP6+09Uq5GJDkmedWOQRV/PxCsyo6UfqftFQiRSqKUIwYWmstoXHrWrXaJs2/06zbLoBbo2kremDpIMN1zSeyqRBrIuDmSV7fS84GazmgK4CbVy3y8CvWtqpmwbDIr01vjEbyFes26nax17JddHKgFr7C3pXYEPcuXLZHn/4APbUmo2MeNvVG19aVmi0qdZsBVLH4BcJ97yHrjDK93FyYjPnHEn6YvMKyAfvVcmXtzpY6RVTW1DShyvFo/w7NeKeziQ1GI+2Ti6V1t3rWhd/bZGwnByd22J/ayXRhRyd9G9Csd0xPMFYqcgx1n2ouj//q2YvdnDGFl4LikAQkNBe7iex2yMjysO1wbbR6u/bkB16048Mju3XtFZuP+2R9uRN4ipaifdeGMdgn4Begi9cx4KfG1T0b3UJlkhtap0tROggV24ltDWaL6UJf954elb7I/ey87Ri0fUoRq4BAlabSb/pkS8GJzhNn6xC0RMcXl2CIzQQA1/7HlGgCwFlxHfufIlgqKruVelUVLH97vbJBdcdGVRQnKMXOHraeblNKTSBF+5Tvn+m/etaU8WVJUFy90mnqawoWF/MANiHYd0oUfYnnzk/TQvPFzy8Q/+nTKoHAjR/xnqBlVUaOxM5ZwO2M8y/dd4CrPDrQyGu/YNCvNU59YOZ3xzFLD7lgLwPwxPYoJlTgCi//7A/+M/voA/i4ffePfsY+8cmftPl0phZlWMsAVD4HxZi61s4BfXGreq4gHWAOHSOPojYVNshnVKyba+KcQcWz1bmm9QMpCqpKoW8cjgXSpXFLwK1gLrhW8cnQEJ0F3NxXJq0N99GJBRQMXipmuCdw88918XICfy6aPuO5n9qKfIWmhVqigP8auKWFUB7LLxO4OUr6iocv2d/5egC3r9DmE/skPbQQGeq5AsTtbvdsq9PWrFqvrIHqM7AGSN9gmtUr1oTfzWrNtjGK5IsWI1ig8X7azMS4IU2WggDX97BVjGi45EyehMoMtpkHVBN7MAHrtY1Q0QM2MEvVSasSwKX4r/bkNfVHv/JLn7HXX33JP0dpJI6DN5SnxmwOnRLuKXRZYhHZGop9HwHW0EQbIE8HpYoXIEcIds2F/c6saSPI0ksJ1ITZo56G0kRKo9bos4R/wveLp5IfeDpk9Poi/arUsQTwYnVWXrnYYdeCvXaTwlls1jB7hf5LtiPwvhuk1k+4fx6GUYfhKSjuMZFeP/PrQu/GbTzsXyKt5Gyi9Im61OhLutNq2iM7Pes01FEC99+AsWelYhevPGKPPPWcdVodm4xO6PSPisy1AbghVVo1KLkEAsC66SyMPYXpQRr+yvYDwAqHC5/ICptunSALY4GABUUnJ0eHNhz2Gb2PJiONBfR2rTYNcNeLqfUPju3wZGLHk4UdnAzIuI3GA4I9tDlCv1cxSjWyewIKONxkf0GGjR5pKKiRSTFZOShDqd2SdyCCaKQ5KUMhyFGLMvjzPfnBj9h0srCbb33BJsMjifmFfjxdLU0o/c5CohD7a8TIyYMxfNJU2DHJGBB/SzHgZE79Xshw+udRVuONuX3MxTICLMDIVOuDovhct7oJ3DSxUzGdwCdl496/tNDcqSjOdW4hG6C3mw5XGCmzHRhBgLThMS9Jcjho0xpeW7+2Y4Pqbgq0EDgAvAU2eRDgRkybATAGjk7bALihoAT7EZg3VptmhEoOJIrdPj2I7Mf5J5xBIpylhbsbcCtd7VmndwFYHeFmL9pgBB0T4PkKuEnzFntH4d+Yp51j7/NhZqvB4p5/4ZP//IEMeL+bVaUO3ACy4BFYAm5FNiSayKcb8fFCcIeOHnFGoX9uCqyiAj5r0Ud2nXsIAl7NoVazYXu7HQduspCq1J7/Dt2RTwSmcPwmtVGplyIHipFUTLpo5O4Dwk1TqdWIinhghBu0Azf+viPWGHx9hg5JRmphEcHNPqbKj1hMAAAgAElEQVTb3UHGmVxVVmHjj9E3riLFdPaUutd3cxbqvf92bIAazCzieaC3utv9F6XvaTfI0mgFYem01F0YzLsxm/nCL+VMrGIEbt/wVfbCM0/4rRVdDaIZLtm3WsW2u13rNBrsFdqiQkbtZqymCJqRKKsAKzYDc7Cq2HQOpmZZCJU9usf8InBrNrjh49+w6BAjEbS1XzkW/sbQMfHFaEbSLgDCOTzYsCGyrD+KYILKk17MndI8RaLP/fV//XP20hc/71V/ETF7xwcChqzNU6Rk2SVBTbNVNehpr7QGA0TFAeNRfzwMHExcL7xbZ0EVmYZOpxD9eud4ADeMr6efuE657jfWVzYtE3ALtgkbSrNjDXi5WdX2ug3rddusJHW+3tt7rdh/kro/bw4uW55gzKJtjdg5gTelQKIFUDDvvkM7+AwE5YUi8ZxCw0f9IApdqnah17LH97bJVsyhO/NG47jrhx9/yq489pR1Ol0bD4+558C8dm11m7vODSYW7EyBQhKiVoFgjjY9B1FAA8YN/SnHaY4CoGIfBCMLtgZFIo1akxWXYNDYMJw9mJVqq1fr1tvqWQUSgeO+7R8ObX80JXAbDEc2noxYQYhDGeCfVgnhlccK0dBLaWwCMGjc9HxxHWQ8AfbQvWOh96Mez6tMUYWM937s/R+1RqNn7771kg2ObxFwF8yVAg5U92Eu4dkxXSo6Q90dnBUPzasnV2nLM8kNSoXE9dc9B3HJ4SJPoOSAnJ+TigvcXJVsdKabZlDi4DIqTbPwPj8DnOt1IO4m3r62WMiEimxnyGhI5BXiSJayPy6BXyjeok2b27ZQBiKHN9zucW3Pjuu7mj9u7xMaN6Vas1PBDzKtu2LnzesU8t/BKxCUQINF4AavQG+BVnJ84BKPEYgvT58/2UdmJ1K5OrR8VCmoVGZMzxNBRPoTYC/TfAWxli5ps/gq5E7xPIJpBLhvALiBNdeZpwK24qrz01n7h5+IwYz5dvmL6FX6AIzb9/zoZ+w7P/VpagiV5gZoDPzjbQvTnu11ArwcZ49RbIdsEjIkfu5uAreo+k9BIVOp3hEHLSBpel63vZ0OfUCHY2VhKvUX/ju6QAqseUozom+R2CnqImUcwM0j67ggLj9PlXIDCb8cT5WKUldxQvq5L16lwyS8jdZOKk6ALikvTijmc65x03zfBDbaEEo/+7KqStPjT5O/PHljUeSfvxE1nP4Ffy8/dNMue+YL0xQ++6dRDh9RRv6ePlN9JM4aIb7iyxmXSsWeuHLJ/jYYt6efKDNuzqLweRMwoFNBwzrVqnVJD6sCq9qoszAO16XqQGmWoOWhdRv0Q8sFv8ciglgk1Eqr4gigEO8A4BZNuMUqCcClIMTHWFgnoi9/S29igBkIjdOqXqehauEkrk2JW0G2sSC6/vwf/o793m//JtsYoYqzUdfiDl0dGDemueAgz0WphcmKSxyi7oyvWeSzNbqA+N4KCULemYQbZOBw3hdyMKqOUxHQhv4t8CeqmJgCli0EOYMkRwCY1VXEfas/qNP6WMc0bW1bs71jzUrVdttGCxWa0voKrDc69G9j/0w8NzCJ3nRZqSxPWHOT98jZUyJizbRuUyCB16SUe3HQ4z7iEMOrWVbvZrzQKF7ZatvVHbBoOtxoEeKVww8/+T67eOVR63TEuOE2wbhB47aA6B7sIa1q3Og2QJsfAAIsRfqF/mievsZz5fPiXgfhcd0aqCydTO34aJ96NWg1F7O5p94rtrW9TTPeSb9vB4d9u9Of2kF/aMPJnE3S6efmKRYU1iiFy7uWpglzjK2jADRhx8LcKRkmPAv0BcVryHoCSKOaeQXt5lwsHUcbh0XNHn7qBds7/4jdvv6GHd1+W90OnCrFs0HhDlI/BG5kGAHcJGEA042DCRW26Vm6rjMkCVpCAsLJqiMKdFiMosIEgTX5qYnYCj81MV/4LBYrudZMxQzeKzXmUICiYGp97UdaVyvazZyzOUeun3aKsJWpWAN/eRYjOMKqUWGeQzWtGd1xajzOilur2J3qeTuAHUhqfO7+kGlX9wIon/YBGBkrJE4ka6fkv5cySj4WeDEq9KGhjMK+ZDe0eXKFjV6JmStOB+peA3Qlpk0/113H1w5I6EcZwC0KGPPXxRkZJ5iDwU2k6BX2AvTl006p5Bo1bypWAFEus16+e8ZKBjuebmEDH/zc9/8v9tHnn7rXYcuffd+P/5yh7dVsMlOqFrZR3gdXzGycL6GrzqGj3p4FPZnlDQpLojKdhRa4p4xBJJPuAQ5tf1ZrdkrY3UZgWbHxFJKIpVKlLIOOatIE4uLZFRo30uoEYnH45SBBh4HnYor0VZR1+/uXgJtPBb5dVOG5niAqkop2VfcBQwngpZldPJgSa1c68e778MovOP1gTr1Bdub4QGUvOWOmZmNw74vZhF35Iiiii9PvUYpDiiXM6/TnF//NLy85r6bdI7sdfe+Jhy/Zf/k3wLg9fjY57u8Hs9GtdtN2eYihvQ82e1SNwrldFZRJ0MtViMgWHmiK3hhNkpkq2GAs2tC4UQCPBRH9sxyw6WCRczsvxXFIekSua4ODO+zyWdiwrtmqWbfBXLYH+j3X4VBHF2BDaahbN96x//f/+azduP6mNZptOuXzEGfrmwXZQwA3Vsd5NKUUZ/E36TkccYYWg/CL/TYb7hafpzOcsPADB8w2AS7GiEdGwY8mfQyLSiTrUeUjKmGRWvHWWX6oJr1LIGAerGgyvmK3gXpri5XAW/Wx7exdtLn7XmFtA9jRjBYavaWYrvDP0srTwau/Ma6Fa7xykoV2XKlAbc4BFsTQ6Hcj8sa9I0WJgxUVpI9st+zCVpObK4AbNkn0qMV/rzz1nO1euGLtVocVrxi7enuLRrQCbtGzUl0TpGNRAYvuTelnADCmTCO6944KocMLDQssQvDak8M7anyOXpaTie5/Zdbb2qKucjZAZSkKFKZ2OJxYfzy1CeYQvLro/wRGuEo9IWtnaTw9V9srFoCo9y0v1xlDaO7WK3h9OfAhoyT9nti04t4wzhevPmNXH3vW9vfv2O13XqUlSKRLdVhWrck2Uzq0w9QWcxYBF9LIWm943wLaAILNXP7gF+hrCV1LoJ12DSmeBfzlVkubzgYKvFxPRqadPoiSYQRTTT7cAxelXmPyh/ejr31nTrWReaDrPa0RpEiVgE4YNWus1dcWFb8AbQg2sS8F664YJzbMLGjO1vVyVbEbdt5uVc+pFzNMjHFYo/o5Z9uiD6e/3elM5//P3pv/2p5fVWL7zOMd3r1vnqpsl4dy2cbQNqYhaggijqIoipRuIehW/oluZVQ6ijI0Y3fSqBOFBgyY/NzB2IamaQzGGIMNHrBdnmp89apevenO98z3nmittffn8znn3jeUDViRuFb53eGc7/l+P8Pe67P23mvn9AV87GKPzozwomgK6xSdOdg+CeLhXvi3AIZoHPF/3nMwHfawp1TRuwyeln2LQBzOc5ID4e5G94lT31j4XaH6h1x+EbjFKwl0EnBTOyxpoLneY3FFkQEaULk6+Sz8+7Ff+Cf2vscAbj/7awBuHyGjib0K4WQBt9J2a62pIC5/RowV5a0KED6ltI8DXycqgmXG/ZbATT5Ce26tj/69VRsDnE8J3H5iHrkK/LBTgZtToUkjhx7R7y2AQQZuOjV4AmgCblGcUDBu5QYicMNGi3CrSsn/aoDb8r0uA6iTcOf033ynwK3UoeMyegiLt3wHDwNuD3qeEkUGkxHH0GIOTwC3olcpjXzcS66qwm+uXzxn/zFz3CQHkheuPxsdcIWOdLPbpSwDNtkQydbHU1aNsnXQvGLttpwBjBvUpRGS6bS1WAHih8MRnV9swBxWEwDQGnYDV+jqsFghnYf9DlMYRNyUct4g9ovroAyoYXsQ2Q0Nt+LoFp0d6MhR1DAe259+6nft61/9PBk/ASI4FUklCEviFKVwxqn5J0mFPlg3v09npcCEUHeLzsVpuGTbNPIETcxHVS6TZkMCOpGjFpIaLC3x/Do4fuU+5S4JmLMUxQqD7Pu42eqTEUEAEcBtY/Mik/LhNKCgn8JaBNlHBLKYH1aWKujo/8VneB5bpEg4kNAzycAzN48FCGqFE7ILLBRhlwSxbQizA9whHH9ltWFrHbUQC+NHpqhRtwtvetp665usKp1Bawzhv/YqgRt4MLKucaMp7OEhuqiY94biJQus51TyMDpm0NEzVUCiuPvbdzzkOaPwL83t7Ni63S5P87PDA9vbObDdwdh2BxPbOTi0wWhEcWcmnRN0YamKdaMsx/zIjuCgGQZVz9IUZsbnRwSHRWau9eU5W0kig3ZWC2rt7CV705vfaYeHI3v15vN2sHuHz0RmakE7z0GRh+p5QAJwY6Wp7383WRj/KdIZIieTArXqTgEAKqaMcJz5gPUGwD+YRhUpCQb6unemTqFIybMQBnlbNHUQKeyV80Nez53YXHxWAHKyJ0y/UKeWZqNp7SpCcgiHw/HCt0VSgiek+yoOQW89sYf+I3R8PLcbR2fs5nzDgZtEhxUl8INLUVGaIotLpl7AJNt4tbHLDFjYFOq7TSAbg361Rx46xXrUGCY7nlx2qCyU3YWgYejALVBP4adLnxUWH/mZ+gLoXRQRj0uUEbLyVhbuK1ziwudmm1gCN9oFB254OQHcYwK3j/7CP3ksxq0Ebrg0CiOwT3mb4TP9yZVKnPOEYwU+CrhRDsRtK+1H0S0q2Fe8ZnUF3V2qNpkgp3ZWADfXWctASVuVk7OQ4xYNchOUdQR6rBw353hpYpjTEvIfp1eVptUUciDe51COWCfa/FV+jzsr8tXK15V4RcMcw1tc6418++0CvTfyGcuvjc98nHs/8cBpI2Ub5mAsnRKLceFHLOf+LX9+eX8yomDcPviD32vveguqShenSYZYVT+9as02V7rWbSNH0mwwHtl4NqFqPFpF4VorPUhhINk71KHRLqhNp421BOFShBpT6LMQRmWJuOdsMVmVLI/6Oyqk5YGMqHRNQ1qsJx4+FYJEy56D8dRGrmQW+WAYESXD6n1KeK3Y7ddu2J/98e/ZzRvPK29ujlDoRMUUtPg6hMR9eORpYWXSVvHeA9wHYJGi+5G3EyJFU4QsEhBiX8qa8pgKo1Ias2CGkHcH7TW1bwnJFDEwAAJ0anT4Lj/h1a8opoBTxd8RPlqpD21lbd1qjTadO8AKQCr7apKFgxhunS2gICuBHpMphSI6rXj+kPQdNbbep4DPqcpS129ytk5sh7c7Y+hXjh/+sNXoWKtZs/O9qvUaykvEi1GYgNysRrtj5554h3VW1ljcgiIK5rh1VmxeaRrkYQDe0K+U73RVfj+2e467y6d4R5jIfcPdsz0aCnIcsGKMUTmMvx3u3rcpHCslY1BooFZUzSaqiut2NABw27Pdg7HtHY5se//ABqMhgdsYPTqRN8etp2eKriM865NRQ8jW83DASMX8IQmfLLByK9mTk+/H/vAuBN48vbeyam9+y7usMq/bq7detq37t2zC5vC+fn2sNf5uQ1jJiiIQhHHUjsvhlJhKpDKgWCcBtzBPuICYQ9oKdp1QtwqsFeyhEiZJjkMrXjAyBw3c2aS8Ne6jKFhwIiGxLr7XdD3NJdYcw6I4MCIvESLKEX7DWnC7GfcTxw/ahgCoyQR6teXxsb04WbOXZusE7qgKFOMWyfWZgUalaTbNbnuDJYoWXX79RRCXdziYHLD8eBvZt7HEeQl+yVoWboE/lAfJYIxkg1KOWJi7wm+U3pDviqpS7GX2l83FHvkjH4P0SC/2Kku3dPFrAjcv7sBnKOqisaRUU8xRsUdkVwsIYHP76L8E4/ZoAV6ESv/ZL4lxI3CDDWlm4JYOE3IGuQAiIjUuKF8qLCwwbt4lAsAtIhBkkZ1YiIWF51rpA7jVDO9HJ4dK/ZmfkJn3xO6F/Jjk4AJ0YVNl8UAaW19cSsoN7ZEityi0oyLnLXIqEtDSJEVxgliBUsctThaavoXDSBke5Wryk8zC65YXp7+ueP0C6EhnsqXfPojwWn7zd/TzQz4kHceWPyA23InRWXrhMvhc3n4O3OQTFgc7vTRggu4TjNsHf+B77Zm3XNOI+z0GYMO/6L65Uq3a+lrPmm054MPR2IbTsa0CuE3VOaHfbTNRG05/OEKbHbBwLZ6AAYSGI1QmLlY+MlwCbbHi5BVVoXAeqpwrWLZiRJRXGY2jBcJAZtkczFWTQoeDyjGFQwkEUxJ9eAs4Ro0DdsSf/8kn7Etf+BMbugadco5c02oBuMUaRdJ4MknZRPkm5nWpQo4E9GM7hvNcrrIItpAAp858KjIvqXDBT6vOAIiSl7NSdRYYULWqgcPHe5FXhHAnDNFkAkkP5POgc1LTWs2u55fUrVWt23pzbM1OkzlvGCM42hxGiLxZgCZcHz1eUXQSVYq+r1NhghgkSXxIskQMj7ThxDWJHSUzD5asAUa2prFBzmMFa6ZvzVrFznbNerSxcliUo0GD+f6qbV57KzsF4L4I3GCU2yvsMoDm7lPkpLBIBe9XCysdE+UAQ79M7KbLb3ien4oAjigKS6Yvmp6DaT7YZdsrrA2EsoIpxlygh+XxcGD7YNwORgRuW3u7djgcsqp0NDwg6Ion0pSqSEd0kBx4o64xwd+ms0FKsme+njNU0D3Dvpqw0lnFB0wLQAVbu2dveerd1mn17e69O7a1fduGowNWRiNfTjloOozTGnBNqliDItnIb8T6Ixhz6RL8zZvNa8uokEGpCLiQRKl53wSUKNxR6Hfhy/MjFWkSYArQmpigVIUoFX+MMecLuZylaDE/V09eRQI4Wt9VUdnesAYS4NGWigEG7WFeZ8GvaPOGGEi+zwBdqn59bti3F8YriXFjeC+qSv1NBCGuHZnZtaKfayHCrQKH8tPKsGuu4qX9Q5idumDR4zW6XGQbFIdSOVb3PwthTH+e0icsuZIE3GCHGrD44SfiPpf8WrrWAqJKD7UAYN1Ph7tW9xrl4AFISbpJnXiw1+IpEvhZBm4Vs8dl3H76Qx+1/+0X/191nvFUDYRKdWAo5Jji+wWSSY+DgwDsTowAclZTqJQdgHSoCuCWi32yn8F1+r02ixTw3vH4VOCWBzlOKAthzwBuCG3C8PvLS+AWFDS3V5TPPgi4ReJoCks9LnBbCjstALcS8eewbbm5NazlAsvPHWcY/Sah1wI15qTtRcvyBn46dc36Z2EBLGyOpcrREyzk44K38v6WgVz0q6V3XETISwAjrgLg9mMfeK898+Zrut3YZJ6/VJub9cys26ja6lqXWm1YPgBr4+nUuq2GjZFoOZ9bt9Ni420YHAA35hTgFMpIX8VmEN915kxVN9LXYl/RVC2Zc0GwwJEvUNQWFfMdcqq+CtIUw3lVrV5p2mg8tSE2CXtV6tHKhsssr3B9IIRWvvHVz9vnPvP7dv8eKvEk5UFWgKE9lK5KQiKvu3JtaR2yQirR5h6yEDdi85lCa8Wx3E/Muo6SXNF5AiyZgxsaBMJod7IuVQImzBN7lXAtQCcGRj0u4XTQDD2oe+jMgTnjab/asDZY1O4x57TWBFvadOC2qKHIJ3MtJrKQZIW0+JXvFgnibrwYMuXdpPwb5dLof7pTnOwhzKnOGrPxUHlq6HGLvqOVip3v16yP5CQP9SPsjiRhhEjXL72JIrlguo4nQxXKtHo2rzRswtZMmnPZMWcgCMwkmkxWiUn/Xg3smloCHS4Vwa4KuN8AxgqDMM8ReY8ExDo8gPlDl5CjwYA5bvuHEzscTWxnf88ORyPmxbHpe2iZJfYkF2tgzJAT2mr17HguRzE7GroWIICQetdqncHhNWyKrgj0koKlQFMQIn7yybfZysoG+6ve275tgwFabw15D3w+sqN6m/NeLjkS/UBdSoVPH1WWUcyhZay9o+q5iqFICUBJzB1+j1QK+R+HlUnzzHUbyd4ptYFsI9d83BScu4SFJbcDoIw8Px0SedeODrBCWsh/rMPJeuU1wn1eNUtL4RWr/H6JTfIzUTKsGk7XsJzP7VuDnj0/7Ln23LHaXi2E28S0A8zlfC2BscwgSdKGO90TdlPkoXhdOH+N75whNWq8oeIeqR9IS/Hn10jlw7Zw22nALU20nrE82PsvFoBbCpUW/iVd9zH8Y7p+PtiVzpChZgfSyDmLKk+2UIx2VA6sFlme/Nkf+1ePV5zw07/yW/a//uK/YcgZX5g75rilPMY4FjrxdBpwqzeYW5uBW7Svc71T7xJRArdI70h3PEdP45a10FkIWm/IuUuMWziW5ZAjT+j+sTS4PiE8VUlnhwuFBllmNS8CryLlQLqeVOpB53S6G46sxZUZPZUZL4XwEr4qUfyyQ1xaIAnC59eF66AhS2KxJ1Zl/vwTk/IgJ+wLPa3yx1is/hKFZeL1vlGJoXzcF579tOcvAdxpn1uCtXjWQJAFcHvQvaejnq5zHcUJP5BDpfgtQ4nMFTFrVMxWcYptVtlvrdZS5VdUjaLSjxpbOPEi6dSrR0EHK8yusWRSJjsnqIoMYC0MG56CvUaDpfXHjpCl7tT/n37cZ74MGfvRnQwG1OStwZDW+MhsADFWn4FydXCkPc8NhuTmy8/ZZ//439lrN19MeV4UDmDodMbq6Byq8aCgA9HsBdUii3ccfRgjzMMm9W7MvapUifvedxRhTCTn880S84zk/3hfhD/oTj23RuPr41c8Ex0rE82dbWd+mcYRYBTs1rle1dqdNvPlwNjx+eK6LHgSayZ7kKuXIxlXF3NA5nOoOcea8PGKSlReNwoaVHkYzbhhe0IHDJWjAGhne3XlVPp66HUgHFyx3uqG9c6cJ6vS7a+yQpC6dlU0Y6/ZZF6xMco7eF++76ILAJ9pTtBGUAsQ5m3YGAYnM+t7wIWaCag8LI1xIqAv3sM1B/DQatmMwO3Q9gcTG4xntjdQqJTMyQSpAkorCKYKYx4gigedWtNarbZYWmcvyTJ5iNKPAHJCaPtGkB8WXJVxsLaXLl2xMxvnbXd72165+YLt7m+pqGJ0yErogNZxutNa8v3Ayda4caupKNSTDqJlGA49qn5WsY9SKJhvGR18PF9MnU5ywDSAZj5rgVELWZn82ZClUJ6hiusQqlc/XrxTBxisGYC2dkMhN4asWCgBphuiHxFe1O99GWsOIv62nLbqCy7sw/PDFXth1JcwuEsb1RouKRE4yPcr96wfdErgxuJBf2Bh2aIPZ+kG/FynMDgOrshzk3wEihSOCV4LfxpAN+1RLwxaYA1iBxW+o3QjeG/IgfCQ4ozbsn0Nivbx3WEG4sV7ZPO8qhQV/Dzci7EM4CYMUpIP4eN0od/+P/9re/+7Hl1V+tMf+i0xbmPlreKz0MIuCpVCu41z7QVL+VY1SAi5NznfmijITiXGLYVKQ6/SdRcTm5f9RK/bsm5HYWgBNwjw4rIx+EkJO5V+STMhTXJ4Rvwu3xBPT0mp29E7rsxKU5ZdJIdEg+jXTJ0SAByTM3Eqki2v0haND34DU+8bOSlfh0nJJ9WcoKrPiaT3KNiI/L5FCmr5FhYXRj4hLO2qR9y5HBoMiINJAmIlzmqSwnQ8DKAt56qVH7qw44o/4HplvuAywCsoJ80i5+otVy/af/7D32/f947IF/BqPySSwxmBbaujGqfCVi+VhjaZmBOv4uIjFS1fivYk8bRYrPsHh2TiCNyiKscNDtuGgNkthRadyZVD0fMs9/9LQIRK7Hp+3te8ZkdTdC8wO8TJNWUVxbPnEA1kQzAed27dsM/+8e/aqy8/rxCLszVkHBiikQPlV0IyeQrk75DDgVGLxGWMopg6VW55+Ti6LFDPC1WUCpWVekAEOIuUbcr18icQCPLXUBWcJfZFDIb3mR0mWRCvPqd+1nxu5zrqoydGIjs2+TQ5Z8520YaHSeTOtKV+tgHa3BlKMkUAIeYo9mXks4WaukMrNXJ2nS0A+dVOzdbbqGJW0QIYN7ymu3LG2t0+w8S9tQ0a+2M2XEfou24jqxq6czLU4mObDlSuJybgBgkOATflnknbK4N7z65jUjMqjbEP0OTe9QZRBY0DCsHNkbXqdZscDmxnb2j7w6mNJke2P4AkyICAbYJm8y6Ng4MC/kPhR6OOa6tTANaabIcYMYlWC0xHkr9WnH5O4R5/TvwFn7FxZsMuXLpig4NDe/6FZ+3+1m3J13jlqtaw2ySXaYDtF5jxQiFf2tJFc3uO0Ql7Ztg3AG8RTXCtuXhfsgPiXhf8cCziws0EG58mgZXq0Twe9+phbd9bCIu26hVr1+qpDVXIXSGSRLacMidx2NONRZ+ItFcKfJAPZs4Pz+f2wmjVXpys0r4cTY8YQhazpgNTeAj1IS/9RbmDi99r4xaG43QQF4fKqMQ/RjXjdOzh4sj7zZ8v9i0uG7sqBnrxvpZMixly0QOE4jCRWFy/14LJK+48k0AL3+XDnz41bqoISnvqAlJDkGbAsCmrTSN30AFPsrdRpq6rfexf/VePXZzwU7/0EeWlojK9VpUSgqcpRCWpztZiivOX7hv7EUxu4FgBN8dCXrhEPTo//MS+lFi7DoH4HqANrBtei2iQAzc4BqeRCdz0oVycABOR/5YmhEjPgZtuVcCtmPDgkJNgbwHcdBzRZ8RJJj2M09E88Z8mwPvGwJBAhipVg4GIhcWycmqG+emelLV0YpjcjpyclPv3sM/9qwFukQitZHuFO6iqH7kZf+XArTjGlflTOflK2zHtnXhOzdFbr1+2H/+Pfsje/8xT+WW+2OA62ja3Rh0l3A7S/ETpvkRzkjann/3TUGrThzHbA3AbShWcbIg7URhsVAsi8TydhCIMl9bxYviuNB7xcUoqVySycozqzLkdzyp2MDuyEdgAX6/BrOBHVHEhCRig4vVXX7C/+JPfs9deeVH3zb2i3COaf69cCwReFhC4HyTgq9XQXUJmUDIYXuQzP7Jmo82+jEh2h1YY9YxSIm4G85dJUYoAACAASURBVNqFZYLvoq0PMKSzmMB2JMjqs6PvLAyheAdpzyFh3ENY8yPbbFet3+9KliK0h4h3oihAMCbcg3I5nFXwJvIM8VLbMdsR5gdCVY35W65Y7wnTIS9CUVSvJOP39HzofCEpmXajYqvNmvWgrVerWgcdDCoV66+ftZZXK3dX161RbyrPDc9Zbdqo2rBxJJwzLJaNqsCKmBP1zY3Qp9pPoXCEXLCH9fj0LFJGyA55gi2OBYWisY4B3PDJ0wnlVYYHA9veG9vheGbj2TErSlHIAymc8RgAbsJ8P4JX9PAlkyfQnApKfP50n6gyVd/bSDVQi7WuzWYjAesK1hEOAgpXIo8ORUNXrlznHnjp5W/afRQoTCAcjJw4D/m72C8O75RhYess6K/BZjlI8vw/pRWImuJ90d4iiT7aaXkIsJCkUOWwp83QXWRmMIf0ZJ5UrO0LyNFzHNZirfuOokVAPjvSNxDCwnOj6AatvzAWZHPYvk2Hr+Qbgo32vMsM3GTBtPuE4lIaxfEx89tQoEDdOQA3Z4cCuIUtUtRHPjL2UoZuhe9xdjw/V9GbufCrYR+R38bvZ0d2jKp8+jsdJPPO9ENc8gEBpmUL9BWgZOnwj/F20gcfz6pSWZ/Cb5QKvHG4cawgI5RsHu1edN6QFUxsVQkzsaFg/xC6xFiotVzglswAp8nxMyl2ym/9y3/8WHIgP//rHzfkuaEYAPMHewP1g7hmIlQ84pj79uYnQjQJEYAoCobOIfwGviRh48Ljjk+iYp7pQH7IIHBrN5jnBnB6ErjF5vI3eD0+K4rcHuRBTiXGPgHefiRBy6BkHxu4uQCv4iFJRLCgmtIExmJ/7H/JDLo783CLAJ2Hb4qKG1ateAUWqfVELf9NADfdYyTYc7u4tEXOZA8HHfdTLvpyg502OkubLnvLpcT3Ug5E1LwWa/H+SsWeunbZ/sGP/aC9/51PpfVBuFJRUUKHzsrL/aiD5KYoaIkIrfkhIYBEzirzTVsx29sf2IiUtStW+4kYWxugDflx+F6q5ZIbiLvNYcGlMSHIEEMgJ+rBMcqCyB4NZ3Mb4OzioRsCN3ckCEVA+Beb6eVvfcW++NlP2N07r/lSk9RBCql4QraEqLN2kvxNCigq5Oi3KYAGYKMwMnLM4GQC9Km2LuxIvCsCfJJryI4hs2kBnsq/JZY3QLELBYMNYu6bH6TANtEwV+a20WnY+mpXTebDebpMhZhCJ2d9TeBZ6PA8bYLGl9WwEPcNEw09MCXMq9hJTGnodHGupuhU4L+LXqXcz9BUU0Yf0tu6rYqtttvWqgPA6bS6snbW2p0u5wihUuTEoSfnHKG0WssmkAipQuxEqCtYJI2zQLSAmzd+Z7jUi2bw9whjJw0pOBhplaHAg37O2zdRLBnrbDKw6vGRHR6MbWd/akNoNaG6ejzmf2DBkGOGAgHmc3m1PnL8MMRqp+ZNz6M6s9okw0JpDST7I0yGvdLoWLu1ZqPxHgEk1lu9psMAgdvRzFqNul2+fNXara7dev1Vu3vvdRuOkOcGvTgd8IOtA0tVqzetxspYiP8KmDJSAIHSshOBHwD0XgAHjyZEcVrBOKWMRgKxooLUvWZpjXOiuPuiBUqoBBByoO16xbpNhdZYoAOWCGvQmUs1vY8EdGcmPdws1jyASfg+rXOFdBff9/yoby+iOIEVn5pvhPUWgJsfdmM/ZuYtgEjh+lwapARunumRXDTeJc1BB57eWxkhP7YDZOg4+hWf4idKguYE47XE+JHDcbkwrEvPcVsAbgUPXXLS+ZOL5wzs4U+jeRb7FBZdByKliUR4FA3gQ6ojen8GAC6fEJ/0W7/wj+1973x0qHQZuMFXtBGu9HtTiN6BOtuGZsYt7LK6bTwCuMUB1LvaBFsqOyt2vNMCcFNOr4Dbu/+hdNyCcVMQ3SGjG3unQpN35uJUnzhNkE67Cejx2OEPkU7TmgLqMHEuihMSbaKAm2YoJBQiVPow0HTKwjv1VyXoKBbBAj2tBZFvz9mmpdecvHw+FZRjlGiEx73FB74uDFLa2kFMn3IieliolDPgFynvObM1+f6XnqmcAh+jt1y7ZH//R3/A/s7Tb0lrBu8C24YG8lD/qFDn1fvDJGwRQMXXhDvJDNy0UdOwV8wOB2NqvjEPJ6pB/SQjxkWJ6NHE3mexMGYnWbcwLgQDTN72KlMe4as2m0JTzuywMreZ0FoCVTjRp64H87l9+S8+ZV/5wmfs8HCvKCBA+Mg1l3w4A3Rx/6Rw0+J+4BjWWxT0ZfN5JFp7Qq6cps7KETVxd6HxcrAm1+LAjoDZ550iov5TSk3IOWWSLQFzpQTyKZgW18+LMQ7WcbVZtY3VtjWaCNc1PS8vBGBjLxWxpIickMnQ/QMwwHliYCNchGRyfHYKi3of5GizBEdBxxdhOoI1XEACrQJvYCjNes2G9ep1W+spVNoncOvxNZ1e31qdrk0O92w2GtkMxTHIEYMeHSsnI/U+PwsNdQJu3ls2hR29bV/0k/UhJ5uFcE4TYXB0q1AvUThP5PIdjQ7seHpkh0PktU1tND22MYEbmDa1yEIje8wFWRkW7qDKrMf1CEAlUKfQI8BYs4Wm1FOytLOjiU1RhIFCnkaH7xuO9wjCJLWCXDnln+KwCoB76eI1W18/a/fv37dbd161w8MtG4/2VJ3Jtk7BGkDNvsUwMFmj+B86B7gzi4rWRcCnrhJxaBEgzbZLbIZXXnseGV/DimPvRey7UcCNR96kYZdsSWr4rk9CulGviepRhZu5ptGmCfuUNkQNzQO4qWDHdRHdSSvHMHKxw8pHd4Mip9Pm9vwIOW4AbsG4YW8rXzRCpfieBycH+3GulbX21xU+iIGwQvQ5da2jNJ7y9yKvMSw+IgNw+DhoYv2iurnsrJAMW/i/IhbijjvZ0gVcDNftYB7UJ6tKnXzJHrdk3PzplsLCcgEyELr/fCSNz6cXLIpD9DF6HSpMm2TDYm7zYTg9m3u+j/wfAG6PlgP5+Q//tv3Mr4BxU4cbfFaLwM0BVTDKFJ+Ow/giAoBEkcv28Q9lqFTrzyMHbs/0bvijzLjh2u1mnZJZICkcuP0jLUcv019MXpSJV1scXTB9MScttFPcK3l1mpTYA6h5HlxMVJIkCLAQQCkYtyxZoPyyRwGR7xgVnbxAuXO+rcsvLbqHXmOZOSsA5sL7HvB7zwtazAV80JiV11AZtaYV9xC1k7HVHwaW9cY3Xblg/9nfe7+9921PKkTk+AxLu1dFbo+i1DzBJhyY9DlktBMrVOZ05AdX5ANSE9IHS8AN9LiXgMeJOxn7FD4MnjVv8LhyyTqxYALXxubE/3hygswETslmh9hw7Lzk5z93JGw2bmYHu/ftc5/+9/bi88+mDR6DG/k9Mj75uTJLEDvFxxvME/Ii6urCQIkMf29mDpEn44rzaf7j2osJxhFeKJ9X+E5zLhFTibcyYRxsFxjTRsMq9RoTc9FyiaC2vH8A86rZ+bU2KyJrtRbZwWhjJHbVDxwBer2KMK05Ohp/jmJ4wLixsIGfBxYNrW3wzN4HMUJ8XMIK68jnHXnVKdEVE85btQrB20a/Y81a1Xqrm9bu9Fmc0On2rNtbsdH+no0GQ5tgTBpVq7bbNoceFeQp/CAZDoIhPwjNcj2qulRVjSrQ4uu8UEFeCJp5sIHorQvHoq4aLPyYTthcfnKwZ9PJkQ2mFTsYHzFMOjkyVQUiVMr8sil7orIbBcOkAPXImYPsBwolIPiM6jeNOdYP247VGhLpxWehGysPAXVqs6mZutYNw1MEbmCQ63bxwpN2/vwV29/ft1dv3bC9/Xs2He+rgKBYyLg+gDuT+VkIgZQZAXGFMHMuXRYoBXhpWrPV89y8OBS5EDR/lKBvyDrgezF5kFNQTmEcpLgvmScbLbNciiQOJk4woK1YtwmtP3VHSFIqbA6vyj8d5lRUhHk6mos9JBfhg8U8N7EPRZi2AG7JpFftueGKPT/oJ1YfexsgAx8TRToEbs7ChZfVwUR2q9QBgz2RZI5vRo6z7of2N/LM/c/qMJKrTNlyCa3JAOJCuNkjbQsGKlxDGpNkORdxG7UIlWaC8UI/UaU3LOXLhp2KByx923JObrId2QelIfXUiWWXijVZsm/Y+zEWsg2OM8zso48ZKv25X/u4obIUwuph6xUqzWk8WoaSCCqxaJhKhEmVf6svjr8zc3FwCIYw7Dtejc/jfFKU95jFe6t9SYJIDuTd/5C2SYtfbEYuJJBeD8rXk7FN/kE5bomyxftDx81LvWUQci88/pxCp9kJEhuHAK/ruHFTvlHgtoyBlmf3oT+/EbD1hi78iBc/zk0v8CdxJHGLWzjstCmW9I/SHeQFlJhPvkd1XwnmJLprGcEWP1cqRVUpOicotATz14Xobr1iFRy+OP1lzkSwaVm6I9aQ8jwW27vEYpaTUWEC1mgk1MemYAUVk8TzuhLFrmemEUzZVk6KFflWPEWHKr5Epphzezyt2sDmxo6NDiS0UX1zWcVefv5Z+9Ln/tDu3b1VnBVzfk4wDmQ3wC5Fp4din/gRXwcehtvU6zLtuzDiDA+gNByaapHfVM6TDkRiIHyJBIHuzDgc3zF7V6qKL0uIeNNm7j3lrBKQuAxFMCay0ihomNvFFVQ7IfcO1YzeEi9O3J57pSO0gCJFuolnFpvLh2lVuElOW6ykJCMyu8bzKNuApSo8d9i45rwieRmo3WN8YDjbjbpt9tusHuyvblqns8Lm79B2666s2Wj/gPIbU877xGqtmlWbTatAbBgdJhBGjGp49uScsQUVQQQLFKRjhvUJQKL2feiioH63TEaPnDTYN47/zGajQzseD2ywt2/DybGNjxs2ANuGvrsIrc3Q9kl5hajmRGUpmDc+F0JSzPX3vChUEYaOnst+KCoSFcMuu4IDiYkpVKGAxprLzvutInR69twTdvnyk9Sweu31V2x3965NANxYmSlGCjYE9wEQxFkhWxs2XnIocUAJABemCIxyq7OWwuFa5wGOJLUj4Kbf43s8OwAnxHmXc+3wMhaskEHUfyzS8BxKNPru1M3gd8l4eYEABbKL4jUtToVK8TxTag9GkY72VeTr4Qfm26YCslw5TmtTAXBbtecA3FCN7KwN5UCKym8WruCeEujKNku2y+VFcDRhizVUEHsifpETp4CVgFpYBKXd6J5naLvF6ELWeEPuY9iA7Kg88sU5Eb+Y8ssK9p6fEcANr8Whgqf13Ie4dH4JhkU1vfuMRQepg0c+JBbgzXNHywPkyfdqfjHGBMiU8cgRB4zP48qB/MyHPmo//csf0SHNfQtCspHyE0wvATzt6EmyA/NKORD/0wJwo+C0enTHUEQURcBNf4N9Qb/S1T7SHBoO3N71k3M5zBBodMqPc+d5QzzJhfENpH8KcEtVPLnCIiNvzw5IwCyfrmTXc6VFDpUuNsxenKRTfnocDPTIi/xNv+BBN12yY+HWln9XsjiZsXkwS/kw4LYIynJuYfmZxb0CuLkAL5rMCyDNqaXVZ/JvxeaKQARKWmBsYj2FhEwcHngZTw7HxmBuEw8PLvLpRlIGSogEEhC4M1R4Mn8oRR4duDloc1WvDFHdAugfgCWXrAHLjM+bze14WrHhsdmAFsC3gVf7UrbEzL7xlc/Zs1/8tO3vbukF3gEeISgMAIESnDnyiQAGqN/FbCDtu0xPJEmN1KuoSCmQVludQrgMTXmishhz93x6ejFVyTDmxHAADemzAZW6kjulI5Tsy7ZUfnomM5T2pq8PB68AbtXq3M73G7ZC4NbyUJNYMYZ9AlB56IbrA3IBDuI4g94YPAwWQTErAN2GkF3T/QnMas7ZZL4E3vy7xpKOjSddVZrBaZ/pNa3TrNvq2lnrdNAbtMbct/7qGTvY27fD8dSOwNrMpwZ7X2/WrAYJkVbPqo2O9ChjPDGfSFgG8PUuETNnKhutDkERwiPjyZhss0AEHIqEiCt4z3hok8NdmwwHNjwc2WhmNq20bOjA7Yi9OI+ZHhCFEBDiBYgTYMdJHOBboAuzI9FnLk6xAGwx5kVZwSg5CMB1wCyrUnjxoId1e+bMVbt0Cfu6anfv3rKdnds2GoFxExjF/zEfGAcRMjrBgtFTcrOQbWZOZ7QLEwgnI4iK2M6qeo/65Ifjizy5nDOmIrIJ8/yGEuf1A0ekHnB7srhAQr41yIG4XAokGXqNOkOkyLmlgCucOZk2l5eINB0+nLQXIZcCGZS0Rx20xTNF39r0r2uV5sKIqj0/WqMIL4EbNCuxzxpq/ce1wD2Qw6e+yJzUkb09Ady8ejgATsqJI0OzyHSxvifJg0hWJMK2k9GYRSt8HjKp8ekpXpmsyYLnWUJOSVQbe8APpicYtzJedypwK33TKX4u3HIqaDvFT8chHfmknr/I8auFVqXs0u/8X5ADQXrPw78A3H7ql37ThaVFCmTgJg1GjpkXyi2HZPGnE8CNHX3cPp8C3IKcE3BTChCBW71mKysCbuydWnvmx+cMCUTCrI5SPoNVGsPjaCJL2x3eSwa1jEUL6EV1jG7uJGUa74/G1n5CKIFbROmhr5T4x4ewP4+age/q35fve/lmTgFup8gynKSxY47oTfyikVsYodLyBBC5g/qdcgUChKuGavEzlk4PcYzTu7lGnrh4zv4TNJl/q3qVMhTDTgkIRyALl9Lxzrg54xVAxRkhVsa5lEPcF1leVN+AWUsaWjL+ZNycTgqwIikLNOhVk+uc3OsnUAdmEXpgM/pSLoSbT48FFXUUAswmM5vP5gYSYwxZEDxdkYOCkC1UsLF5v/znn7RvfvVzNhoeauu4ujyq1OA6GVKjY0ciN4BNPmH5vg+6gcuduV60B/TCiQ2huCyqSllyH9PgE6M3LJxUyUA5Q0QnD8V+L7iJczk+Sy2ZFJpRd4AHpycEQI+ls96q2mq7wfwtCnJ7BXeESiUqjPAgLYO3xRPLG4YpbISwP+ZXFZsaJYFvATU5ebJYyXlEiJ08UAJuZDGcbcESXOm0rNNsMG+r0+5ak8KYdev1N2x7Z5dCtwz1ziHaDOB1bI1Oy5r9Vau1e+oPSvV0FI/M7WiC8KX3CPUwCcVB0TEBgBgzD3BO41yzCoA7JAsYij+y2Whg44N9GxwObIJcyiOzo2rbRmTaFKrHVQjcWABxZGMviACTgPEZjdBNAUUSAGoKJQrE5/BkCr9UIHEhwIUDg5hCZ7G93aGqgSUn0uufs4sXrlm73bXtrXvsoDAa7nH9aK+oewUPWSF3k9Jh8HtVCodINddhkZuKAwz63pLJ9L2X2XIXt/bqVOw1POeE2nk6dIjtELjP0Rq1zBLLhsIe5U92GuhbC+BeEzuIecaiSDIMWPvqh8vA0zFy+MByogJw4qEtZ9uKVnpoKYYxZPqGA2AewrwtF8b+hfGaPT9aTYwbdgHC/tQgpG3MtiBZ3BAa9/EsgduSVc4hUzfLAoM5NUTzr0rVqDClVQHrhtwtX1sSKA7NxsKnBHVffHCIF7vgTcpnZ7eTaHu57MMW/Ev2NTLNbswSOMsoLx3Q41cnayMyVkl4L+SlvCrdVRrEclbt9/71f2ff/+7HAG6/KsYNgBvhUqzfRgsFRjpIKoReFqTkQYqDKGxQo547J8CnUc7Km8erzZs/goN4/ATtRkSTyLgdwydVbQVRg3ZTLa9q7/xxCJRk2Qtx3e7cFbdGxVX8IidlKsctO3sY4gBu7nBodIMmDMBwsjghGD+59ih28F6lDypD/q6CsTfy4Q8DbkvAKm3imGj/OzfwaacQB2OJHFduz8MZt7KsO665XOrtSVxpUy0/rzbamy6dt//0h77P3vPWJwLOGdxDl2Eq9XcjcPNcE8yzDJ1ACQR4IRgqA6ZnjNAmkmnj1AGDE3Ry6NplwJMbDDNc6sAtGa+ClSHrwdZM0iUs9rl+8KT/Vr3J3CL4qNlEBQoHcDxF0jI23wRJ45OxfenPPmEvPfcVysdwU3sIk+EJil8KiGCfQaAy1ngCQQ7SyhmOsHGkMIAhaFKzS/pUSmQGu+QhsIWTqPdgpDOHcY5WUxnk6bMFjAM4J/bDj45xD8FsLtpVgaSGHdtqq8ZwKVpIMbToBzrlTYlVkw9Shweh0iXglvJcXH3fGSxJXSi/Tka8XCdhX/R3Sug4S0ttP4Qn+S/kQJr8b3PzorUgHUDhZlSWnrWtnX0bjAcMR1TB8EFMHDlyjap1el1r9cC6NflsyhkDuELocix5lAiJetsxggocOtwnsfjCO0bUMV+u6YWT82CI8N+MTNtRpcksPRzI2XPBe07qQIKm62OytzjsYPwmYwniIpyJ4gTmuPnpXykHcsBK2vfKeoIpMcDqUwqHLiCEYgElO8yt2Vyxc2ev2Nrqhu3v79q9rddtONgTyxiMqmsUirHLxQQSSPU8N0+DUXqBSAGFBtvWaPfVm9TXWz6jiy1U/1OFdREiBVMsZi9CsO44fbzF8Co8ynBpBTJBDVvtNG292/LOLZI9IUj3jgg6QCi0StkegByCMgA3MLFiqiKXCXNBuSiw16kfsgBcgE+u1apCpRDhZegVB0avKiVwK/LauBs9l67U8sIMLghWO3sdnxNrPgxwKBKENFdZLR7ATbZTjegjt/doghZjrsfmIUntd+3zbJsyyGI+Y/I96mkewE1hXydp/EC2QDAkX+c23w9iYSfiBLoI3DLpoFvLxBBD38lN6QgXXRUw3/E3jOW/+8X/9rGAG6pK0Wj+CDmnPKgdU8ctKtpZoeuLNtIC4haiIAGeHOx/eHr2KvUfot1VvDZAtoCbOszARzI1CP1Kex3rALihXZ6AW1WMm+YpMW4MX5FGDeDG84KP2eMCtzDagf008YFFwlHT0ARow7/e3/GvrzihdJPL55g3Aswe9do3DtxyM7oAbqcBJ//dwsnmYcDtQSAtJl1GPi8CbYyT8c14XcXedPkcgdv3OHDD2mmgfVUFGxhABalQXgThrAlpYn8srC9QzwBuy8YJydpT5EwwUViaXmQ6qEOk/JpY6AIYkllAblAujPHTrLNY4TSkp1QQyw4KcGvYLO068gjGdgwRXgC3qdk+WkA5S0mjR2d6bIP9bfvi5/7AXr/5onTEPDTGcIQzgNLt8v3CE6kADJ1MWT0bqkUANTo3Z0eFvC5nxoLdpEv2sxNezYRl/oc8KpX8U18xlncka9NBeFiRuVfSg4u9yGwGB9Hal9FwInS4lIcWf+s2a7bWaUmBniFcSCtkhkwFC87SsGJc19H9R6gsmDM4MOlNyQGj/+qk6AThGFuZViyKkB4ZWj41GU5VIYPEiQHUkQ8Erb9Ou2Xnz1+mrhvCbtC2aq9csN3DAXuB4mQMI1sBODiaZsDXRkeCptXbTau1WqwUxhCyaADOG4AKVWB01mpzVvXUEzJt0KTzTgaVI1QrI3erapPpsY0mExtNprY/mtpRBVpoKorQyUL6eGwYDsZpXAI3ON4Rx1FyIQObTJCN6Ycuvp2rItlstHPTwvd+qz4PzHeDlAqYXAdjjUbbzpy5ZJsb521weGB37qGydFeMm6fRZNDnenTuPjSnIWvj+T8cD52W8Hy4Phg3sJECfYIIfoMpZ5B7Ggek2ZAFFuq4UBYCRO9Yz9NzORqCsUqVbNt6t2ndbkd6ehhbMm5aH7IhCmfH/mFvTwNwwz4XcOO9M8dWYCf9y/xGVZ7malexXAHcmONGySFVw6ovKURjNc9iZ+JQ5TIeAXRdDiePjJtPZ3rExqVh87zPXKEaQE6gM6pxBdz4nCzKUvW47IUOHbHLFvyBHwPi4yjpUvifAG58FmdvNeHZ5i9e19eD2yU/28USSGOzDPgS2b4E3JJj8XWWij/YhUakEH73u//3f/PYwO3nfu1jtPM4ZJ0AblG0EoeWNBEJsvJwCF4i/gTgFqlwYtty8ULWv4RtOfL0FQE33DuqSjudJkEdgRsGv8xzyGBKJ+N5IQeSAhPhiJKzLxk3OQYZiYi5Z8ZNOWy+NoImTY6jXMAoPV8O23ynICtYKl9CHNH471Eg7A3+nc/4RoCbg6KlHIIcOw9ONZ968h3FuBRjv3C7Pq4JnZeA7XGfK4Cd/n3yEkKl77Xveeq6F7eYQcmpV4PTxX8Vm3sSbYr/HUfOja5BfSsUMqScNYUaAPCYQ+abHs44wiMydlmBXMYmU9Y8/WRbllZoMBBK6M4gNQE/A1CsWbuBPIKJHU1QjYfTj4DbJBT1KYwM4Da3rTuv2l9+/lO2ff+2wnfusGHcwf6hgohsWwhW85QvpkzK7nEY0h3LEU9d1qLmsgsKZRO4BYvFw42MIp8k8mvccfOMx5w916rDa2hoXEDVQyjKm3O9tGCzIjk4TbeKMVQwIMAnB6+QM3ptrrebkllooUekhGFVvKRqxWDtlIoHQ6R9ITFZZ9p9bbKqFKDdQ10I40iL13Pi+OyqQkfIjY3m5zNrUu8O4WnwVrh5OXnkuIF5Q5hhY+MCw6QoDgBw6qxdsENUzg4POX8Vg0SHiiLwHnQ0QFukZt0oBdDqdQSmrUotN7j4Y4Qf4QQBiCDx4aEUsGu8jzm6QIDNQsi4zgTz2Wxu4wmEdqHbNrXdw5FNrWatVofznNIBsO6mqCgFwzciyyP5FFQ8q4k8DxJgAKdDzbcXZiBsC+BLoDmd4GSj/DMPvyiWqXmVqY6cZum7ra6eswvnrpDRu33nhu3u3efaxPsZSfG1zXsI2RteCH9XHl6saYZlfS1QBBiMW7PtwsG+9vlerYuoHk/N648QJlXbqgTxHHiS/Uqam7KN+GzMe7/VsJVuy5pg9sEG8/nFti0CN4XjVQUuKRPq3yFv1seYxQjOAkqnTkAuio9Kto33UK3YtwZ9+9ZhXyweddzmVvWKx8h1472SBYwCEhUh5N6y2fEviNAmsy0gK8CcbTlHohA9T4KxkcLmYJkac5MZw3NYx5SdiXSJBTS1BOfQ3YSpEQ7vZlMJ8KbihJIISA5f4lQ9JAAAIABJREFUa61wJbFOtFZ0rXSMK58n4o8JAhQFbq7HGe6N1/QPkeSGbBwIgH8L4PYYOW7//MO/bT/36x/nAXwyxvgcsaoT84TDbi5akYB0FArlSn5FeADe4rkmUxfrdt8ntlf2j3MlY06QGNXDkW4AHbdep8VUisUcN6dQ06gq4J8F9spYdAJuvlBIg/gJIlWJ5rBroGE5qyLE6gPs3Egqp4/cnEXgVgCsAt36simccV68sQzSv67PRNaCzycjna+x/N7v8OcHslaaoMVt5j8RACwDrYWVvvSssUjDWQdo1hZIz1ZiyARYl+/jtOctAVsGj9fPb9gH3/8ue+bNVxJwg0TEGiu3JAPiNe3xYAmwB6PDO/RIac5xyaBeuQSelJ52thw4hZKD2YhTW2ijlQeKZCmiatVXQ3IsyiuCNAkcLUJpSNw9niC3AbIMc4O2/hQO2h+fJ+7jY3vpuWftm8/+hQ0O98hFIywqJgb5ZCoaoNwGxVk9hORdESJpPcxhpAxEHhFBSApDCewkhqAAPCLJA/w6cwZHcQymXOFErPNQS+fvfEYycIv8SMALgCl3or5ElcMTYqR5VSmoV7dOq24rTYQka9ZEiycwRw7gwkFq9wLcqBVWGUJPTL/3OMX4igVBF5Os2xZhLebToD1cva1nw+HS509AUQwkXt9yJq3b7jBU2qgBmM/sYHJs/TMXbDyd2sHBrtg65hSiatXI0gHEN2oIIM6siy4MTcjEjCjyjPAkxhhtp8gEsVcp5kk6lMoixQGjZWC7wAZXquieUDMoqI+nRzbCZ49GtjcY2XGlxvw7VGpibU1mEN+VFAjCsvgPYU10OsDYjMf7yktyewpgw2gGCyHq1mj1KPqL+5oMDhTK984Asn2w7QBunkvsYF4goG793hm7dPE6gejtO6/Y/S11UBDjpoOUwLv618rZAmHL7kclbiTv43dg2hoQkmbhiPLuQhMum3RvN+VVrwxJRhW0h0rJ2npESB0s1JMzXD7uBEK7K+26tdtt5mAyTE/7rzy4nMivwpysBYkeysoDZCjRD1S4P8qSELAqlMt94Tcu+xXOV2vvG4c9+9ZhT2NFplWMMP4mHTuBK4jHslK0kPqI8Shb9REk+8EpmUP3I6ywXzr0ByiKMC7vsSjsCvYSbCDDvmCXULQwke0I8JhF2LN/4KWK/GR0ZuAzecFHEbtciOTFFZJXCUBWeOHMv5d5uxrTcI18fwJ2pb/0lIpiLJJNqFXt937xv388xu3Dv23QcsOYoD8ogC3mSWFudVfiF0nuB+m4OXDzZxNwC9IicvEc/YSen+drK/3DBeKPjq0H5rjTErtff9dPsDghKWL7KVo35KY2QqVO3+tvaqeS4TYYN/0sul4swYkctwgDpNnzhONoJu15B3TITt3G4CyGTQvQswBCloFHSFHEpAdvGXlcfp2/FubNKeKFzXSC9M6gJlYhgVv5HMusXfFzWr0lQDstuXwp7Mnnjddh0TmlHTiuOOmI+NVJtgSC185v2I+97xl7+okrqtScH1unarbeUvVWpaawUdDp+ck9EFjIf8ggxVnajZ8PH36PcCpbIHFZujwEru+n4QAuNJARamQitlgh6R75WYh5UDmfTlVWyDFSuySIc06hWD+ZGZY+gNs+NhPHSPfGMMPc7C///JP20vPPUqqADorADQnjEJF1yyL0luQyWPnIUGmEaoIlUE4pQl/MPWMloCQWlIAtodz4CuAqIOamzkNEWkJiY5IoZ/FefqIDG+SCQdes0WjYYLDv9+UzTeeoMdXYL69fKijR6UFuYaVVpVgkiyia0HcD8xKhv2BqoBkXFY/J9nl41nOJAO44RwqRRy5ftiv4XZ2dDwhIONQ+DjCsDH9pfFHpDCYNwO3M2lkm/u8Ojmwwm9vm2Qu0c3t720l4GGkjCKeCbUM1F/TfUKzQa7Ws2azZkfcNZWiSumpYDyNVgNGbscSTp3ywcY1mnwwWctTQixbVxcdWs9H0yAZg2wbqwwtQ0W73GNLDOI8nA9dww2kfFaUKZzGkWQFw22EYWblaXnzgbBOASr3dU04eqiNHB8zFYwjLdda4OyBLgspJsKmJCZaIb6ezapcvPWGtZsfu3Ltld+/dtOHowNeygJpgRBzQ41CuMCGL3kiwCuggPNlur/B6kSZAtiyAT4rQqQBJWm6RS4Y8vKLa2ENwvPYRJFNQKBRsBuZ8Tga411FHB4bRMR9k1bxKOXhf7+DBvKyo+GZ+qgo4KCTsklmRY5sKQIo9kdgit8lYe1/b69o39tXGDuuKoNiBW+ReCbiBhfTcclYnZQPM0GphjwW6tW9CKw/fp7QDt6MKF8vOlbnBCxE1NyYC1wLiCAtGY/UjhBsWrH72PZHaRNkZtm4DcFPBSpL94pvdnyUXlR9GvE2RcFxES8rP1WXidYWvS9YwA7dEyrjfzaFoAc3f/5V/ah94j3f7WYYLxc8Ik0LLLY3JZEqZEUWJBNxSjlvROcFhGK/EqtKiOAHALUKlUZxS6riFPh/WnHgP+Th8FvqVAriRyFgAbr5ZFhg3bMu/QuBGmrqE4qU8CCfcKXbvtZccBRdqCUiWgVsgjhPTXRRbLAnByhPlUOlDAeBDZviBf/oOgBuPsQvorfiU04Bb/LkoLFi4r4cBt7jPALHL5OWDgduP/p132jueuJw2d5eMmxrLC7iFjp8DiWBCAjg4QxCnlmCPIlwSG3YhD67EsR4qTBWHTv9H/lWAE92gwrD4m2RGBAoI3BASAT+CPL1m1WZoLDw5ttkYzIcJuIlqUAI4q/+m9uef+T17+fmvebWd2CRVcLqUhr+eESA6BhlnJkeHFIKPhZa4eoLKOCC/C4ZT8gRMxk2AS1Rl+n2OMSyGIaKFGpd5XgNhMPEvGtZfuPSEXbj8hH3585901iDWggB9KZ7KsS3YSjBI+NBa5chWmnXrgnVDOT5EThGioAPX3g79MVWwZZaQLILnGkV1m4o84razlpUOhMhdq9lKr291hAMdjCuxUm3I1NKphrujBhnaXnW7azaYmO2Oj2xyfGxnz5znmG5t31HXAPSuJEvXYM4b+5w21TYLciKNGsCOKjkBeMD0TCcDSlQEY6ow8ozdLzDd7eYagaxalje4J8C2HYwndjCe2eF4yIpRfCFUCjCKa+AwwHwq5krqs8DAhWMaj3ZtNkP7L4SIEV4FwEBxTM3qLbBMXVLfs4nyw7QEAbigb4f/GqzUnIwPsvq9O1KMW6vVs4vnn7Beb9Xub9+123dv2GCw67mNEs/O4cHQQ1NOswoUHAiFLiCAW2eFGoSRKx1N0KMmGPtEDFfkruFfjDfy2/LhIZYytR1ZgBOMm9Yter/yENFuUFsPABZACf1PBa511JEp8Ry3AG7++WL6ZjYrQvtqJVXch9vYfKAJo6vQ19f3uvb1vQBucvQEbh4xoC1AKL+hlIUU1HoIcCsP9QvArQgPyo6qYAf/inGTkkNKdypchoS4Hbih2GUsmRC2uAuzkfIQA5rIHibgBrvFAhevOF4445XgrPDRQRKWhFnhtxb4gwXgtuwbHxO4Vcx+/1f/R/uB97z1kQ4dhQk/96sf47hMJsgxPQnc6LeKSu7w2UFWPA5wE1OaIwS4MQI3b2+WgFsbuZoO3Jrv+UfMuzwiNRrGPVaj/yoBN18NfJ3aq+RIXA6VpuvEjCdAFPllPh2e5BrWmU7WpR14sy5REtfTVIVDyROnc9/CFKf7CmX1xWvoOZS07TwPWZEHCdc+co4f8oISZSy/rEjaTDs2090LazmBuACa5bUWaeLHu9viOifyCJeukJjVxc8B4wbg9s43XRF7M59bpzK3VQI3HRqV+6IZ4kmBndEQPqpQXiOdndwgZubMcat3U0MeHJPoIxk34VNv/ZSSYbWGFRJQSCcIT20mrRv9Dn+TsWL4I+oHuLzB+B7bdDi34RHaXiljip8P0IaE8NHIPvup37FXXv6Gs2IKO0X7E/8kZyg8vOR5bSFvoXsp167ypPAFEEFnFes0WDeOmjehdxaCnRCi3VU6aWp8wahpC0ZRRmYb8feVlXV7+7veb2fOnLNPfeLfpFy2ZF6L0JjGPwN8Ga0Y0GOeLvtNSDCoDJ6hkyhUYNUl+muqX6L8ZzCyYtUkt6Fnb6F7QxUARlWPcpjF4cIBHPJOOg0wKyFIrH6iuDcAMISgwMqt9tatu3LetgZj2x0cMOy3urJmtUrNtnbuMmeN+SsVAE+EfPA8aJe1ar1ujyHTJiXAsI4RPhnbcLDLdlJgxGRNwIrqO/lR5MNAv68jtqfasuNK3YYAboMJc9wA2lidOkeYHuLKaB+VWUqsJ4B5vEbhO7BkIxNwG5AdQ7VygBmGqMF2RtN3SD0AfFQhjyGdvWatZfVqyybTgU3HA15T8jHKycR4A2xeOH/d1tbO2d7+jt2++4od7G9JdsRZpbCglDzhoRtagGLhxAiLbeG4OOOG3DaESvEVwE19JT03tWAZVP2qyugUmirMk0S5MSYB3CTu3KqZrbbVrYKV3OxJClDvLD0PjOlU4Npv2CcCpGKfVNGqSlaz4+KwIleZc2nLM7Ze5qHSg559Y7/jKQIuteOgjexUwXynkGha4mKQpUNW+EwaNh8Et4NipXOhQtwZ2faQA/HihDR1BfaJb3mInWB9IXx+zH63tEf8/LLIwD+fY+hAFocKF6pWdam+HuYB9YpF351+WkRtGa+GfSvd1IINXfzUNB+4l0rFPvnh/9n+7nvfVr771O9/9lc/aj/7oY9x3SHPEyHk6LjBDhFOnUVkI/ICdbDVAb3VbFqrqXxQfOHAFmPN0HxqU6Zct7BvAm5xsFUhCSpKwbpxnzff+1/OVVkiZ8G3lquQSPyUhrSeHJzGHDfmJW7KfyimLSnz4wOi4buDJ+++EKd4aUFlevAE61QCmKDYtfqL6rnFpZJOhU7pc3GFej0r/iKh/7QQ4yPn9yEvKI8c5TJOI51DouXC42YoL3va6WJh1WaHtvjGpXsrk/IziInw08KLy8bypwI3swzcribghrPlWgM967BJ5jR2WN9YePuHQxuNxnSUK70uG/ZS1ToZnGLhshQf1XQz6g0hobzfg46ZemJGmbtyNFD9JWFDtSFS2ybkI0hl3sFBurxADkMIVKlX1apOiqjIhAYX1O3NJqO5HR7N7ZD5LNr4GGIAN+i2feaPfttuvvycWyeZS+3RAMbFGoiqzpRIHLI7uWMEw0NMcAf41SYl05bWh+cmRUiOVaP+WTR0MODhVz3rCIwUT9wKwXK83QgjAf/q9afsfX/3g7a7c9c+/Qe/udimqGBGBUaKw5qbZTldZvgxl6uJJt6Q0migdRbAmuQZjHlNAmZiT4qiFF+3UQ0a+zN8q0LiMmYMfXsyr5iTCCVDjBmFBBLeJfOGcEUF+WhTWzlzyVY2L9u81qA22v7+oRyjVW1r545B4LZRbxrkYMB+oGcq3w8RX0jXsDoVgr7If5NG2Hh4QEYLrBDEYbH+sO4jjAQgU693yI6OjuY2qYB5a3DNTWdiOQjKXDwXYdJWu6PQnj9j6Jip5ZMYXQBFsIjQNYt+oyJpcMBRN4ModCHLgzFLfWGxfxTywaIGIFS+G7qPjG0yQ+6ecgzPnbtuZzcv22g0sjt3XrHdvbtMBUhfPJwBWEg7DfadFZkEOxHqhm1GHlndGp2+NZsdpQpQ41DyHiWLFbsndU8gcMvAbJHxFXAD2IzQFY6KvUbF+i2sPa/UVdItxyd037LyH1yX8iljbTIa6RW7ZKrS/tPBTQGRgEf5MLNwCEOO2wFy3Lrcw9ADw1yS9YQNQ1Wpmwet80Bs+jeapEeHkBgX/Juq8AsMVxYncEyZsxmhUkicLPm3BdkPzSjex/v0NCX2NHURYrnZwjcV4FHvRS6qg1GuBX9BwfQvLBx3gxqzAqUtRL6KB/RnOe26mL8cFYhcYF0zwvIav7n9ARi373k044bihH/xG7+jtIXR1IbDEZ9fcjbK5SuYhxQh0+Pqs+s1pWrE3I7LqlIA+FRZL0WDuB7XiXM4uBQqy3GQBXgjoPv2gVuZAO/e6oHATdVdGsWHAbfqIuO21LjVV5bPfQ4J8sqPBdz8df+/Am7LoM1X+yLK+q4At6vnNuxHvvcd9o4nLmlBW8W61YqtNdC3WRocSMgejMa2d3Bor925Y4ODARcn9NvOrq/ZlcuXrN32BtUhE1Gp2s7hod29e992d/fscHDIjbKxfsbObW7axpk1xvojVwTJozv7B3b33rZtbW3bweEBDTFYkosXztq5c5t0vjI6cOIz29k/5KlyZ2eX6uiXL1ywfr9rnQ6Sx4/Z0giVVge7U3v59Xt2d3/XKkhW7/TszNlNOvbhYN/+4jP/3m69+mIWA2VENocltOY9PLEA3DyU5POYmUaxK2JqANzkdGmsyV4G66TDCUK7YSTAHiYOIICdv8/hjds8Z+KgDbS6Zu98zwfs6Xe931781lfs05/8eDo4ycxpnyeVpHiG8sjvIafEvkEHrDK3fgvhRbBXYNIk7cFUiUiPcOYgnl3/QkrD2Vqu6qKNUJxkk3TQohuAeDL+h3wzQlOEGlFoYGbDyZE1Vi5bo7uacm7ARPZ7q9Ztd+3+9h0yaL3uirVbXRrRCToVgEmbQ5AXoVlUKsoQU2kROnnMO0OOGEJLE+/uALDQYK4i86nqfZvO5zYcz2zOZu4IgecoQfQ8BfBA5WOngwIF7YmYewI7gCmylSjGQPhUza8hYxMFPAAVAGXtFnLeIEqtFlUEbmwHFTm/fhggA6XDAtbd4fBAfUzZm7ZiGxtX7cK56/z5zr3XbHvndY5L+vJkcUIi2lXk9clmqYOAihVUBV63VnuFje6jvZNAW26NFeBB5xXPcfPiAxwMBOD9YC7ELjkOZ9wwqoBf/UbFui3NA8kA/MdZi8rvIj+PAJnaRbpvjxSpahTjpwV5nHBItskEeP6uEnzEnvy6Azc+57cB3HROKVP1NfKnATflTOmL40fnL+CmKtmTFNsy2w9sl8WZITkzUZjdi1B4J8t8RMKbsFteoEhmNx/EdVeZNczXyOx/vvniPgv6jfd6glmTT5eeXQ5hh00RNPAQ9HcC3MZTGw5wSBLAirZlC/ec1v3fAHBrIFSakuxoATLyDyScbqhk3pwiTeHFSFDVGTYvIK/cjPw0sjcB3nzS3JBzsD2hmBs0WkpkM1F8dwoBW55YYhKLUJSST4t781YfmXF6GEg67W9xO4tUb77J5RW+vJBjixWLulzgibU5dQDyL09c9jSmDy/3IgSt5uKUgwUfIbmlz+LrCrGwYvMDuP3we99hb78O4Da36rxiPYQo0FaGxWwVG81mdmdr2+7f37X7u/dtMoJQKE5mVTuzfsaeevLNdnZz3SUp8sn11t179sKNm7Z/uE/jgVUFh3rx7Dm7dvUSwRtynJgLNz+2e9vbduv1Ozak1hVYhBkTyy+cPWeXL5yV6KpX/e0eHNqXv/4CDRtA4cHhPp330089ZdeuXrR6FdZrbrs7+/bcc6/Yq/fv295kxLAWwlBvf/u7bGVlxYaHB/aXn/uE3X39hhp5Ix+N54kAUBrj3OcvtM3CmCwarWC7BdxgHFppNSwaWFXyYbwVIvVijlNCpZxqz5ePFL1YbbjmlStvsg/80AcJSL/21c/Zl7/wJzkHhnOtaklpgElUFkLEFYNhVp6akvKlr0fWzUPjCCuuNGrWRlVnXVV00YgeeV4q0MhFFTlsimFUeIpO2p9RHSX8FB1HFWpJoRuBM6gsk1RfSwjdChhMbW98ZL3N69Zsg/2QwweQ6HVXbbW/Ztu79yi7sdJdpbyJTvBHNkKBwGQglx+Nv8Ep4drQVpsM1BWB9xsJ/gCodRuxxRHyl8AwCYQrt0lSAgrxuUgyQNh0SlasTeAGTTq1Qoqct2CVJGLtTBVGCmLVkGKoQdYJrGrDWk30jvVWP57kDFBFaQLRRTYHeKyENqKAIHLYJpNDtWizqq2tX7ILF66zEGRr67bd375lo9Ghj77CcDkdS8CbNjb0+hQ0TsANxQkYDxUviIlPjJtO4Mn/kP0hkyag6tOWDqkJ3HnnCIw/bAFKP1DhDPCq7g4S5cW/enaF6YVwIKyt+63SL3kvUu/eklp5URhZazt6/ngAOLHXGZxEZanZ1/dRnNBRqBXsIsCU57hFqBTvK3N4VaEYNtqZmHS7fmBLbizbEObF+u/j8SIyodBvDu2GC0ikWew1Z90CTEOlX4VaYlmVghJ70L/3D0M4W4CyQsHqxbBR9pGyZUK8WhsBdArGMbF1/uABYBfCwRnHMYqwjPcKt5wPt2a//8v/w2MVJ6Ci9H//f36HN4CqUgA3PD8Ooc0WCoTyPCuisQgc8T4c8pz813WmSKXRM0VOY4SzFwA6bYXGBXOICAH8HRg3vr72zE/wcZUQLOCWk4L8dOZhVFHUvt4ZPl2kClP1YEl1RqxjgRMOcID3B/PgDshzEcJoR8SOoIvUfsn05ZkJQc9wSikfxkNDEaOPxF4BQ+jWeKh0OUcuPF5YJQ9DafXGySEWWjxPLLIYpOXfL/1cYM8S+uUTXOzWvHjz5y8DSf95+USSVnPQ5PE+bLDY/aeFiuMZi8phfXh6CAG3p+3t1y7xd3CsqCo9AxYZ+7Yyt/3hyF67e8/u3L9vw9GQ84dcItxWv79i1y9ftSuXLlgTuSgAAF5lduO11+3GzVdsNAY9rZAOWLp+r2eb6+t2+dIF6/W6KX9je2fPXr9730ZUs5/ZcDi0drNlG2trttrt2rlzZ6zRrNNR3N/dsy8++3UbjyY07IcHO9Zudezy+ct2+fymXbm4yfy2/d2hfe0bz9u94cys17ftndv8/aULV63f6VMK4qtf/KTdv3OTz6P2Q8oPkmEMxfro/+thRibS56pShQxzmgKugyvQeRenbRkfF74NFo5cmPalEvzzaU97oUxF9tAkGRCjbMdb3/499v0/9EE72N22z3/uD+3lF75eiCHTNS7kDIZD0ek3Piv0XPALyWGQsbG5tWsVhkwRZkRnAhgdtvxxcEQmD/Pr+R5iVOI5tdR0xsggVSPlidYMW/mahA2j1EiFFZzMS0HODkLbc7P1c0+wqjElEFer1uv0bW113ba279nhYJ/SHkrixv2LPVWIuLgXD+0dz8Y2Hh+qM4WzQ+GTAsCAKUZOl54Dwq8IscqpUVCWIAyhT0l9UJy21WHIFiwCqn3bza6kM1j5px6aXCPefQKsGvYUmLZwrFjP6oRBKkx9bSnz4ge2GLIkKKvcueFwz8YoVqDQbsVWV87Z+bNPcC3u7N23+1uv2XC4X7SZyuyowsO5ij8zUDpgAbi3ECptdP2woUNXALeI5EUYn3xvOsC7/Qpwh9UeFc8OYkNXDv0nVloVazYbEtv1biMq5vH1LMymeSODFVJWUQLnRUshSqsNliq1teHKHLdsf7lU/GD8jf2uffOgq3QO5DexWtDljJCz6+E/AjdHXaq4VgETvkImRH4673Nfka4DFusz70uCDAcXScPNiQzfUgVIzs8TXQBk046YqgJdS4V7cejWZ4n4zEV0qCoNgCTgFptm0X/pgJp9Zdami8hE9pP5daFJVzJ+mbFYtnvlAYC+qSjLfVzg9s9/Q8ANzwTgNhiAyVeuNTooJKbYu15Er12ycj5IFOBFJMSXL7Qbc+cEHeSjqlTsaIxtZkuRDw7gBtsJAoK53n8L3P4WuIltc9Yt7ZlHA7cr587YjwC4Xfeq0rlZq2K2DnalAdd3ZDsH+3bzzj3b3dulM2812nSKyCfqdfv25LUnbH1tJYUyYWwmR8d249VX7dbt1wnCujT2qJozNtk9f3bTzm1uWIdJ3JDrmNn9nT27t7VNxm00GtrhofKX+u2OXbp0wa5eucT8J4QM7mzt2Je/9nUaJTBNuM5gOLROu2HvePOTduHMuh1Nj213d2DPfvOG3YamW6Nmu9t3GVJq19t24cIV63Sb9rUvfsq27r3GzY3cH4qyes9I5R55VW1IlLhnR9gwnU7DmZI9UciKSavIc4rTbQLkizIaidGLvC+GeQqQ4VDb3XU+Jc7ndv7CVfu+7/8Ru3L1zXb/7i37s0//rt2986oAZxHmCMMaSbiYhyrDsmJNkL+k+/QqvTJfB3WUlbl16lVrN6rWRAUdOxt48/UkyyInTjjG63sDcL+ukI//nwMrjwfxUxnWAuOJ/O95w4azqR1ODil0i5NtrdW3M2ef8LPfkQOyKvPJ1tHWaW/H9g52CuY3RII9VBWJwimBHxV3aNKNak9JwbDjQjCsPl8APNAuI6BlUQ4kUjSvWNtYK0y+Zx9StJOqUHMMrZpY2dnsMXzKqlXwnHXoOOH0v8N10mji8FJjdShAYji6VhPhXrCGCi1GNEO5XH5gc1aJchfObKGN1miwxypOjHent2nnz12zTrtvB4N929p63Q4Pt10IV/ltZfgyh8HThCn07qF/dEtoQlMNHCaT5mEl2IdrMS8aHCZZP199Mfe+EFJwxQ8WqvaUXEgbjFsL1eEARgJuLJJibqe3yQIDJfhRsFv6rCgwAUCmwDLY3AiJ4p4Ltk5r0js/eEoEn9ePTN/c79i3Dtp/C9zycpBl+VvgRhv4bQO3+rt+UmdKaPxwAQrtKxaj2DDK3/3ImKGwn8jyL4qZ4RWD4QkuKc2UvyUzP6HVRGofGkXu7PxIr492TacUpyeVqGtDi4hhDCagKv4fiZ080TlLh9/3+h0m4SK/iS1kvAx/kUSOp/JkG96AJxwnurhg3hZCmsvcWfnz4mgtUsnLK7t87TK75gZn+XKn/lyOf0HxLVQEcxSX5FbifeHyT96Pctyepo6bjPcxW16tQ5eoPrdp5cju7+7Y7fv3bf8Q4RVU2aCqEGBrYmc3Nu3a5UtKYE8CmGbD8dRu3IJu1F0yZH1U9JF9MjuztmKbG2es3+3QUWHxj8YTu3t/x3Z298jQbe9sESjJhtiMAAAgAElEQVSCrbhw7ry95c1P2kq/R20vhKZev79l33rhJRuPJ9bt9my107XD8ciuXzlvFzY2rN9u29Hk2O7e2bOvvvSq7cym7GW5decVhqSuXX+bXbh42aqVY3v2i39k23df0+kYoHMK8Ia8J4XJlPOh/RBAThR71hmLsQvNKrJ2PGnrmbkylpjUYOiYT8cYYiHR4e4u9jHC2NwXOpbyfrqdnj39zPvs3e/9QSayb2/dtS989pN288ZzHhiv2HFVArLBbolh8KbivKL/vQBXAUZjPzGywhwrVfqBgUOiP0C08KozGdS5E2ur0G+pcbe4sNN44ejqp1lINhzP5jY9ntt4XrMxC1UgVlu3yvHU6s2OddbOMbLAkI4LxHa6K3Zm4zJZJBRnaBciaR6SLmjdFlIRAOHotTvz3rMCf5h3gjfPQYu5AqBCsYLskvL7wO4id43SFMg7YlGYeobOkE83G0s8F0Ucno/WbLTJ0vFZqgjR9AhQDgHcpkNrsVF7g5Wtwa9SFwwit94hAlIiSS7HJSIoCuw9PcHYSa8L+ZWQBzm0Y1Sioiq3vWIb567ZysoZAs3d3S0bHAg0RvWoU1cOipxxCzLEGWOOIzom8Hk8xOpENP0PmbfCIibpibB1WrtxQCjzyTxklERQe1UAN4TnPYGcbK730eblBGaPqyhCcsBIcKkbkBwJni7aDXlw1Fsp8bNDd9L3hFjZwqexanVuz+017fl9VGp5jhuUEjwlCPsuGLd6A0xs1nEDyxLPSAdfeM3YNv4oyQ+C8YnwHf2254LidyU7FDITzvFrJxdqUeyS4swk7C/YHrKFYNwmYolj94uB182xO4fbKQpwL9is7MNSqNR3W5kzJ/OU8z/jJXrmk740/6osYliO0hbpKnPIgfzTx5ID+RfOuOEeUJxweDhkqBv5bcG4RVENC2Mc0ZeMm9rtOdNrZqNxybiph2oUlQTz5oPr0ROF0aMFVguSRI0adNx+UjluEQ71XA4ZILXkQd++9OWntdBaSguqrFhZgNSx8UrgtjwBvssTcBMAEyuu1/KkSD2oAsQ4bGdSL0Osei3dpOdO4D7xPRZDo9W09TN9Gkwkno8GI/YZdAKcb/R6Oz0ubys8Z7qjPBS+YhfvKQ+VvivBUvk3D0MVV8tmawnsyvstfS0DYv9zifFOWejFROYdV45peu7le13+fDMAN8iBPP0kgJs6BNTnVVutzCmbMLWJ3d3eYo4bwqRY1xCaDKNw4Tzyzy7wdzp96MMPhmO7+eprdm97i/lqXbSrIVtRI2jbZHFC21Wsq6Sw723t2sHhgMno0NzZp1L8kZ09s2FPXLvC1+MacFK37m7ZSy+/aqPJ0Dpg3Jpo3Du161cv2vkz69ZGYu1R1W7e3rWvvfY62ZvxFBWxQxsNB3bx4lXb3DjLRuRf/cIn7e7tVxLwZEgEmnCeOK5TkeYPDhyVd2oxpapKGkNvVK08MU0gfh8JyKXB0mnelyavG0nmchxyBLmpu7ZQrl6l00C7src8be/7gR+1fn+V1xvs79mzX/pT++bXvugHOH0+OAfm9Sguwv1BXmkuDTltQVWvqaURDCgWQ4TY5QwV8p1bne195tasqsm7ig88i9KfRc4na7yVsZlEdrjDxSiCmQFLC7A2YdI/EvPlnOG8AXSa7bZ1V88z1A3Aw6rKWsNa3VXb2Lho4/HQtrfvJDFfMJ+oKmVSPV/rUjSobjxCs3Mw9QIjCpO6ACycJUJUjSZZKzpTl0MBkKrVOzxgCripEpLafdOhqjVZna85wmvA1uH1lOuo1a3ZUtgNvVXRwQEADaAEIDHABkApASJz6VQNTbuGi4IZxIHctc3A/gHIsusC15+ALd+HkWy0bO3MJVtbP8+xODjYsYP9XR5OsBLCxAVTSn8R4ThfG4ygzhHeUYEC5hMVzgIaqkKdoxWep95EqkHQMpLECXkfz6H2k0vxEb6O5tarzxkqBXiYR6ccAmHlQSlcqnWqzxJ4I9hheBbVy+pHu0hA5KCePleWP3bzHKwqfUauvH5ht2bP73nRg4u0JvaTmmf6Yr6T+y/Kf7jYOP4WBQZhgdnC6QQT788VLyKJmVMnQmC3DD0uWPQlbiDmQFXP0hJkqHQ6tZmL8oZ+W1wHBSLxPBXoQZ10Wm4LTvoSQbWTwGzBPfoPcSA9eZXyBfla5VXfiBzIz3zot+znf+3jkiSaTIkXMA6wKc12a6HNVXTRiHsK+wVSoo2QvfvY0QTyMnqVNBVRbS3fV4ZzZbc1IiiKYvtHyPg0wMKj4OaZn5grzytmjkJbC4wbknDzAMYiXJIICXmQ9MIAJssAI04SJZCLDSJV71LDKFi3JFjobyurzbKhz5mZwcxhQDrdNjdGu12npsrB4YgxawG3eLbIfShXcHkEPGWZBKYrWiEtvmr5GYuTQOLeT3lNWMOFf08bx2Ja/Nul/bd004S0/rulHLeFTfPwq+gCc7t6ftN+9PvUOUG/ObYactcQMq3CiY7tzvZdu7+3awMUJSBZ23OZ2q22Xbt0yTY3z1BaQXkfMqy7+/v28iuv2dYexD4h8SD5ltUeBEHPMbTabiEEJQe4fzgg4zaG1AidW9MTrQe22l+xzc016ulA+gKnx5uv37Wbt27beAy1e1f9bzftqSeu2zokRyCSelSzF+7s2It37rA9EaQ52t0Oc6H6na6tdHtMU/7K5z9pd15/iWwITs0RnsKplC1kkHflbJhkALwfZOQWoQMDtapULSoHkuVB9P3JTR1zEGBq4eSZwqU6EMkAOGNhRkHVZ979AXv63e/3w5GxP+GL3/qyfe5PP8GVEHk22n95GYXjgxMXm+1Ak/cuZxjFSTJEbmaLa2DpozoS3Qiito+ysO6QmI8VpfDFCqbGFlqPHaElledD4ufjuY1mKJXA/YARFBeEL2jJ4X3tPjTczipkNUPvUwieNgiE0AYL+XBb23f5N3ypsk56ZQDbzEmsynEht40SSS53gbWpOVRoD3PJBHSd/EQjotAAeX116KtBd00dDVj1ibXgFayq5pQh18ld7Zn0PGrNhC/KNABYepSBie8hsRLgXYg5hSXDMRK4ETyCTawzbwkVsaouDZDkLG6tbv3VTVtfxwGrbYPhgR0cbLOyNAOscEvB+uY553h4/usc65+AIu4V91cThsK8MbDhANNZMQEkjZFvBF/PLu2xZOFYUVo367drrChV1AjP610d0kEqwFsBeFLYNzoOKpwq3W6t67JqO1lussanHa7NXjqo28sHAPcK5+M/sbBVayDBPTYXl4rvJawjrCl/tgDxHAq3BZlZUxcIfi3hnhQiTyHxLJisCHEuokpkodMY5Vke94zDKL00imk8SsWuHQU5INkwPQNY4pxDfSqEK3e2r+6lBwhwGq98BBGxaAPL8ciQEHf3yd/4Xx5Lx+2nfvkj7JwAO4YI3Wg4IhkA4NbqqLuJihKcwfXIHgPlvk8hTQTh7pgbRJPQTQVfAm6LjFt+1GwDwdrRTsAX1msEgt8l4Fbutpgs13Xydi45TOoOJ5Sm3yhwq1as223rgdt1ItaDg6GNANyGI5sh6dJhhzZGAE5BkWUyasFO/I0AN7+PE8BqcZEvw7ole1Y8418lcNuw//B732lPs3OCL0aEQ+dm3fkxK/Lubd+xrf1dG4xH7AkJRwJRzDOr63b96hXr97qs4otTKBzX3e1te/nGK7Z3cMBKLtYh1xt24exZyXbgPaCMvdffzt6+3d8CCzDjpgKAUtLzsa2trFiv0+a8YwMirPryzVv22u07DKsyp6het/MbG/aWa1eti0123LDxcc2+efue3b53n2MHtfd2p20Hgz2KurahJ2dzhkpv33pRzAxbJMEph1BwIV/ACjkklXvjalYT6h7zuivDAVnEsdzMZXhDoC4ayccUe5EPrWc2WGFg8e+1J95m733f37O1M+e8p7eu89rN56lLp+KRorr8tMVEEOW5PezXuLCLUggoDlXBzIWRW9xneipJVgiwIKGXEEVeK4FaHj1QkTlHDpQcK/X13HMxoR0HBGeYoH2Ez2r1N63RWuFzqQhAYr/NVsfOnr3E+93akpYbWVAKvsqBMozP6ENF7BQcl4NWwg36bfWtdKy00A5QBRhKSAcTB0BRr8nwqzk6UjdwiBx5b9oyYTmqNAUIg27l/BDMRIwgALSHEwvl/WCyBQZD09ABuQvNioWKfot57WHk2701W1k7z3ZcWBuHh3s2QTcGX7usbvb8LiTDax49FK6jgxfVHNuEYJXHbjG47FfqAJe/ijCk/i42c8qoD9d6GLp4Dl93sdJhKyAFstJpcJxRvRxdHGKEYl61YiME6yHeBGgExgVvwhdozGItn2pjlzDUywdNuzFAor65PtojgJsXvjAsn54tgxABN62PcP4ZuGnM3KAot9FzSJUDGiHfeEkAN41D8iGJxJELjO4deBXSkthNgSBuGbjlyBzC91nB4WFs2lKl6zL6LGxYYt4fMPB/LcDtVz9GkP0w4Max8LZuGsnHA27Smnxc4KZQdQJu1Xf8g/kyWFG3gdDlqS6EStOcMlRQghyY0JD5CK2psLz5NJEHf5lpip8jL8jFTnl6xL24EjMTgCMCmXaxUlgjJISbd6q5023ZxnqfcWHKQdjcdvcObTSa2niIMmdVwiSOaQm4qcLJ/zuxYMpnWH6euMliDE5bcGm3lEAs3c2pS/TEL4vT2uLf3CCmX5bzRVfpfzltLh59D1fPozgBOm6XM6MzR8vxubVmRzYe7Nntezdte+++DZH7dXRkrXbPNtY2bGNjw85tnlEDaGcNMA/oD3jrzj174cUXbWcPSdBH1m53GZq8eP6CbayvsZgAoA09/MCsbu/u29bOHvMwon0VjNvaap85caguw4LHQkIRAvLbXnrpRep2NZote/Ladbty8YKt9TtWr4Cta9hBpWLPv3rbdnb2yOCMJ0h8P7JOp239fp8ir9jQz37pj+zWzee9KltOPonI+jIlWCBoQ8Nw9ekMqitYi3xylQyO/AlyICL5JCqOsmEWMJOkA38bJ/9MBTjuidCjkvHf8cz7qN1GMBKUfMXs/r1b9tk//l3b2dlKfSFPLkBnA8kyO2BL4CGDxaD5uXU8bJmT2HNni/L6SUbI96DGxEGbX0NhNrElCZtEnMtfi1MxTUAFjJu6RrT6Z9mQnvIScDxsDQV2tmPnz19lQcDOzj0bHO6TVWDVZgncnPWlECyLEVQhGONOY+1Vitz5tCnqzIEEeZZygOVDWgDFe1u8B4VYkZ+HKlgAN1XrM8JAnBDATQg1XC3lMbyTxmK4T4nxyZknSCvdDgHpLImkfC85BXI80Y83ZDmQ9tDqWre/Ye1On2MzGu7bZDwg6wjmE62zcPgCo03BDYYaNbMBBxRKPTY83fjYbIZiHkOYNPIuA6Av+goxVUg9mCidJ8sMpDSaMN5Y9ljRq80agRvbt2D8km4nDiMe9kvrHuOhrgqSpgjx92BSVKDAx3HmzU8TyXYKYEnONzPUOk3cGHTs5rDjQAeMm5hDtSXLkhLBoMndSHw1+yTPOXNiIb3WnyGHVQvAHePvwEfFG1EAspTRXZr6olKWT+WAJOXIeV4mPUnRrUIPWDBuAG7ug2mjvDPGSXuy7GfSjZ/q5pYjACf9nR9OyJDHXxdJjj/89f/psQR4f+ZDH7Of//DHuZcQqmSEjuRATYwbn9n3pPeh9UWfw6Domxzt0ZHb7RJBeB2AG1k01xiF7AfH1UFWHGIhIK9wNdZNxTot5A++/b/w9OE4+eecGLWqQZ6EI+mSgOLvSmBQhFgT+MFtFJITfCqXDkjLMoxzwQQFdC4ckGFzefFEMgnu8GUgfGf5yCEGjdPG2lqPbSLCkGEB7+0NBNxGqApTYcOJr6TF5YYkKtnKj1l402kg7jQwt/xJp70moblkHE7e4MN+8wAQSbtSbpSoLouV9WiwVn4qq0ohwHtdciByvB6XR8eDvR27c/dl29nfsjF7gZqtrW7YhQuX7MzaGpmzkAHh/FSr1Lm5ffeOvfDiCw4gzFZX1+zalSsU32XroQYchdpmSd5j37Z39xgGBeuGeUVuwflzm6pY9bZHuMeDwciee+kle/GlF8geIEn/HU+9lUUJCKdWj+u2P6/Z0KoM127v7rKk/vBgn6BrfW3dzqyv20oXCvdN+8oXPm0vv/QtVvXRkXueV4COErRMqXY/9hQwsXKxdhXWkMCuOidgKKt0juppKscmp+y9IPnmHGIq56Zk2PQyfdbm2Yv27vf+kF198m3urB1s4Rn3d+yLn/tDu/nKC0lQOPIR4xpR9MO8nghrEQA6Y86csGjWrQbhrBYNBq8gBdI+9oCpQlHhuHMoS79yAOsSEPT3KSNVjE7QIVGNqMOaQqqNzppVUd3JJHE1Wwfj1oAQ9LmrPBzs7Ny1g4NdVvZGi6XEuLnWF0EEOyX4HNHSKg9Q9wk7iFl0wWdSNAiRg/0A2Ffbr1qjpYOky02wUTokQZzNYOGAh7g5d17Nmit7BRyT2Sv6UEbCe9hnCjM7Kya0K7udzKx33wDYTLiosIm4305v3TodMZZjALfRvlVYYY12Y+jl2hYLxNZxCAeVh/e8MjEGR9U6+/6OoPOI+/LZ49KIcKUf2DlfkXfHfr3OGhGARis34E0dhsBurjaqttptWAVtiQBH/YCCdREh7VjPYiFVEBeiwLAp+D1eL3kfjXPyds5cxrpUpWqhveYMMe7n5rBnN0ddvp+5rDONC1urIffJgZUS07WG2LsULQEfYo7LVKCUG0jxZa07vJ/70y0ymWiwq5HjVwCEeLZ0SCKYj1xA/96nkC3AvA8zWSa3exwLau3ppllkGPnwaXzyAy16qFP8b7H+0l9P89NLBwQ+i+/VfNXi+hWzxwVuP/0rH7Wf/3WFSnEYROcE5LqhOKEUjdezZ/wUNpO2w9tYITqAL8xBFKEo7SFaXbnsi89LhtZKP4Ce3mymddnrtgO4id4Lm5lOZN914BZW3itcwzD6IlIcPcw/7z79BESMCVxf71FC4jTgNhnBWC723ct133IgOadBp7VkKLMt8u++HeBW7sxy8ZaAuHyuEx/6gF/8zQG3H37v2+3t1y7KsEUuFYwlhAZ3du3+/Rt2ONimDAdyXDbWNu3ihUsUsG12WtwEyA+LcM54MrE797bsxRsv2e7eDv+2eWaTHRYAmACuGmC12EYJOWtTu7+9Zzu7+wRtqOqEhhdYuYsXztvqSp/ChdRCInAb2HMv3bAbN1/mZgMQfOdTb7MzqytWr6AVUs0OanWejADcdnblyAejQxqmsxvnbGN93frdFjfvs3/5p/bCC1+34fBQ+UExjT4WMRMSXM2JvZGwLqOZS2JoYL2ROJK5CeJKncvyJL3ANAXbRVSXhKzz7Yixu/7kO+zd3/sf2MrahuYsHCSMw2hgz3/jS/blL36GJIXy5lWAIOzgNiLYpWB2XLsL7IuU+aW/xbBwOL44ycs754AIhVqXl3HOxQkLIG03P90W719gLIX6Um4aAL5DFIK2SrSRwvgAQAEc1Rq2cfay9ftrtrd73/b3d1NDd8wnE8FdKBhXV6h05Gycn2Q9CTxGJ+KZ5EEprQK2FwZYLG1Uc3JQU49ONfQmqHS6MO2nOAh7Mr0YRzGzpdU4iYkdiClJKwEP4YoUoMwC0bEiEtOpEQfA7XRX+R/meDY6tNlw3+rHU2sh3NxAKopa0QlkoT2VF14kAy1gUkcfVWjlQRsL4G1eIQsHGuBoIdqRDxuqtvZwqTgJ78iQq/Xku8BxQvS5aqsIlTbRXk3MZ0iPELhFz14H18jzY2HNQo4bAD4OHM6QF0tUYE/tqgSOBCg1fLkCFGP8yrCbgRtbSZ0O3PDZEf6EY4e9elzgFrfGikdnbwTc8tbCtbI+W5ZeyfunYEc9d0tjKkAaos0LYVPMywQHVq8yfShw81D8CW95CmiTM0kj/t0DbipOwJ4lcBuM2DoPqTVt4Iuib3PsSdoIoWPev+YRtj8Du8cCbgX2wOeMxwBuSN1IwO3vz1nGHEYZG7yoaCGkKytGk0qiC/Xm2GmxtEsTEiDkhFkpt0J2eCegSLASSyyUV4U5YnAq29F+rWKraz3S0Z0OlIbFO0fy+x5CpeOpJeC2/Jkp5JTcrodnfIHGMz9gzaXLJa9TfsCylzoNZH2nwO3EIOoXvB//PHegD3hl4jAfnOQ3NzBuP/w9b7e3Xbu4wN7gmmhUPNrZseH2LZtNDxi3Qg4YuiWcPXuWTFe92WS4k1pnvlFR3bm1vWOv3YZe1IDs2ibDqpvW7XYZ+qJCOCs0wdBNGCbd2t5jq6vD4YDthNbXVu3qpUtk9bB5IpyAQobnX7phd+6+ztP0mdU1e/uTb7Zuu2N23LSD44rN6nU7HI7sxZdu2O7elo3QkHw65nq6cO6KrfbRdLxNPaoXv/Ule+G5v7TB4V7O+Qr2KUARno85Wao2lX1HGDSqz5xz8JBj5NZgXKiEX7BNMY1y2g4V6Cz0PYEYnGM0ew5Wr1JhBenT7/6Avflt70kacnqPM3dHR3b7tZftTz/9bxWy8/AKmIdkxB0qkLdhGyMxFWoorlM9n9OLL6LIQaG49GnxoXn5LWwLPzCF/EKZqZBYvmLzlaaF96BEamj/6atic8+5kYNEQYrkOTBOZzYu2ur6ObJt+/uSuog2P3q92umA/SQTh7BdVOwV0ImVcQnc+mwoz6PI93Eo6QrzTjEWIbocKlVJSS6a4hN76LkEu0uBLwf6Sm4XRxv3Emfb+F1hFtJIedVmYRiw7hEm7XdXrdtoWW06JnBDXh7WMSQ+AO4Qesd844Cipu8KwQqoaxxRxYqQNccU8jw4MMzNRsfHNqSmm6qMxQjqzpU/hJBySFb5OkqxsBwCxD7r1yu21qlbrQXghjIYBzEEbQGw4tCi+yi/FIlXeC89g3+k5r3QLTyRCxp/07y9fIgcNwkwU+FgpoMQwEANSeZ+LUn1xOFXYbTy60RUyJd/Dok7cPUYNYtCiqpSJdFHhoYzuJ5Uv/BBwcQVbil5I+rzo1DBpUE8342pB5yozE5WITKdDgAnTmalJSh8zeK3sXczhltyuGXdVAn0GLnIn7n4ror94YcRKn10k/l/9q9/09BonvJiR0eM5DCPulFnwWOZcpAOtQF6I9zJ8GcB3BDurGtucXDkKvQbZCegOJg7O0f2roLiMbVgxM/o2V1BjpuODo4ImUTr2lP8XV5AZflvnH9jcGVRgh6nWff1kMFPXiAnz4kKE4VlWp5oX9QFiGT1KRXI9VGRX8CYcaNuG5t9xaJZeahrxz3v7Q9ZVToeTkh96g/lZ+Z7jwkhRR/Pt3QyzGMQT7h0/6dRvP6oC8AoxS7SH/2CywjxtHtd3n7/H3tvFmRre5WHrd7z0MPpM/yD9A8CgQQYMLFDUJxg58ZxVUxMHBthQ8quSnLjMknuMthxICkzOuNdQAIxVOUiF2aSXQm2ASd2JZ7AwTYCAQFLIPRPZ+hhj929U8/zrPW+6/v27nP6nyTFdVr163Tv4fve7x3Wetazpuv+3nWIdr3mp6IBzJvrBuD2B7/6g/alLzzrwcdw7anqPFLGF2dndnXy0Hq2ZowhWtAcHh3Y4eEhS7N0WZJAJSSiOTEU/vlsbqdwTXqywXQ6tSlAW18ZoNEWDWsOt8b5YmEPHpzYZ199zd54+EDNse/cteeffVZlQxCP5sr39OzcfvOff8ruP3yDMUXPHN+1L3n5fdbbG9ty07M5ixzt2YNHZ/Yrn/hn9vCNz9hqOad7a7p/RGYGCQiTIRIkhvbaZ3/TPvPpT7BVUMSn1NKeHszs4QHFbcq9KLDKCv2+7ooBcyuXiguuoAvvixmgG4pI7rmIMSVb4HuSQAN1wjwmVKyN3Acvv+/L7Pd8zR+ww+O7yVCrWadQAg8fvGb/4P/6G/bwwatkV8i5gD0r4E3KhcHn3gWBOaJkRZR8gZIsofDys4X7uH0cQlELlLjkSGV4sttGcxbtrapyLyePhIwDNwSnx2f3KogT44U5UpD30fGzdnz7eZvNz+305AFd6CrlgSQHd9/BRVpAm4BsVeCVjUQxYtUD09hkHwm8BbSO7+Yxh2yqDIi7x33ewx0WeyzqSobMDOXqq129D6k+F90yQunu1nfms8VutKUN9sFktG+3prfscDSxzgUKAKPDwpzMGdy+AGQ0NOiSUxsvxkARpcBEQZYn4j+Hqk/o51jEgNl8c2Wnl5c2Z3/XpjyKciuIMeUZ4SN4kkXE4iVxN+nu2dEIHSiUnBDuQbJtvsMi4zki02JN4vrBTjlSDs3k56GygSG/iy3f2Nwb+63THjNLuT50I3s8IRNVEnBLtdooHeAqLdK/ulELcHS13CwVkjqwOAArMYae/VjAYRpnmW0HzNtUX1MXALhhcGCfwESxlAzruCGxR2cDwE0EUHs33VRP1e89Drjl62dwS+4l5i8ZdpiPn7shcPvL3/9X7Xs+8pOKf0THnxU8dO4qnYx3xIrqjhFOgidg2Agb//hJJXBTbDFrSXoZEH7WS8IU9BH6ALFxK4R2rcncTQHc9j4Ixi2UhdOlIbC9X10EGWJRUp6aL5LfhgOLEiERxxYApGD2FhCJqY1DSEfHNSAqNo9bTBS8IYw97d0tp96gZ3fuqBo/a54k1gEbH8CNWaWzJSekADdHt2Uz+EYWDZoU5TXxG3VL7gCe1+7XZNo8aU+3p/FJn9/5/m7rZ/ujLeAdh7p8cGPvuXts//pXf5kDN1gVG5ZXWa2RNo0g8AvrrNc2RsFXtD3qG+PChijlMehZB4KLTbfZTNEbBauu2dpjf8JS5wZ3hqe0xvJYC4hyNJn/9GcQk3bCxuHPPPMsi+4Ouj2CN9wXh+/07Mx+61OfspOTE7tYze3OwS17+b0v22ZvwoQExN4AzL9+/779v7/+T+zh679N189otG/j6RHqsHvJEVSs37PZ2X07eS0gxAkAACAASURBVPC7tl7OxFA5xa3pCtdeWICRiSlQVgLt4wi5sIWCoZonUxddLaICvhiE/Dr6YmbghnNRi1hLyaB35Qe/8mvtA1/xLzPmrw2ewi2HOl2M2/vNT9gQGZDBerjq0hb0Hpjsc+ksG7Nk0fBcbqPc0LopUHcL8myxygVRJ0UJQtp4YnAcTLl4qaDFSwUj/paJCSh8KtB66Q3EQ0Fr36kA6uHxM3b77ntZp+8RepausH/XDLKPfSfGDb1owdr4WkTJimLIJQ0R8UXB5pSWO/H8uZgs0WYBBYFet2cKjF4WAv6JKC2E96jQfZUCCHs8YIBQ2ak106+A6x1qFpcbdrt2MJwSuE1HExYwn81PbY7wAa81x24QLFvi3RAuxUyS4SLIV9JOr6fCwJp7vyGSFTZXdn51YafrS1vhHEWuqSdPyBCIJIpIPpMCLODJJ27c7ditkfpJErg5UJWbNOkKB9ac+QDavm7xWnbFy7BKha5dJnL+ggluVCPbsBQI/tORvbJLhOZ4z9puXzXtwrAK8I4nYuB60ZY7gJszdJlxw/ejmGsT0Mh9xyKxZY0d5CXduEt/FaMpKYgoAYSYYsr5NTJ+UaJmbht03MAUY43dON3WLTfRj7uAW+tKLSHWkDNY03i2dCxxhb/9o/+Nfehrnsy4/eXv/3H7no/+pAywAG6rtWHdUGFApZ/ClZxKrbg3At9DfDQMuRKOihqPqfAyP9PVHlA3Ge4Gl8+VJYWrdL6AQXllkwnctB/8dx24hT0YWT6gitVomAqEm1vV4OOsgA0ojBzBjPc7bWQr5lmL3xMo4EtvE7jh3szC8t5ug67dBXAj4wYhofuFTzqAG5rGolgr33MemdZycuro4HqmX/y+E7jdBBBlUfy4zdvaabFfW1iquY133X8X0suf261Edd3WGiUBGRvg+bvH9qGv/IC9/72IcdvQAkNc2vkp4sLWVJzIgJni382V9a7m4OKsh9ZHgxFdpXKTCtg0ksZdMJEMZn0p7T2xbl26OWEBYZxgWMG6/e7rr5JJvXf3WWahyrq9tDu3jphhisN3dnZmn/7tz9ijk1O6w7pXcJfes2XvgO4aKO3Z7Mxm54/s4f1XbIkgbLTqQr/I/oBKC4drONrnONCAfHbyGv8NYV/7L7rLr7AtihlSvTMVrI2VDkASrXtCyUpZ5dIcrrRIyWNOoEiiwKPWFoybKsX7Su7t2fTglr3vS7/aXvriL7PpeGp9Fo7VeGKq8cv52SP7xD/5e/Ybn/wlrh8yBWtNMl2PYyRJjxg2uLH0XzCKVUD4NgoBqkNYuW+eJwmpwmxXrsj1sbvBCLzq3uU3XfMXYBeJC5sV1SdiUcR27dmaRIDfD1INrih3VRwc3WV3AOynh/d/V8VtmSCirgdwYYjZuPJ2Xd4JwRQ0jAxLFM+NQPZK3leFG0cqWEc997ZxFOAg5FU947mqV5VQOjW+zr6vpDn9Ra8LCNasnHYHGYqaUP1EmexlN3pMHAolw/XYs8lgbJMx6ifu81NoNI//cP9ef+IxboonA3AH48YOIhvNo8rlDNhgnlnXKAFEd55chzibYHXPLi7tHErSkxDofieDi1pzrl9KSZPQS0lpwkjpdO3WuG/jUY9rTFcpA/PrOaLSbccoueMlIpvznix7egfD15TDTTaO5UDORTDwnFwoi1ilYXx/lr2g/a24wnR+y7kJyRxrpvqOBVzy7HvHkdBhvugKYWiWA9HRqLox78fKlGvc+Sfux0xHgDeQH4hTBHBbq6A940mTDHJbom7KKp2apFxBq9frpvJOBm7FCkiXS3Ina72b1nH7zu//cUMtNxEFl7ZerliFAiE/I7hKycT5lblP6xmN9QPjxoSzyCPyouCU037uogAvAFzUdssyEecDPU7n8xXlLYFb58v+hMqBuLSpgkVArQGqaIEm1ykKQCaQJpoUD7KLcXvMQhRhHgLcJyPjjrII7jb1li11T1dBCLfcndsHjJ+iqzTSkl1BnJ4tWN5hdo4m0dh0/vxOTUrw+XjdqmLWSEm/x3M+DoTFrqw2U/twN1yk228++ZVrsF1yNu04JE++bPmEMx6wjGkhe80ZrLG6UlzZc7eP7Gu/4kvsi97zDOcQjd0RO3by8HVaYZPpvt06PLTpeGyd9YV15id2cXEut+lgZKMxuDhYg1e2vlzbBXd3dcEhkBn7UYL7SkVumSEqJorA7WpD5m6+XtuDk4dkJO7eBdt2aOezcxZMfeb2sd06nFJgonbfZ1991R49OqP1Ozu/b8vVla27U6pAVbBXdXwwcjgb2M0jtBCihQXXpRF4QgEBvMxOX7PV4lw1xWBVl1gvz6b0WmMSyu4CKb0TnWvhenpcDZltHm2vMF+aCwlk7fV4XlVHCwH0sG5r0dm9DoRmnFMFPR8dP2MvfelX2Xtf/GI7mByUQsEck8fCYO4BWH/ln/59AjcF78NqVDyhlKgUgDL0HLAV924T7wewahyVLGwLK1WVTzk5OXTBAUZxqSo2wpVcVqmenr8Jxg1MpMqGrNlRocZ7qaAukmI6Nj24bXeffZnC+cEbv6tenV4KpHyOsgGJIpe0jMke9ZEoA1bvikYLQD9qA6o+nwBxlObITGEFbc6xhBtFyL+yijVXddvj5OezAu8AX77LXKaShYn2YT5jkUQjck4ZwEWBJw0HuHGAOGEGy/etP5qyBRbYSj7r/JR7AO3EkJxQCrd7gg2Zd+oIr2GHa/TH7GjAFnHMqnUwxZp06H5xZSdXlzbjOZIHhvFtHjOnYxG16LTHBXb9OjDuOn07GvWZoLCHzhmUIXJhlQxRZwc1W6Imw5DJbRWDFQ+j/1rJfo08Rg23T58PZNThmZB8AuCGPcTkmYqw5abVQCJGtezudG40ny4h8ute2LesJT+nrRPMeJXvAe79OimrVVunHjC1zqo/8Rb2OcJZEPeFMaMOIRJ3OH62vIoiyWEwxTVCsbcmzcGX/tEd65mvhlq5Sgu4lbkMQJqBW1LFP/exb79RORCAtu/72Med8LlijNtqvrJuv2vjKQwQxCDH3qnUA26rbFKfe9TQS8kJbMUWLQhZo1RgG8CNrtV4/IIJN6y2MENo1/rSplMCt2/aMOgzIe/ilqA1HhXAVfG6KoQN6+rw71jjRhJDzFQsTmXy0h5obNyQxO1g2/okotz50BQUYS2k1HtUSx8gExExbh2WhdBGjkKZZgW4zVa2InBLArORSVrIAR34KMiYnzMGHZPQwHMt4JaBaGIP8nxs/55thQaSbTAQze9VYfD4az/mXb8t5nlysM9uBJomb9G02djdg6n93i9+wV5+9jYFOBq7v/rqZ+zk0WuQFLaPrgXHd2wynrCP3cXpiW2Wj6yHlkd9WMRoB72hW3SBgGcGtzpwc5AGJclNj5ZlfYC2AZlU7EpWsXchuLq8sPP5nCDj6OA2EwfOZ6eMvzjeP2Rv073LS1tdXNjJ6Sn7zq3WKA3zhj06O7Gr3tAGvbHZ5YruPjBZGDPspX7HmLzAWLkNKv5vVGjXQwrms/u2WJxRYQMgoJI/fweLgEPrrh8ndbXyZNuiOnqk7rur1Wt54WBtTK2B+L9ScUeKq/BHXkZEpRKUvRiMm6rj79nB8T177sUvsWeefdGOb92x0RAxGhkwQXlv7PzsxH71n/4D+41f+39UWsBBEp/V+x8qODkVF/ZtFAqw7Xrjri1nMAef1P2XXaXtXVk8kWQmvLSFJxzJc+gV7qkcIUhRm1GuUiotuHHcTRYxYMxkhizpdGz/4I49+/wXcT7u3/9dOz97QPZMRqtceoyzYowb3KVyocKAGLEjB5q7X9lqjaLTS2c23KUGZbqBezuSSVzpeumNoqwLAIlkhBqoLjuyEaxWW/G5dgilFTo3WC6yhthHYLw8XpHsqBskES+ail4xuQGqZdzds316MhSD2huObTg65BkEmzZfnDFreNAbErgxyN9df2TE1zMCN8przjdcpSProo0X5x77Xv1CVVxYrlDEup0CFDhwo1y4UrIDOyswAcdrr210Dbms3A3a6dvBoG+3JgDXyBhFnJuDtyjt4QqysmraV2z0lRRm3osZZmT+M9zXAaIz3fmp2dB+e66aX+ycwPgwMW5RDiT0j9Cj7sh+rk5TbQOnmoGqLG7xpVL+nh3r/osCspxxK9d3D1SABMqCBHQqJhITW9vvNc/sanXJMkz4WSF4f+7GLtyB7Ri3No+RVVvZx2H8tSyznYkI9cWMNWWI+AWptHLnyj37Wx/9i/Z1X/0lT1SN3/ODP2Xf98MB3DZ8PmSWMjlhOqb3R7K5qYppXIfdjGLTLeBWetK6QaVMYLhKa6szucA1QVj/1frSZjMHbmLc2sCtVovTRnwCcCsZqO3sU9oYxT2RXSR1xiJvKoeINt0m5bNuQSIbjIIA8Su+tqUauL9A4HYbZSACuPlVvOr1CRi35ZrUYwFuOj0Kri8nNzEI7DPnlbTfNHCLemn1YKbt/8QNVNm5DMgeB87eCnBrgUKfAwQe7986pE8/FH3ES9zen9hXvfScvXjvFoUq3JCvv/6KnZ+8QUEynR7YnVvHNhwO2VJpdvLQ7PyBdWzFOkPDofqWQjCDcROVL4APNQNKWoUx5UQd9AHaAN4AxtV+JWJocDhWF2rEPYZbs9Nj8DRcXuh1Cpc5LF3EYaHVFTooLNZ7djqb2Xw1Y1ZcrzuyLvomklXZ2N7F2gadSxv3OrY/HhNsolk6emyqhIkE6Hz2wGZkE5GyvbHVBcZyZUsUIb5AvB6eEQyZuxid0Q1VvnHFHowW3EsK5cKZUsFpzAGsu8piUVR5Zmpdb4FCf70I865Nb9+1W3ffY5OpEiyOju7YdLzvmZfV2kB27Cd/+R/Yb/zqL5asJ11SQlLZotV1suXiTDFAsbHLzsrCNMlVnrxrMtziPVdNOvM8RnFVL6XimYAszHu15HjZSo1FnQO46YyzCZQnYQG8TfZv2d3nXuYeePjgFbZ0Yj01yj5l7HJt0KOU7aEkBzACyBglcewRIGoPoyiyvsm18OxYsW6Z3crulSQRHKgTfDkLx5s1jEJf/5CBRfF5kd1oHwbgzvFFool6o5IRdDd1UbCODTsbs3Fnz6adDl2lZL48lm00RnLOkCVT5nMBN7BxmLvaqhC3gKsU7OOKt0a8EzNQ2fILwA1uzFg7L9DKOogbZpc+wtlhw3ewFcooVfs4rxHMOncs9+tGTTDOSq4b93p2NERCVJf9Spldisxugm65bsmIln0nZjbcgo19HYwoljNAXWa6Gpo7egfrzH56PrLfXqB+oAM3hG94S7TIKpXqaaKYcHmG4s7ZygRopa9pkBZyvUUdt1bgCb0ZcW5jK2keaoJKALfY29pSKiBbgFtyzRKsrWQM4wfJfqvZTEYBwAgzY+NuSfc1CIym+qOBUk5XjECfKVNezkELuBWBk1FeQBB9Cc/7Nz/yF+zrvuqGwO1jP1303hI6A8ANtQv3K3DTeOvxdKii0cAouWgybtcBN+jE8A4qy9iB25WAG/HK6tKmAm5/chMVwn16CtLT4nsrELc6qx9cTcWrHzsDt3C9JuCWgy7yBPvvDaixBYxcADLeTsAt07ncel5zDu8hKPXO7amAG4Lgvd8jPobzcXI6K8BtvVKV9fjJbuM8ZLlKIx4DGzX7/VuUb72a/xbwu21ipIcv1kjL0mgwc4/Z8c39//b/CuA2GNrhrSP69CNlnWnyG7Pb+2P78heesRfuHJGhOD09tftvvGbz8xNafvvjfbacwqGPjL0rALfLhXX3Lq3fd+uQLkLFX0T1crBGCqKXYKZQ6qHwLpQE9oDcHlHsMAQwPtdH4Dm4Mm8RRIsG36DQxCG4sjnYkcuNLVYo7XBpPTShhiLubGzc69pkYDbYMxshoWLQIUOF6vBgnaMwKi7a7w1svTq1s/MH7B9JYAOwBuC2vrA5gkpXl3QBrS7UVzNaNUH9xy4CqBNwkxtSIispEja/DqFWDpC2aJIUAgdi5IINR1eAya1j9uuEwkR83p27z9ud43tcoxz+MJud2K994h/Zr3/iF1SSgFtbBhZ+EERei01qPG03UsFU8RBx8BrSNzRgNUvaTHszxijAaA3YFUvgSi/i9ci6qTYj41tRd8xBMwcbz8Nad0rHH4ymdnzvvezFeXryhp2fPRRwCxDqihlgBIwb9lEWYVkmyg2Kr7pSDJcPX6xrpWFHFn6dC11XM1GMZq57bXdVRYIzC6lQb2Bj/EsXqcf+1pilK3pKclyU9kstvjvag4u0Y0MP3i/ArTe00fiQje0BohDjhj0P9gxxlbhfYUDZKWSp7NxghFA7D+VAukO6993vr4Q0jxUSx2z24OKCmaaMb3XXfNRKo4wo8l77UsylF0BBvbi9ju33OjYdQGUIvEVZkAJYIraWjJ3WprDbCUiFaL5Geif14eehKBOzTy9G9un5UGOkEq/ADYxbCeMhCa89Qr0L16VfWWtV7x4GI64ZPZ4FsTyLsYoHTbG7SiF34rEIqYox4ARKMgJCo/Ej0dTe1zGPBdX80REHPwBui/PzCtyKN247FOI6BVUxWVXKwTy6sGvo6/hUPoNFHiUGsXjnzOxvvEng5gfalosVuy0huYCMGwootwB3iLgiqZ1xK7K79J2uQJKAzcF4DuvKbCk6N8zhIVxf2IQ15D74x+tqinOtP0kJ+M5rwN4C3BxP5HIhtTRIkd5NPjFL98TqSWS10LmrMR52d5VWv5Gur02vwfcQ43ZnnxPMhqxOO2pBBdzQOWGxQDkQCfkaa1ChfdkM3j8uGh1DgJeCi1Ub+Lxdd7yv26r59Tz5j/v8W7hHwZYFIaZNF+ue0tBcWXUHQzs6vmXjyVhCIijcjdmt6dg++Pxde/bWAWN8zk4esW3Qcn7GjggIgt+fTMmmoUYW3JJrgLqrpfXs0oY9VQivySNyIdK9t9e1PqrLs5aZXJes3daD4Fc2j6s3T0LwDEBXeMxApZurS0XL2lyXCKbv2MWmb4i8IdO3RI8Esz4YQARiD7t2PBnYZNRjViUsW5DKYP/A4mGnKJtIIB4s3HLxyM4B3BB4zEbn+o/uUlhKqzUB3Gx1ZbP1xlZ0o8KlqqBVsApRsgCMQLTEorqO5vPuKqVYL9LK960bJApVhdD3xtoumQfjiQ33D6w7BNsxtOn02O7de6/duX3PJqMp2RgJiY3Nzs/s13/1H9knf/kfFqCK9+Vua7beuda9KeSiDZyYiSRYiuwvMSy5xU+cpJTpF4xbc+dL8JRbOeSRXALgRpzNnq1JMkXIeQAqMUB4JtQhQ0kQALizk/s2OxXjhj0WBiJlB9fVG54n5Rxr4lPoQNZdndScEfbvBmjDJI/A+hpHJGJOwFKMiBJRijvQmRCxoA66Crj2zEcYO862wa0Ybn1mZ3pj+yIS8DmXsWwZ1e3Y1Pv00KBw5hCsGoAb+vZi4tCvFHFsPBPsz6usUoIoMrM4c2t3E4sJQ5mILrOePaPSww1wDSg3GtloSwhDkFnKMmbiHOBzGncY6wHclL2X9WgftQt7GxsNvCcqgVolIiLcgGfWQ75i/ISAzpDqZDzhJ33WR8QvfOp8YJ/2XqU0zED/0lXapatUiT+eUVgySaNEj+6ZM7R1pMT0E1SROa7aSy62ZOB7vBeY4JxjoGdLVFFmghsgoHmEAwjGOGLd8DcYqbMTFCpH5mSNhZdrPk1iyK8yqa1TnWVGApNc+8ajNcFsQ9aUzd3W7WZ/66P/5Y1cpd/90Z8wuEvl3tkwOQFxboydn4yp43JuQDE8E3wBe42fHOPWAJmeCaztnMCqu3sJulnMHIwb2uJd2GgEufaBb0wr6CArJo49E7Exok+oF931Q04BWTJOvWSGu7Ua1iSro7dXLq0AFYcHmhb36jb/yNownqkioRouSLdy3WqDr/jYs0qR1Rj7kBNG4KY6bgsG+9XGuHqsmpVTrFS6qWSpMp7mcw7cHic2nihStHPawK1RVsAVbFa2flm4So9ut4GbWI7D8cDed+fQ7kxGnMf57MzOzx/axXJho9HYpgAMowG7CpyePbSz0we2XpyxVU5/D8xWxwYMfseuFavGHpJegR8V2bt7PY85k3BjogQEMBNn6PRSWyUqa7fN3A0Elw46p6Lky2K1YLzZ+qpjNkApD8RoXtrVGnFxZofDHgOajyYDdkVAHB2Ao4SO1ybqCLzhP9apQvaXbWy5PLH5/NSbOBNuFeOQSQSIrVut7Wx2YSeLS5utLm2B3ndg5kg2CLgRikLAqioeSRa+5mxC6fcXsWkE0lgLb0DuICZ6L4ZCHaDY8XDEQG0Ekk8nx2x99cy95206OWi4M7CGv/HJf2yf/Gd/j2xixCjV89m0nhXrpkuIrY7j1jQCm7vUA3qTe0HZ3NsGbGWGailZ8rIsVuxuMweszP5iBrKaX4+Gqm6+cqu39l2PbggqjNvpD+zw1jM2Gh/Y+ekDOz95XTFueB7OsbujPLs5mpTH3BPMBRuaXMUxZ9U7UIFWKL7MplBsO+ZVbKJqUBIYwo1It7n2g5q4a/xlfGRlxV5BMSvQeY/rDiOGigVnhecFCTAeL0gZz91Clu12r2f9PbGrAg0aN4Ab2Fo0m4dhhTg31DiEYgngFmuonqCKCVSnAo8XJOumGEzJ19DMHqvloP/s8pLgjaVBon5bQWXxnQDF6W/HVzhPeHXU2dh+38jug3VT7KeDt9KjumracL3qOZrGR2aAK4MZn6nApD7VhsAtskp5jiNxxWPcNG/oKNEphVljb1Q1vA1sSvA7FX4FSUUGOtSMcdKFH5fJgCl+d6M8wODjYGqMq1lDDpmPazt9dJ7aOunikH8NJ1pW/Zmk8f2f/nHUqOvQhGl/1wcasbj6U/thFw2C7//sD/0l+9BXf+njHpHvfddHVA6Ed0fduuXK1ssF9/pgrALsu4Fb9R3AkwNgfeGspPB9c2TxdyFFEjjHrWF0slcqYghXa5bT2tv7wB/zLR4PK4GrwUIBkW7gAAWWkrnvWacFuqfVqe2hcr+e2CWyeotQLpXFw1pMFk6RGyjgiGDj5HbMExCxCsxo6djt24dU9CM8JNk4L4hZXKUrAje2vIofFyS6bFDVzgGyqbQ+W9LSn7j06QONDec7Yev77a12E1BW57TSGHnXphsnK6SYkLt2dxrebsZNH5j0OvbMuGcHfbER6LWITEwkcaB5PP7DGpyfnzBuCFloFyjaiUw0MCI4AN2NsaMgthljKaSQ2K8P8TC0zKWEwHqp6r27T2Vzkk27YJuomjyBfTLoTw0ZlswgXi5tjTXsdG04nKrnIUp7XC1t2t+zZw9GBG2wZnre4xAB16HkCBZcSWJMJTj/AjW/UBfwnIdLa1Crq4cVhXvBWDiZrex0fmGnZODkQi2uUz9jLLfha+BRlX7+wvjxNXV2ghivxC1hSjzwnmzSwADcwLqwnDZKs4wO7fa95+09z7/PjvZvOSOkM4JSGL/5679E4IbYpUvE24UBR6XqcUkNN47cO3JXu8Dcsqp9d3roRuW/dAgctpWNW5Rk3rO+3hGfVb6TiGIM4OJqyT3EOnSdLoEb5riKrjjbUvwwTlASZDQ5tNnZIzs/fYPALZRYBm4yEsAAR91BxXMpuL6uj9xxKUOM3Rt036bg9rUMwFfISnUUiY4UlMXIrqaiU3yaanY5IKI8BatyqaxFd8lwHN7eiyDMjZzovOGRbpSRCBbYRw00JHQxoYOh+kU1wh06HE1tMlJW8sWFMmmjnR3AXEgb1kxD3Cq7TES3gi67erDQaClA7bKWxpvYJ/w3u7y0B7i+hw7IoEngw7uOhDJnn1WP7YyIaTxuzzY27W5sPNgTMCIJIdepbB6NWPtNmzZ+0xmsSSFvHrihyXyfWaW6FOIkFa7BLhJk3BJwi24JZNSqckAnmMZPK2sxPBaE3mWTO/vo55CMc6DZWKV82cLwNOPG4r5ZyxSs7X6quD9K45ydzhTDx72pMbBMTpTNaDxIGsAOVRd6uKIBH1sGng3drT8a3jO9UH/29uznf/hmTea/8/v/qn33R36iADeUj1oBuHU61h+NbTAM4JY8Vlm1I5SG+stIGsRz5NAUDs/XTDKjDjV0B2QXwO/CGTeEgu3tfekfg2+lWN3CLEE5e6HQyMAhq1HLDDTclQ0QVQP588avMR6ZzG0KMhLzYb2WU+TV4B1AVlHvopuWvseAQDmhcwKBG4JTPZbCrwnhhZZXoHWRJXKxVv+vWPKyyC2rpBYG3rawtk5Vm1jPG2drgzZOT/NS1xL0j71gYtd2XO46oNb6aOzW3mBkh3SVqol0VTob628u7cAWNkbZWt+7e4YYMGN8GorsQlAt5icEbXBLKitP6w8wNugYQVyPcSkQaCA5dB8AJwSCQgnjekhOgLUe7iMxb0gGQCsSKQj8jWa8cIl0BvvYDARUaKUFNoJ7YjCW8ttc2bhzYc8d9O3O4YTFmlFfShasWiMhGF0ZhhLnbB/usVFkX1fnKBlui+XMFmsUn8zZbbK2pOSVTEHmbb6yR+drezhf2xwFRy9RAdEBXElgUKIGj7szWTnguNSndXNQSTWxjZ3ZgQuYblKVOrmEm2Zvz8aTI2ZRPv/8y0xQyOzBYjGzT/3GP7Vf+aW/y84QrIIfoIQ4pxYGDS1HuBIxRo393bRWGiaGg5xwd+uo1zirarNWkFrEAS/kG9lLiug9gRq2CUOsY6/PBIsVlsSNAZ8uB5rqDAMWFyVB0EgdNdnOT+97jJtipsqeT8VguYcdODN2kuhZ7vNIQCgZm6FOojZXiJCkZLdjZZzpc6NT19becuclWa/oecskHjDIXlaj5Bx78VuW36DRqZqIMsqTkkBowt6eHSNjzt2kiA2MQric8U7PBsMpi1HjPOI6OHcIOaA7nUWlHaAk4FbanmEN0GEBZ4z9Q30EAbhKgYI9W11d2QN0X+H+E6PO7FFnaMJ9W56ArKGSMFQfURAQEONnCQAAIABJREFUJxbFOKY9hDUAxDp4Y+a1gHvsPV+mbeMhzdM2vvBXYmNJE5e5RUbp78wQ4yaiAnXc2AMXJVaG6hwTuzkD/TBOZZRt3zW7R7P+0iPpXgJqGku4K9tsT9F8yVWq/esaMa5VNWRDUwhv6xkQGjI7k2GOMkLxw+x/Mk7N59BRqefY79iw/NoSpMxs1tkt3cVr0siMN9yg8rP5t3/sv75Ry6vv/IEfJ3DLz7FazLnPIBsHI7Uyk4xoDiKYT66jxzXnua4jU0iDtk1KXKpb08svXSn5Y7lmbN3e3pd+o7RliXJoVQB2xMjzgpo8EWNG9ycOf6xwKguSMjADRWTAV90DMdAmECm1dsL64YFHfBvq/kDoCKhVn7IvjD8DYgdu37nFciCgFXkwnZEDej15dErgdrFcMpB8N6e6wwRobRD92f5cc6s1N+OOj29dc9f3d974bb64a9xpo/vblXFDwcGmRbd3sbT+4r71L+eqa8UWQphOd7EjCxFsGNyUF2hGLMuLzh9ash3rMZmgy+8CuKHYrRpyKysQCgIACiUHVDsNNdwU1q/OQhtmtkWnBcgqBqPDNdQb8h6RjcYyB1ToA7omxl0jY/jcsVy6cj0pC1BAXfst3EqIP4OSkjW5x9pSdrHg8y6WYN1QcLQWCigWVIpJwXhRywng7fWThZ3M17a4VP0qZJ/S1ef0eAVuAhB+ut1eDqZAezDYgJDxBIudrvXRqxVlVzy+BqEG08O79t4XP2DPPvMezoXLHp6r5Wppv/Obv2z/7Bf/Nl0BYgmiHl20cdK9+f/ZaA63aXkX0xmJSg7MfIsFQ7d1glKrqzqwdNLC6E72E0vCABjroBNAQWCCOcWarsnOIL4qPAeR6CFjD6+P949teniHDOsMyQlr7Fd/7mDSCI7jP2dV+XiKW5JLD/tXbE5p6xRZjN6pQSaAgCZXNdXvcmHVEuRy6yspRGMOBa1sTS8P490F2PEhSQcAKjE70XPV46z8M8yd7XRs1OnYXZTc8VhGMb91gXEdFNCFuxRJBngHIQOK7YR4FnBTZwn05USyjsp4SLNJjit2z4GT9J7+j7pWrNvFZkPGbY741Cu4XMV0Rgy0OmvEmfDvxzzwHHu8He662dgQoRlg91mTF6VIwLphDErgoCvXC6KWPRmEgB8QyaxEOngiwS4dEI/0u4uJfXY5EauN+VwDuF0m4AZ5FvpLzxNr6ydb2aD1YIsd9cD/xmfdhc555DYRn8o18UStQBjFq8RpDLnu93fjOZ+/HL8VW0vFv6NFpowCFLWnK98D7vFZtIlC4drMWMa124AnXo8zUuVDzaiPvR1JL21FKOCWdK0znTw3nY793I/cvI7b9/7QT5d5hJtyuZiTWOgPBoxzCxKCz+GLnpkzypALhcLoqKfKAB7akjN247hJfgsQwnAGY4fkiNVy5YXFP/DvbGRF+6IlJYAb4aAFkFJMm8e7YbPTZZAYuHB4+MGNDansNmf1Wmn/gY5zBk2jJ6orUx54AoHsrpSSjJFH8RRUpBZwc8YtHFjOxqBqPoIM0Z4JFlBSC/572RotnrW9RW4K7trf2/V3C7Lv/EqDs7jJRXd85oZjDuDWH9ohY9zUGLrET7Kq6cz2Zq9Zdz1jIogCZsGNe1wLrXsJKrkPk6Jy64dFdeE+oZsESrdWFh8QYKkROOLVlKwAg0Fua9Z0YiFaFYVleQ0ANQgqKE8GZcPiQf0n1NMSy4dG9SgXcA+g7WhsBwdjdzEAjEWgslyjAn0SrCjMu75aeYP7nl2sZta5WnNOEEM3X8htJCs3VLMUM2UJ5sfnEDEPDx6e2asnSztfo46dwBuL29IoUbC2lKDHc7p0KGclBeaHYcJl8/v3RkPrjrzCN9/oWK8/tOnRPXv2uS+ye3efI3DLlu96tbDPfOpX7Zd/4WfpqmY9O4/LKZXnXQkV9i1YL1dkzKgUp9UEKAlOiKDQJov/179JIYcWK/7XWsIhzqyWpqI4xRFVxg0g4aKTi8OSdiqjY3m0zp6Nprfs4Oge13t2/pDMMN4T26PCLWK0mqEVXAsCCvzjpUICuLlSIxtG5agSGPGUXFevVcZZKEU6PVYwGG6yJ+7FiDpkMVMuW8kCe0FmnIsmL6o2bZSPDjKpXF2xIwMT5wLFdo8Adj2DWe3b3GjwBK5ud2T9wZS12CC71Z8WCQg6LwFQou7dJUAXxu7xqDT8WYNNeqR6Ij1+yU8OJAYYtxkSilLT+gC5wajVLeM6xudDjeM9HIeu5Y0NkRDV3diQIXY9M3YYQdkKAUmxkjWOSiA9zn8ggcqmlfCAoj1jK9ZuJK+sD+zV9WF5VhQmh84B8yfGTUwoYW34R+F5IKDUXkGBW8glfs47mcDw1N/VmBYoqHG+Itx0jZIg4MAQNwzPhsCXvBeUEi3mJ45hrFckSzAkWYLNn+/K5nMBNJAmoSuQCQmmSHogwtYq6G5ovpRoFWdc//r3Epu5TT1U4Bvf0bPDWNY6Yr5/7of/K/vQDeu4fe/HfrrMy8XqwpaLBZ8ZrBcySzOrV9hD97BwvhCmwe4yLuUKcNOqY8rDJVpc3r5uAX5Z6BjeGgK3tdfq+8Afd+AWYjNlaXliQgApKsAox+GZddmfXJm0sEL9mlxcHQo+acSk+I7NgYWhgARePQuLWUvyFYtxw/Ur9Vphln5Tk3kxbohxi9uyZtjFpT0E43Yj4JaXfxewylvnhoAoX3Lr98eBt3fi+m/iGruAmxdz1SlFndOZ2dmr1lmfE8xQ7rBchBp0k61CrJALhCJknKUIVgh12QDgVIRaQA+f7XXk6oJSotvUs0zJuDHmsJbQIFPl1rOahwu4USjhcHhdNFiqg17Hjoc9e/FoZLcOxmRmMPOMA4Erw+1+CE9leGoyEEcHJQL3BuLc1stT66Lm217HluulzRZzMnKM30kmn9w7yCSLIpmKazk7P7fPvnFuDxdymYp1A8MgSkXZdLUbSbDd+K4Egcqy0MKmcq8SjnT+dGpd7H/OK4KfBzYcHzGe69bxs3br8LYNh6OGJYwYjld/59ftV/7xz/MZIz6UKjwKSUYoRVaOyWiLbV3OclsyB+NaIFsW0c0zkF072aUrJVL3M4GIKx+ACawdADp6Jl51nfHgXtC8hUtT8WIbG4z3bXJw2xm3B8Wlr3hWgHFV8lW8X6G8ZBh443CCOiontbnh/mbjaLA7UGRimXzJVNCbA1H8i8rXVIYymDQ9K2IyWdDClSTFvjMeHufGZ3EW0ec2YKJYpg6fH4ycQvQBEIzJQQBuR92e7XcRFSa4xjZRDtyq62dgvcGEzBszvqlU0JNUtevcuSwGkoyb+pWWMj/cUzU5Ae+xjAiMFDc4ONXoP3xxYedk01Hj0UGxG2tylbryC/Dgdffogi0g0ucORtvm0gZ2YaPuFfcGvTjI6uz0GfupNlgqaYJ5YsIQijk3xGYkBInREguaPlDYM63Pa5e3+F/sV3RrAXgDWGRWaWk47m3YpM6drZW7LwpeSyWqoLbqtRFleXkijYJgikZfhE5ovOpyEv6vxOo5+Gqfs9DJPsXJ5KrnrjJLNbEQtcawF/o9yEjtPtQgA1PEJIXchcHrG5YTHx7OYsM09VVmF10FVRdlK+g/P094DcQEdu1nf/BmWaXIKA3ghuuBOUQ5EPy0gVthDlM2KD+I/t2o45ZqX2bXttZUMyD3uLaTZIfWGN+FQR+MG4sso+WVJH+tTaTZ8M1POaf3OOmsoSXrIOo5FSEaldt9mSPmJFLbC7UdllYggKA2AxCUQN0Abqq8XQ+KDmMphhiawv8FcLtz90jJCSMV4dQYjfFODx6cMENDrlJklYY1FRdqA6iwKhowNR3XyKgtKqtqosdhsTLuIspbT/K4P9vf8U3eeLn9XK3rxbmoyFcfYHyA3oSrlDFuaFvF0hj1gTarc9ucvmrdCxSwRRNpBaQKvKGe2ZotUEIhcTO6iygcZ4xZQ6AuDQFsRWWRCdQps47AjcV3R84Ae5CvWwAUUsySk0VKocZ+iOqDiqBrOK9UHsFs0u3Yew8HZNuGYKTct0B3Ag+J7k8wF+EAPEAXVCCM39ggPfyMWaUAnnjvfDGj21ZPqTOkQ6l+izG1odAhkF+7/8heO1naDDXfULgXipDgQN4RGSgR6O7uJG+pVYK+o2QAl4ymNDMlEd+GjEIBHMRyDW00Pbaj4+fs1vE9Gw8nnK9g0ljjbrW0h699yn7rE/93KVIb5xv3o/Xoirjs9laD7sKkJRdQ3VKaD7c/0+/5oHiSQ467SVs3AFvb9YJ5FSDzFjLYP4OJbfrIIhbr1TiOMT700R0MbTQ5YkzjjDFuHlSfEq60lu6HKqc/9rvXeXSDwoWkenJGzbhw5YV0Zj01gTG+pAUvT1ri1zhlfp8M7Iptq31O9em14QDOpMLFoESiA4EaMk7JfjtvRfDWsVtIXCkGlA+ngFxdDeeRLa7YAk51rJSwcUWwhW4HvJ+B5Vgqq9Qj5cTsgHXEnMiVGXKA8DUzRAHc0COSSQ4AbsrelV6RbohYN62tWLcmcNNeIkt0dcnexIO9Kxv3ETIB123PW3B5TTUQDJxIxSax12qBZg6Do4RJKlMSO7oUTPbSwK9dHRv+09KoyTwZNyYneM9WJhvgfNaMBMiY0FtU+mnj4kl3FeClvHb3GoE0yX93t3kSVGblAviGXNK/9UYCbXr6eDW/Lw9L0ge2sfM5zg1kIrLyYaDCVarYXvxXS4No9bcAI0FmDf1oq6jGCU5xYHmCYtzZDVtI+T3UcfuLNy7AC/BGkeLevtV8yb9ZhBeMm+/h5rMoptmlMZ9fyQk+nT5n8Syl+0VKNsO8CKCJ1cacsI7caiW53P2KD9O0qO7JWr0XFppq/qSbejkOKEW9HqBIgqsOV4dSGwUDUA0sCfAmks4PLZnm74egjcBT+qrdVZqQe11cjQUH4u5duUrHo6jjpsviENx/gPINC1vDtUXgdt2PC2oHsXmTNcGehII/8WOut+utvDW35+VNXuwd+vgu4KbkhJIlicm8WJotHrGgLtPZo/0KXTLKtrtczdVYOSWdFOcYrOAustMifkczGP9h3zAIdDCkYoVLlUV5ozm17xUIA8TZoMYN3VqphAPr1+MQsK6bA7dex95zMLTpBBnHyqArNbK8Zl/sUzInXP89r+CO+Cns/Qtbrc5VdsHZYCRADPpd++IXnrVn7x6X79G9U2IytcY4x6/cP7Ff+uRv2YPTpc0vkJ6gLLfoIIE5A4iE6xGFLhGfyUcuDaOrog8Lu4DXwYg9XDmbLnmgpPqDiU2mt2wyOWLBWSpMdxxqzS5tfnrf3vjMr3lrpzCDCWPVqxSskrMksqCD/fCVLaxWW+xmMdfc6/kMy/aIwGqXLy13VAat4W4rwMqr4hNADKZmfQQRO9NV3NjODjujquzbCerr28XyXMDNlW/ItMguldHo9fqC+Q8QyLg4dxFjLVmIF+DYYZSDSxWdFWtcC8uK6QkZKLkZRkAkYNXMe651xGVyw1aAl1kgMmpgeJylAXCr56yCu30oWx9rYEtdMlZHshwGANzo1AGYHGYs6rmpKTgW1bwjU+a14BRCBkNNQJNPimQZj0PG2Y6iAdjPZ5dXtmDogJh7Gj8pGcW5Ka6tQgoQzgDWWpy5mOiYFqdx0M5uc8WajSC7ADAQ5sHacjjHLsMijhXyRExIVEGQDivywZlvkQo6j5XV3djDq317uNnXuWWMG2L/MnAT+w7AVYEb2JYKzlRkPJ8dxOoK5KmEUuhgPI+MxfiO3J7KEC6sj39e+6dhyhT90Xy5wqXKsgVIrO8hZKUCt44NB/J4QL4j43QBdynLaim0gFtlC7wF6eyyLmOFtnqUjep6tw04w2zZ5mX+5k3ruH1EddwkPxWmtV4qho9JbpNJ0rfeMSM9F35lzVHGqO3Q7f5SdMkII1/yDPtTaxltE8FaAvxyzgDctOEcdKVgQ262XGVb3/ANEz7xdwK41ayMBnBzISBlpKKrzEp0hd0wQ0KIAQ0P+3b37pHHuKEkgOQUrg0FCOAGxm01X7Dyd/NIpLVw1oQxQyXzNrZbfM6FYMSn3KijQr4HH6YA4Abt3v5Y4+/YqO8G2GsDt6MG41YEufdvBWMgqx4xYXoURTl5lX2ClpjmOl4cdPycPDxlqxQK5RJ8roDz0fTAju+i9yh6Qu7Z0GPpYhVUWPLSzmcru3//hMGxcj3JpV6VeeHAlKAQQDOmPzMoeagKQnLF74I5Mq1K5XvfH52uvfj8Pftzf/rftD/6h35fa/VqniSud3I+t//t7/6S/U//y88UMAwjAy4cMVKydJcrtb9im7aVt79K4EBHwesMOhvDcgtezBNCE+UERBZpnKjHxZgo10DtshU4Y0goCcZcx7CW79H6O61PJRkKREI3EbaFq9BkVIBXfQJ+Nh1cSmFEJm76fBxgX6+aBNKcZgKdlIUnZewGmB+zIuJLTN6GSUzox4s1GA1qm6tQbPpOlEKJp3FmICS7j5Gr567us5nky3xRDUQtk/aSCgProXhmwhVYgJ4Dbz8r+l7KoPdyElQssMxZkkbXi5OGsxk9LAPNFIYoZc0ShqUY5CqLvdQLfW1hyNRktLICSRTp15oFGp/RfKa6Y509e+E99zjWo8P9OKQeu1rhZdkvZbayzDTWt4LhdHY+twePZg5SAmEVU7FmfTu+pOuR2wzsrGpE4geusIh5Q8gN5h3AJ4gIxh/5LAcOJhtNd7bOAEDKeoOC3zX2D8CNPb7BBvd7BI24EkiGzLjl2LUoyF13Se2QIODmK47kKy/oKyAbOFTGYLMIdezhHcAtHzvf934sC/mClyPGLa4AqTubL3kfdS3yuHRm06McEuIdPdFmi8mu2jwbC1usepIoTUfdE4AbUbye+Wc/9pfs625Sx41Zparjhn3LRBwCN8T+d2wIj0ZMPhnsNAafMMwDniEDtwC/8Xky6y4eQzYoVEiuUgK3q6vCWgqG/Z5v3qiUgG84uplEgSNrjjFKwarR9+4tpxhPAsuzWsSlWwIZFwEaCfJaBTyEQT3jYcHU+mzRL04P4yKT10RRx93ALbtj+yMHbqzjVl2lFCVXG3t4cm7zBdpzzG21hKL30bRabTUSL8JN4v+GQOdTukATOoxcQDrIwqZI2iWePCuxXOuuqYje2l/pHhUyPeFSEkNtIdwdDNxVWhm3HYSp6hKx0GAEWj155HQJIgj5jYe2ODlxV6krBI/tGu8f2vMvPMdeqcgOQ4eDLDAkkK7s9Hxpr7z60M7PAADBZDyOSW2PLT97FmQZFO8QcI3JwrkZ2Ptffq99x7f9SfuWb/jXHjsBD09n9r/+zN+37/zoT9rhVBX+ASbbwB3sAX7QYHi2BNusll2Ya7kiBLIj5o0CtdthzTh0bdC/cvcIuDmICSBEd3SS/GFqB9vtDIcEqEOMABU8T1GcWNelYnOgVL7zONtil/1R3OQSXNUSjXO6u0RC3DsCuQncMaepkYPLxxZu3LB+33DYs8kYHT+QYRyfdHzrqxnlWaSc3TUbK522EV0rl9iXc74LACd2UqIxFKvY5mzsNLeNyKtUZyzYWz+EUQeMLpULJAp48kQylpSAUTsGZHAmgODvlWsHMKzAlIDSS41UwwJjzbKmveW3z0/7FGFc73vfc/zineMjrRX/EjBrfr55NvOdl8ulrVYre3Q6szfeOPWOOBW4BSHJyQ7vCN8WEcHV7g/KHXuDAetG4gegCj84T5TvkHWeHJDMMWVfs/ixhzSULGTJd84hwN+FYngJ3FAzD+xKJ4CbYusC/OG+OT4qXJdRXDnaEGrGVO+SHgnfM5E7mN2PVa+2gUYTDOsENEtdNFbUv17ZOfRtFiOFZxrS29XxsjGXrJnKWDuQQYl10+RH/Gk2OXxhKuHoYNnXi/ePfRJyLXEgZWDBhmnAP/8jN63j9uP2XT/w4+VmANwgesrzoT5mSTZqzlPggy3gBjICtWUNvbq1v3BucZwR36x1kmxBIwExbiiJs2FiAhNV4FXqfsU3V2mIy2HhmaG0scslGsZik0XWiNrpaJ4Vk5QVgQJ5HWwlCzEDtxJNGMLUB8nrFP3RFgYu8Jxd0blOW8gFfVwb1hJi3DBpaHlVFJPfE50TQNvOzhe2nKNli7uccomRsv6+mUtmbABRLwlBA1iWqIYlEKw/cu2aFjDyPZndwvFSk0l8nNar37j+t8bytj4WEx4Puwu4eYybt7yq8YJNoayAWVh2NbmlySTGIatDYBA+gdsDW5yelrpD3Ace9DuaTu29L73HJpMxXRCsoZkCQOVCdOD22iObzeZiiS8VRPrkny1VkpRRFmQhpfyKDfTqwqPTt/e//B779m/7JvvWf/vrH3trALe/+rP/kMGvUwi4aqPs/B7O2hLWOjzUlwquRpIFwYM2W5luTOuj2OMLxJZAmbfAqbtfAGyUzVZrN/ohLkc1rN545Gyw0W0awdRBtYXrphhEdc7Krmmd3/ZD58w2uq1aza2hJIsciPvRTV571FLJQunGo6eMuzoOXQaxsOhrDPf5TuDmmt8jrAqgCPaxjt+v7H0vz7AfN0bDomSWuVLFJxG4zKzdhr7x2F4HrYWh4zJHoWPJLAE3bR6sBbPn8NMSNxKv2sPB6vFjHobCI+csYN1R1RWv+m+KyWv+3AS4VQAWzxmAB8zvyy8/z0vevX1Yyo/E5+J0isH3JY/97n/jM/PF0gDeTs/mdv/+KctP6FQ0AaDK/KSEAiSMxHW6SGTTHVHbr9NDz2PFc2P/1XpqSRakfRz6MFzqMddxfTLjF1ijC4JlhPQAuMVyCdQrkzyzSWqXVJSjxucGiYCVdCc+wex+7gWxg7q4OquUP/FSqckZgKNeI69vYcDTiw2N5NmpfpsGcBvBAKIXRh4BxHrx+ZiJXEOwKmH9GF3nDGJG8npuzYsAbF2XtguYnJYQq/3Nj/7Fm7W8+sGfsu/7wZ/2OZSRunZ3L16c7E9Unir2T8piKWwa4j7XKufBu3f27PhwyjXbnw5pIIJEwhrDawRXv+YyCmwjrEbzBzkO4EZWt/sVf2pTQZPHtzn4AHBTRpUPjtZGDDSo8sqU1QMRx60ybsoKjU1WlWVsLtGH+q8qiLqQFBhuwdQDoffLIrl50Rv07M5tuUrh+qgtQWT1nNLttLb5+YL9SqW0akaXDnuNKeGKs/ZQFMoTuI3rsl2PgxAekACwCKb1emAaaDId+MJ1G/UakFfVRT5bzd+zBsi/X/+N+k6Wwf57SU7wArwFuMW3/NQ1gduOC2kC/FuyQKMNyP3XH9ry7MwZN392B26go18AcJuOGVANN2d1X1UXwOlsaa+8dmKzcwG3qwsH5I3nTvcvr1e3TTmhZV2ykkqxRtqACV+7ctjr2vtfet6+/T/6ZvvWP/YHHzvjAG4//nP/yP7KD/+0jQeR8IPrNtd+1w4Jlq3xXsHnOnOncwSyXthssaaLtSyXd1iQrYJko8Qe5Au2adU0LJ4OZ0sRbI2fKGuQBWvbzSHSrqrfLebW96twSFpnF8pxPSkDN5RSA0ZVpEftvbpuUGTVJaxZEHuUZIsZ5QSAW2bc4hMEkcnrEHNJZoOxm37dLWy8sbNz7ENj7E9sKwIsV6QwPDIbkulBzoPHV9UFDLel/i31shy4RckF5oyWjgWhBBy4xR5olX6o/UDrPBX+i8DNMzvbZ7n8fT2IyycvTxPW8qWXxLjdvXNYZX/4KiqdUx0jQjh+XLUyiFlGHUUwnA8eALhFLLSzOYUtTmFBFEkBnNQaLHQdexM7qKLe8n3Dr2SQkGLuYk8FC1rduzGfipNijBsYlUFfjFs8q2sEZdo6S+peogpEdEhqy6vK9MjlKmMuSnbE9wiefM54trbOWLUcq3YObrWSKl6HXOfIvxI6AdcFwy/DQMYQ4wNd1gSYBIgBiBP7FpnzTXHZFEVFuDk2SwAtBE4yTIjR8r5h9nT9zs/8z/+F/Stf9SWPlc9483t/6Kfs+z728eIqDeBGY3WzsenB1Iux+6VcEOT5Y1ZpSk6AoXJ8NOG8oLUibObZQi5kGHcB3HJ4A0tEoe3VGozfBQup7/V+D4Cbp0BzV8JiVWXtyxWAG/0NZedtA7fYdvlAtIGbCkBm4FaEunjBIqivBW4+pnC/ZKVQJioDtzu3aH1M4CqNViJ+3k/BtC3RW3PBTA1uC6+VxH89Pd93nAv+6KfqY83ALRi7qJdTgBtikmo8yjZwi+3f3kO7AEbzOF276z7PwC0LiC2z/zrg9gaA23kzacXnUMDt+QLc2PQ93OdRowebfrayV15/5JW7kXL/TgA3B/CCJk0ag/PchlUd+5KXAdz+1JsGbkUXvBPAzV1zyzWA20UBboVpiTgmHm0vQ9CQlHV3ZXhTwUsTuOHEqJuEpiiE5psCbh5vFooxLOhQMMJ8tZVYAMd8DyhOzGMpNuoMxE7g1gCR24xbgIui4N42cFs6KFdBTSoxukmaNZ4ysyKCIDEJAR4ceF4P3CST3yxw0/6ooLfxewFuwVa1ZVQLtbYE1LsO3BaQ6WDcFnYfwA0GRZDQlBfaydwvjQoKFbiBYSvAzd2Y2tMB3CSvM3CTLa5rk5Fzt7SMq6Z8x73BiJbkhHCVBoD2OWNFSi67jEq6X5Pb73rgJrcuPirbxQGLZ2qmGr7uAk0sW5KpWxAqv5f0y02BW8x71DPDv6juwCxbjwtskxi7gFvVgJkdvAbEvSvA7Yr9Stm27B0Eboh/hcxCOAWAG55dMePCGiwHgsQbB24Ir9jrf+W3bEp2kMesXK0hZGCVRuB+TBku5K1T/DBE71DtUR3qUpgzLImoqcXiqeFODBStz0cWT3X9+CHzzFSASRWhDJek6iXpRzWTVE0bdRVRDgTArWfj0cCbLTuTume0gsFGwB+/YtyQfujmDLdnOpD18AbjJoBbC+bVSIdSi4nTIQDsuVZt70XctZ6TNg6oI0s2WRl4dipNAAAgAElEQVRt83xd+1cWmdwS2/dtfzfkHIJdPcZt1GLc8ld0gGUFKoW+WsONR8h/eLYMXnr44JEtzuGW98wvuLu87+dwPLYXX3rOptOxXAEAbvhSSWKQiwedCF55/dTO0HIFBUHXcFHdJN5Ogq4NMranMysmH8COhwPj9h3/8Z9+InB7dDaznwDj9iMft3E/QE/DVnOcf+2muJavxRtni5WtLq5svgTjFvMQbrbqLiMlH8U8q7e1ED/VveJxmDopTHjAjxpIqzdhOSepZIzI65yYseN3V3BN72nNYA69m7dVzErDnHFAKtejmDAZjJVN0Dlvr/fGxuOBXKUjuUqdYiks8Q7ix1m41vqkgZHdd8btbJZcpYl4BzMU2cJbe64o/vqUdNXynHg8LUvwCNxVJShZl41jusT9IQQwNNDMTOg71cUmkCPjRS6uVGGgSJH8wOkJmls5E7EqyxL3bzBuR4lxi1Il+dl9i2VfhW9LgDaUSoCr9I0HZ4pH0xOWOFD97bF6vg9Qvy1+uuhRnJIT0LKvXqPUR/YScRoXpYI/C+t1uatL+yxinuv+awM3eIco1zLzHYH/bHcmV1klJ/B7jUvV+sVaKmmBwA01B5H9GMo/ncGkzbckWOuobIvBJPqKOzCAHQqRL1WyBQsJ3ZurECiMBkke6nYThXFLnbp0lMqvSSiIhW/K3nz6CqnGaWvGR1bCbc9+5vtvyrj9tP2VH/542XSsWYguEADfV1c23Z9UT4N7YGJXlFPhxX8jOQHzcXxryrMYjBvq3EFvLlYXdKnyrJUEJuk3GHsEbhdoMwfg9tXfumF5A59spMGjcCI3AwpK8omTO8mBm7aL9zKN33cpbEwgCqwiXiB3znUJGlZ0WJoSQjW7KYRMVLCPQ8LYu8IEXil9xu8PYX10fETGDQJZgZzVDz6bLZSePFewX/7JgivcSfF+cdE1sgr9gIYbNR1kNqUH2ESGI583AQlJyXrrXZqhcaxaknD3kdrxamNrZ5H3+Cv411CGA3XcHgfceJQS01KAW8NvVkMQnGRVlwEze/To3GZnpyV4F5YvS4hsNjaajO2lF5+1KYBjqkhd4KiP83y5tlffOLPTU5QfWdnFQvGZT/4JJi3W5hqNU05iGBwUcWn9JFDe/9Jz9h03YNwA3H7y53/B/rsf+ThLiHB/7lid62Fb68nKXlLmI4UAgRu6MjTnIYBLnD0EwWr0NXM0rl7VckUbanSu70CQiGWo46luCe3xGJqyVP0opNclCjxAIRS6uwnz3qoxRvWaFM++DMEoRpyXeiZmUFyNGOERDQbfI3Ab9gjaGHOYziMNkzTdBRCFyym/1/rc2UyuUrpBfB14W78gXrtc15ir4iJOcZx6Lr/wzhg3hLgobKDGuGX54l0NGsyQLlia2EdmcIl1rIZzWR+A9NJz0ucuQEOKQdNeqhyKfk8qLck+FKJ9n8e43T4+KCAoHreGZuRVSM/mLrLlCjJ9ZYhfBnCDe4rjTlmzvtgsU6If1TuM56Pb0plj1OlCPVDNkT7bcDUmFir2A5kRMCYeRaGwmVrAm7FmYJjcVQqjGBUQcKkM3HRPBafzjDkIi3GGkayzkUp1MBMxAtoVF6VYtkjm8TVwErecU5+LnGmctnHjVz52eXZfWd/LuB7kDYHH1ZWTJpKTcTaxigRszlphzlDiggkYDlbySmeZkY56GVOCtAncavPVEKr6CBjNz/zAX7hRHbfvRYwbOicE236lBAu4uzH+yXRSEli4B3wecjwmto6KVEu/4Lwd39qXq5QxgPWkRMkZXErdEgTiOEfst43kzCtDJwoBN6+pwwkHW/F2gVsANJdQAm4ocNhSii6ENMF1U+nARZsXF+heZbwCN28DxA/vAG63UYC3y2wxpsIX4GZ2TiEK4Ia6KLnJfCgQVzDhUsr15Ir8rG4Ft3e2XEQFuLVrPenE3RC4JYv2utP02Ne/8IHbycm5nZ8ixk3V4d8UcNNmYcblq/dP7fR0YZdofL2A6/XdBm6homL7Arg9b99xgxi3Atx+9OM2YEmAbceyP9rNVr0F3MAo4+BDkDKpIa5St7aykzx7qRF/GHs8DSAXwtAZDOAmxZSOcKnr1giGL/cPsFSZCg1d4KQI6mJdV6PgxsAtuqsg5i3CJPIAw7mVwBuTEwpwQ5bv9dP+VoGbmAVdN9aD8S/XAbckJjJ7FkqwJie8O8CtMqUypOkiKt0eipR2tV+TB+JUZMn17gI3Y49dAjcwbvdvCtxQkkOMG9alOwD7LqC/C7iFcdGIv0yGOhX0TuBW0oYduKnANzonoO3VOwbc/CwDQOHs08WagJsMZm1sqGgvQqHnb9ig9Y8GtxALy7cTYEzAjbXaPMt94jFuAm5VtzKchoW8BUpQyiXi38o+LzKoGnu7zuRbAW5vpgDv97FXqaSdEiwwVtUVHE+mJIe0fwK4RZkYfQdr8VaAm8CtgBuqL7AW3lplQVgloP9V38I7RjbkFeqabcIiaZWziOrU2YIqLFoFIszsSnIPrXMCuGlhqqUbH4vYNgklKQO6R4ukqzW+uG0addXkF47gUEzm4fEhrW2WA/ExhnVyfi7GDQXtSDs6XRDZQ6FCORZXbhHngHsrQ6c+YT7I+Fy8F2nPlS1E3MVN3HdP0tVtrdLmBPL325xNZR3qp7J9nLW2OiccoXOCu0rVAqk1Pic9ws0dz58tD+3+AnF5gXARISPs5OGJYh5ojda1HAyHYtymo1LXJuRHVoAAJ288nLPe2cVqaQsweDcqCRJmUswLbSTXrupaEGJK/Q9jfmIf+9yz6GvX3o8Yt2/78BOzSgHcPv5//IL99z/611losV63Obe7YHt7+netdtD5S/RAXXuJXQcqgVfUnN0DnV0Y54E4nkpDC9RRR3BxEUW2ZdnvHG92wYZRVsRAGGYSfnENWe2+XzzeoxhttGLjTnUsASiV6ao+gR10THdmov08ed4gJwaDLl2lk7GKPDc3uq4jV6W+GbbXdSAP4ynlQM5VRgA/UQoEv5Nx8/64ujDmsT53RpD8fmSkupxkazfMT6/bZNx4I9/HJete49bc6R5qNxWZbE6mlGWuLALXw4Ebx8H/KlOYFWg4qnbtBZ+56t7rdEpW6R1klQYLKp6mJoQ1ViOfF+2ZlQO3cJXCINd61SQX3TtKnHAFmSDAV5GxDrel6wp0clHiQLBKrc3dEMF6T8BNbi+xXN6ruSTCeGFiFrBWG0f2K2VpH3SIqZw7O1y40RH1Ln34Hg+u8We4jHuGrovyQKHzIvY4wJuOeyvbd4exUjr+pepVlVnSLoqrgCFEsh8b0FxekjRRCJSftLT/IyGHte4QLkAwpP9yiZXr40Hy6Y3z6Gc0GbE6qHF/7e+f/1GUA/nA9gVar3zXD/yEffdHfsKragojRXIJuoWwYLd3kgotEXIhALLqcqJjUzBue3b7SIzbdKq1bzp141nqYHj2/DiLgUO2/Ff+KeEk0McEKkijjiPXAm7kH6vfn8eC1HLUywmBk2oGMXBZ7Yck6KpAjkPEoUdJAm52lRiQgAih4kUMkzBKj9aQsQRuzrihlkxD+SIe6nRGehaBhhCa0duSbWEiZsRnIcOcCiLlGmL9I6+bVXzoSYrDbbGGT3y9dotVPTxdUkSAhD/GDvBUHjDe23GyHve1xkYMcHe9OG1+XJ/rDeEqPa7ArYX7ePuSpdTc+dlaiw0dnwjwgL9xeMG6YX7PH52oO4YPE+zbSy89z3gCHAK6AlwRU+D6BwFOHp4u7OwccYtLOz95aJtLuPx3zNnWkQ13aYBL/06jbEDYpxXoVfAeCrdTs0qfUA4EzMDH/89ftP/hx/5aoz1KHtq1AO1xyM0vwBRyxkZsVEk+KeNwnZS4i7J5axD0rlkrSjXFiDFuxS372NcFUsU9y6LXODmBNK0lhDhqGOEnwhrCGg+5m1163DupaXNcXq2BVM+MP1cbWcTcMLX2WxjHIVwxlrEDN2SXToaqrfXE+Y+erVv7yS10yBoWhDYGzSMgm3s2bX5ml3prosCKqqvJQJSd8ZcyKB0wu2sM88OahqW1TosBSwxmfjBl/bncdsazljPSCYv/V0kQgbWQzYXVjsrZSZo193KoNvU0LTFucJV6VuntBNy07tfXECvX9i21XsEIXzvjdsLksxLqsgWyqgwMxg2fBfjN/YDDVUo9t6tmXws6MbYyylu5ezAXisY1CE5Yaw+dEroEjgTeyQNTsnv9XAoI+vx5clapaBAdG9y9GjUUlflYG5iLENmxUf0ljdtnPe+VWM8YS8twKeVIqAf3bLlQVimYZIQfZH2aXYlBfhRmyd38qpOmcxxnv4qPSAxxA7oO2uMYKynSqFuYwCUu+7c+9pfsQzcowPs9H/1J+94fUjkQAiYWM4ehhf8ubDSdsJOPfpAIEnG+dd5hk4NRr8CtY7cR4wbgNkb3kbaGqpu1/BYdQDychDGPn1fg5lYjBTgBoLdOedvArWeHtw/pKn08cFsKvbIBtPetuwlwy2n0buVcC9xWCGZ8O8AtI6V/cYHb6ek5FfhO4Pbye5ic8P8f4AbG7fHlQD6XwC1iZEIFYxfBisfeL7EgtL2y/bwt5HcBN9VoiqK7gUqk7nm/NnhrXTaAG0rD4KMB3Cj8EwiBYsuM2+OAm7K+NBbWWXLgVpSXj6nGsW3IzCPWkMDN6+q908CNz1ji/XX1AnwhQNwI+/wDN1+9tIACyxW4cWnpEXFWOuzCLwDg9vr9ExYrLfGV7wZwa6AK3WALuEViXWoL9+4DN4EHgIsMfMNVeT100zsN71H6cDFy3gxwm4hxo9GVrAXF0nonB8RzMYRA8ZkA4AHcdprcrZCHGmIlNjN+Hgfcbto54fHA7ZK9SuFJjK2QY+oiKeNdA26dL/+w7Cz2AMWvUayTW7HJWBDhRgFeuUODcWMmabBjqeYZhKV6XEqASni6CvGCurQ4PChUba2cgs/uSK/8reDYcKt4YWCn1AM8IRECrlJQzdF2I9wo+PfsbKYqxJ7aGz0BybjR6lKmVnMTV4ul0L+JmImhquG5Z76iRhOLDYrFVGasz3PxnF+jHkrQwY73n8SyxUQki0Rr26SNM4UcVoMf3xJ/B8btAMkJ45EyOsvBcSvdGTd8D/Q+D6or2Ug+eJKwwMaYLVRx+9Ebj2g5cz/CfTEc2QsvPsfkBHRNiJYu+RFxfWRQPjxbMLt0tVgKAKIkSCnZcR3z1n49R9rX7LuaOuCWYLvwraSeJyc8OasUwO2v/R1n3Jqh71lcNhxEeSdker1yIi5CSryF/q7MYL00XRQeZ1Ks+WT1U9Bfw1cq40l7nDHFEeNWcVs5o3H/KIRaGJz0MBETE4ojGLU6bm34zBhkEFeTDCgZBEhdRpSpbbTsclFXfJ5m42GPwA0ALurq7dq37aO3dToLmaMm3+cs8K06bjGu/LxwEykuys9TYuy1LttJG3JE6DtRqBhZo+rZK/lYQWlD+/oxr/uaQLlUf2/JZ6HfMpesdl8eWCEtpY+1PlX+P7uam27UcMf683a79rIzbnCVxuXLfPjwValgWxbGHoXCR4wbXaX3H5H5EXAL9iaKGqf6dqxLWj1I9Aq560uuzMTstPZ2zCrxdshE/72zJ/d11nVaFLG+YtzUx5KZrHwvepx6OZvk9qydM3QRjKvnCU2URj4tlL3eiquEGfgjREX+GEfDQefjrhRBPmvK7i6dIlJ2KmsAt5hIhCDhueGqnkwUX04QwzFGl6TYZ27glWzTK7paWZw3nc0y1x6e0OCoMq9R9ormOu879OuNc/G/s47b+3cd78ZrSExAVinGAkzCxBPIFyYnXNh4OmErRvyIWa0sYacTGMeYfBRdgkAQHR+JcUPNyIi/94NZr9FSSxyDrzMZt86XfXjDwGN3kRYLSsNpiW58M+J85LosmZ3awT45NeyRwgUHIroveJaNjDk//FnQFJO04f0UiIqeg7FZM52aBDMo6KPjAzFu3i9Ni6b4EhxuALflYmmXiHEjAFWdtgBt8v42i4BWq8MPq2+uSHPWIzWDKbngDoop+AK4ZTfc1hbapR6uAx5lMvwq1wDBco90naRkXHrUkfizqQDvcckqjQPQAH1+SVYD95ZU+DoU0o08lamty/ls6YkKEsn7B1N79t4R17FZwy0UioYM4HYyW9ocdcsWKzt9+MguUIewVEdtT7IPmmDlJnGHrfnPll9RcA7cWA7kDz1WMAC4/fW/84v2P/7YX3+iAEmLEqIpOYmbU1yW9HG7IRIUYr/GZ1NWV8TI7BKSWQkECMnNniNGi0ed165r1ZCzPli6ISQQGhmoBSS4G6cmJ9R2pOzi4HJA9a5q/Bs/7zdsSLLk6g25QFdpv2vDfpf/JvwkmeYX2hXjdt0C4rPhKp0BuEXMnry4/FkuUQ1dJVVcePLelEn+S8PNFVml3thdMliyEcAt4vtqu74YXXU7SkZpAKXzQmGMlNAhzOjlY8iutXpMlvWqpWau88U5RPN5DKjlj9vp2Asv3OMf9+7dKlHypeNBHNPUJ5ZXiL3jbsymq/RU3ULC+PCWXiHP4/mZdextrbjGCUjhs8VV2vIxNgBZjhPzMCCBIgduCWwSBreAG7NKPdwGxXN5Cny/B1hirFyQHUii6HRowHL9UlYixhzlP+pZ0QTSjV46Hfnau0u0yows43QWc+23PDb8Tl2QQhDwu7ojGLPaESuKsbJYcDpQeTqTrajerqsL9jRdO7ilUVh8rM3I060zWobflNXcL0VH7dlNC/ASuP2IlwMREqQhgGQKlJ8BmTEYCbhFfGo9bb6/Ed+2vCxhEgDXt489xo3AbVeE27bhxb2T8MZe58u/Cb6OVLMNB7HWR6u3jx0VQ/PPRO/SVDIkAvYiFoIBtNHbzQVOsZiTVeczUK3PZPOXVlx++3YMissZvosg0+PbCbiFRekCGyn6LAfCOm5rhejx5HpNJP7uNkkLwMUYYxZ0eJoxfVVoSnJEzA2R+oWClBVTWIN78/Xe1O8Fp2WVmEBJuViAwesAYI0nDJcN55IxbmLcoiAgpycP0v/oArj1KuMWMT1bz+Mp/NWq3rPhQAWaAfYenQBwaVEOJkM7RGICM4O9VIzfP+h/CCRk3IBtQ5ICDv7poxNbL7zzBw9WexQxR1FGJpUDKR0yKqirFiBVqoKmXRpEVw8MT1mlT2bcMBwo2Wvn6E1tgs/zh9tz20BnNxvbk8yNm13l7X1KMuDtXWPr2wVgXHPdXOMufaQ9jC+E+XnyzDxulDvkU5LlLnKffIvHfaLE6L29y8S328CgXPUxj9mEpTvETmtozT33Tm++d2Ye3tpV2jPxZq4ivdk2Qt/MFa79LHqFsg1mu2PO9jcA3P7bH/lrDeNf4HJti/nCRiMAt2HdFj5gaYgKjnOtJJAbBwcqbQWdd5PkhFBf7zBwU3JCFOLFTdrAje2hEnBTZfOwwokl06xVV6oeXpv5XQNu3tOu0N0lIDb1gEvMmwbaPLn/4gA3X4vAeG8BuEXLFWyyNwfcEBCuPpwPHbhhTQDc8N91wE0Zem3gtnbgdp4yRNsH860CtyjC/PaA2zsihJ5e5OkMPJ2BpzPwdAbelRl4LHCbLZxxe3PADQzkwf6ILPnbAm7dL/+mjWKv1JRXoKTFuJVCt7U8Qnx2j1mmYEJqDEKXcQJe+am4Sr3eSTSKz8CtxOREunvUvUmp3N6pACn+GmWlUEWFwveve4C+PD4+YPsPpllnmhbuCy8HQsZtdZEJprIBqps0xbrFdZrMbwPH1ea9moGcDdfMMEWz2JzB29p7LXpe7zapbLA+3f7QUP27hASkXp7NKwqNReZLgcR+STJACAxldk/NfiXjduvIGbea2l1z1mqeOPureXwg7q1+jNvmaVD6MT7M0Qip+M6bKwtSJhcSEvr9YPHyDIjKh5sJQd+L5aWdztf8HUUS52fndJU+sXsC4lG8o4dz4VFxMwKh3HDoVncWXikWmyqZc2muNvbFLz6rXqVPSE54VyTN04s+nYGnM/B0Bp7OwDsyA9/1kZ80JCjUEACRBKgSsVourD8c2mA4qrApqWenmxjHdnQ09SLr8uJlsk+OpaZep6Zv0L0VS0mvIiTkg39yw4SEqN1GPRsXCqAW7EQGdQ7yArgl+MNMC1fCinGLGjUK4iuMm8da8JbFZdrmSKvbTwkQ4XuoQeRRTiTi6HrDHoEbYgQQG1Xr/iruQK5S0J0ruUrj/mBvyu3kDguXWK3xVmPfwj+fsUkNxESQqeZPY0ZQKmJQvAlvqYmEQNUUQBtbroF3WrSzM2KY58mhuhooMMLHFtdgAH3y1aTLNFzNnsIOYInYiNmjh7aCmxFZeV4OJFylzWrb2ikCzt6ZwvlXhYAp7qb9g7cAqoOuRokPALdcV6juwlrXqmwT37xg5wC8UUpisbq08xkCwL269GJhl6t5Lb+y5ffwoxUGQQwS400u0BK4D6OAyxiGQ/099gjW+f0Ebh+2b/2Gx2eVviOS5elFns7A0xl4OgNPZ+BdmYHvduCWVTE0KpInkACHOn8AbhGDGvos4tagOxDnd+twSgKi/DQAXhu0hV7KjxTATa+hIsDnF7gp2i/VNXJXXcO5fUPgxoBaMYW9YdeBG4KN4c8uSObJwK0gBiDjJwM3fDxjkzZwYxsL/wCrRTtwY606ptO/HeA2sOnRsY33Hbg5Ui9b4cbATSVREBjKZrcPHthqcf7WgFuqzh0B09cBtwi+7XU6NkSxy8JktgM269EJkAyrA+waOgSgRg6CYZm5h6bdAHTLzy1wQ20qbOT3v/Ssffu3fbN96zd8/bsiTJ5e9OkMPJ2BpzPwdAbe/RkgcPvBn2p4jSDmEau+XCzY7ioYNxAeFbjBQyT7H8Dt6OBdAG63/9X/YIM+kcu5AsLhbkS7D3ApyAZhj1FXSqenp9vsCd2ocpUG46XSHilQKrnPIoU8WKgC3AozlPBtiy5knFsDiAY6jVRv/Y2sUjFuXTaOjpoqHNEGfQMXLNC4nCM5AUVa9dNIQWemVpQFqdmmAhe5jLSumV2VUWOKSR+J5SrZTMSnV2zNtLlCpwrmqr2Jnaj5BlV7fO+uHRyMVZKBV6gztCu4tmDidsetMgdm919/YCf336DLtDsYK6vUkxNiLisUrvfM9+Mo8j2aU2b9Xs/6nkWF7/W9QDNcrWL1mnaOr1CZI2Q7sf0Hs3ZV82uBospkNZVWjsOFQ1a/W/3CXmTB9ph5SHrQP5aqwRcXPj4SpWf8cntd7jO8zgBTr1f0/hefsb/wH36jffiPfOhNrOfTjz6dgacz8HQGns7AF9IMRDmQdpqE2mXOBdwGA2XfXlxZjy3TgJk8DtrMhmgGcDBhW8PyEyrascGTOicQm/j/4V9mB//eP/Gfbs7O5/ba6w+8DtCFTeB6c/fXcDCw/f0JgcErr95n0DdGWl1tPkh2R5C7q6T105tZY8RU80WdEYoLrShHV9YJBdFt6X64mjyQsv9S3glVr2e49oeDklWKOm4VuKmaPMqBBHBbu6s0cTru7KtxTIp3qxmnAigpvb6NMxJjqHFF6nbH+gCS7vKdn6MsCdx5AHiodP2kLFPdCM8JQIWWIveeu2OTUa90aWpht2szcxqkpsOWKLeC+XnlM6/Y/HxmaIR8cOwxbt566LrD1a4d1SaBC9jb2xCoAbzhR/XftH1BKasIa3uE2rm1No9c6hdeABYgbrkW+xaV+AHg5JZPMJBhlKK7mdSwWLJFVinH0JhAthTxLdhlXBtacGE9cWCHo2GpUwTWEAziy++5Z//Jt/wR+8Z/4/d9Icmgp2N5OgNPZ+DpDDydgTcxA3/lhz2rNGujPaNnaj5bUN6PJmPpZGKdwEJV8416SEZIwC0YDY5DyK2F4wr2ykNVyLd0IoHb7//m/5xE0LnHfb36+v1SGwZuJ7BWqFpPqNLp2GuvvMELoBm9VxvS9dl5IGLbKnulEhsqNsgYtSu1i8jArdTX4bPU5u154JoUuB1Ty6iKBLwGW0pO8M4JAm7lg1TWp2czArfFfGkXXg6k4oTEWAV6zf8Gr9Wg/ur1+dFSd8arWiTgNmDv1D3GeCGIHmNAXJaSAtYFxDWBRHO3DcZj2z+6ZcNBz+54TZgb7ccIyisfjmrtzRKZIKFeeeW+nZ/P6Y6c7I9tPBnX1iyx52LzOdXWBm6xMevYKhhDrazw+2N5Alz3wPiy9Ef8tOL72nWRvNYQ9tPKExXY5inYTkdtmb/Dfo/ECQH4hbdZU3PpKMK5nM1svZhzTw4mUxvvT23CNiWqo1SLAatIJf576bm79ue/+Q/bN/zBf+lGS/L0Q09n4OkMPJ2BpzPwhTcDGbhVlbnHAvGzszmBG1oxCh4k91JKYhz1u3Y4nTBJUj9tz1q7lHozxo28VrS8ysDt9334P9uA4UCsEOpf/c5nX/OG82AlLtnRAMoKP1DerwK4oWDmGj34kospAbfICPQnksJHSZAOqntf0n1V++F5z8ISEP45AG6nM1syOQFsSyQn+Lwmf5/AcUJo5XdnvtKYq4syugu4B5lezcq4wXULZmvQ7xE8CLiJhbxkcgBq6l1UgJoxIdd8z0aTiR3ePiZwOz6a3Lz0VBu4xfO0Mj+xXq+89tDOmX27svF0xLWPKu15/5ED+zwDN1LVVxtbXVzQZVr7c6ogK49LOi9BN+M1AjcUYnaXan+A/no6ZLPTU1vP1EN1uH9o+0cHNp0MBbzZRULXluGh5IyXnhdw+6Nf/xS4feGJ4qcjejoDT2fg6QzcbAauB24XNjubNYAbe/62qxUbasa9deBWwq+i45QPm9E9X/xH/vwGwAxsGJDk6w8eNbTcbLZUk3Tbs+F4xMJz+LlYrRyrBEJEHFi4SgUwChKNOCBWWRZIKeAuZUMGIi0TEAgh1VHje8SLCalGsVy/Z3/Ut2O2vPIYt4SAxbjNvQDvgsX0Cugq1wyNnCLGMqCLmKgMCrHjyK8AAB8JSURBVK4JUYv+j5oMxN8pZnA47LNtCSpNq+L5FUFkAFuWCgGIKyjJ+0oCSB8c2PGdY+v3u7Y/GbRAfDsHpv7Nat7XxI7l9wBAokgx2En1fB2on2stkV93fwIwvL6n5rZj7GIjIusGPv+o/k3g41fDe3A7huvUoVE6aU2ndlxT7lG5RpF1A5dp9IaMLzdYN0dziI/Lma+5fAtBNQAdgBuqZA/7bImksif6L/Yhxo8xv/jsHftzH/7D9m99/dfcTDo8/dTTGXg6A09n4OkMfMHNgHqV/lQal7QUwmwWsznlPdpeCedsh/fg09PxwG4d7Vt0xWjrxN19EyrLpmtHQYNwlZrtHX3tn9kAAIiMQQzYlY2HA4KLQb9vr99/ZKcnZxwcXESFuYiyCSnaPfqW5g4ECuSXu5Q8FduCqABvSVCgpzVaSrQYt7h+1CdL5Riyt1Ixd3oFrUqObx/RHQmAVHCbt8U6PVuIcQMoRR238DvvdH8KcZW3ouRGSrio8XdEA2WhVQWkJh6IZVThVlCnkykKy8q9C/YNpUkANths1/uo8vspbRUtWg6ODuz2nUMCB7gcr/1JfvFtN2bzW7krAZ8CHS7AOs0WjB3D3DJxoNZW2bqtYhibJGX7Q5jriAeLrFLin5YLOsqO4DMESPmnxZ5pmtXsXAV5jcV/USYEDdZLzKVfo4GxdwDuEkvgNQNZ/84LSCP7FXMw6GFc6ubAve3gczwa2Be99xl77u5RGbGbMOnu1260z7vwEvCu8RSNAYUEQahEaw12PdHuKMV0xdY14uw056tZs3HXBMVlmKCTWt+5RNVXSruf7Y0UoJuMsr70JtYhu/KbRlOWBYjF9GH4vzVeBe+FIUvvRJwHDkP7uUmK6zW10NL9Qeoz0zrdJ/YxnqrX8ByUxiTu4tHjsgetS9Eg5+s663zBC6OWZ+gJW0s7sQF9DJT/Im73ca3kfKY7Hbt795D3RyxQPGcZe9sDEqeotblICCDOdbm22QLtxepuCkacgePeO5MM/RohO6oHih6fkHmdnsalFqeJfGgJoNghij3S/uL8XboWinjumBPfW/qzynQlOKm9VtTGDBka989EBlfb44Hbm1QekbLda3JYy6OyvbnL09SKR3lbpxPBsacL5PPCZjL+HtZBPwjW9xZySXdrklsjqcOIr+YUR7ULC+KHa5T2VxsRNbV2cpwRhRQlhb+KbozEQ3+KT/7zz9iv/dZny1hiyNDPy/mc34P3Sx7FpswIvTAGcDuc0MPmK5Nns1XDLeajOfk7gdv4a75lw/qj7PmH4PCeHUwVz4Tg91dff2SPHp5s3bQ87A7gFmCNyxbZmeXAVeAmoVTrj+nAXAPcwuUYi7/DvRfbBvVVbt8+4oYZjQDc6gEU4+bAja5SFODNKY++sO5eq/uhgjcenATc1ArKA+nq172+S+0EIWbHwWWvZ9P9EbNeMT4IEGx2FpC9uLTVYiVmkq7TmpABxu7g1oHdvq1+ZwAQeSra3tA4Zu36a+3Dm4EbrhdCYOGCEC7ItwvcYi7BtLGHXfTbaxUhzMWVYakA6JV1aB32UF1UPAW4KctU4E2ZvaX+X1telOtVTZAVXtbhdJkW4FZj8aRs08LHfgvRFYaBojTfJDDYFrPv1isBgDmXO4R9USSp4XEAvfJeW8j72nJ2/Ky7nmsILQJuygspPjHAoYSqO16qoCnzC+vqTdfz2KucQlJPaLVYGN0B9yKDGn0/39QEPx64xdhqzKUuHr0k0Xx6fQlF7mPxvRTlBGRMbwM3fD96JIfi4J4HYvF+ITVLfs/6VPb+/HTraxzN8kXIcboqBcvzvbEuaEeHOFIANrwHOcV2fmzC7XHLYZAzxtQzuncYRyEHO72uvei9Sm+jybx/NnrCRokFh1NlZcr2dGWrxt+XNpsv7dHpQnOKfcL5VGIZnhUkBf6FLJ7NVbeSxmSvy2dBZiDn77KWd9g2epshGLGW+A5KEUlpe+/YiMkucVDyOikhbWN9b7+Ef6PHbwC3kNm5Ry+eSfomqWT/VcXP48zooBBoVXzf2Nn5HMX5lAzYzg2L24VhHBcqpEeMy9+Yz5bl/CIhj3NYgFtuYt+gRcqY45yLkHFg7J4phVphri/rPIT+TU+Y163+3gJubijxfo5Vms8WI6mCjeVA5nO+MJ5OFSbTqKoLekZrBPxxhKzSGwO3lkUSjFsyprk/pr//39uUrEaffBStDYGGg4CyCpq7nJ6HK+ZiuQAz+F7LavXJiJpokVUqMBLCunZIEHPiCQi+YMRVfvhCGPH7afeqer2DokHfbt+5JeDmri1/IJUDCVepx7hVxF1RcwiGDNzqgkbDe70ii87BIWOfIhtCoLQoFncR42+MbToZGRB5LDoFIQQ5+22uKUhoySbfOQQMyn8gxZgCx8FPksllh2XbCELAbf6ytds0bUMYuECEkJkv1rbCWLZATkMOtKo9N9+jkoj1IVtV54mMVfo4bkPlEPvRu1803achoOpThlAJNoClQsgE6Ho5faepS6p7N/YJt15qUh7ri4QKKD0AuD5rB9b4tvYTN0mOpkW2PTuf/1dyA/WdutaHKDGQdpN/OBsN+r20Ct96uPxOvl6xoVqiJl8gY+Q8zlB4mSUqRtkTmOAK3FqK5G0uS8irYMLicjF/YIRLpxB/MwBkfLahLH1Og2EO2AhQGsANr4n9KhJLmdvJoIizxP1bM7PKukqR6zph+MAQWq2CcYOcQu9lhb2EkcmdwU48ysje+ZOOAspPvfDCM/zYnePDCtb9i03QtGNX+gSwUgGA22Il4IbscmclpXsCuCnGmHJtDuNYQKvb77CkA/7FD0IoCmhMhhff5Ebz/Y+wkDgPPrwAivBeZYMRApvEhLOD+J2ADYCy1y2MZTSDL9isYZljHRNAS4bSVniJs8+NMaR5zYRGAOMC3FoLVwBhfr3FYktHS8zO5wJumNvBUHOOn/pMidUvVe/j/SodQqZojymkCP/iE3BZhiEMIiXrOy1ZumcWxvm9fC7CcGuIaj1Q3gLY8/PZnNtgui/gBhIiY4bQrQBshyBodgK35nW3GMjWGoTvjtvv1of+7CY2k6ZyQzaEyhMHFSUWotZZA4pvqSkrrtKCItx2JruC1kLauIpx80PtBy9b85VhSgfVN0UBj8l610hK9VZWNL599xbvOR4hJimxYQbg5p0TZksKnxDuebF1QHXloqLSWGsj+QI/+dnMvnETu38a76kAL0CpCt6inATAG+q+kFXyzR0uCVjUss58S3psFdxxSEwg0ndAFvuywR6mA18slzi4afmywi2iPkBWd0/xd5cot6H9EHNS97cfkJ3YpJqGOtTIqG2xaDle0RUT7hcKHfFwEKKKK0vsWxgTLkt5uP01FejVQSeQSyCsfUCuBSl5/nxt4v4AbhyXA9zspsgCqk7zTYBbqOH22frc/B3ArSm8d89OvJp1ShmlPyqFahLK9SnCIefsWaNZSjYv2pxAmodty6q8uUtR7ZpBWfI6ozcHbm9ujUKZiB1zSZVYERgWLGkT73l5nDAIML4my+FMkifkJB3EsAAwe/jOBeVrvRGNoLIutbM0vQceNiwFlayoxKwylGN9SaNSXpEN44NhbFbgpt+RXJVDRBo7vzV9AG4vOnCDl6QYBM6SF09B6/hUqaI5DeA4X6zs5Gxpy7UMXswtz6ZnfTNrHMANtR5RsBvAja7KLn/vNYBbU/EL5CZ94HonXpNuEuCjvKXHmKfJZeYeQ5GkA/Vvz+uMwvNSSAnXbaH88XqR787ItoEUxiB3XUCwOFtN12Y+B7HHgiEMxq9pRidF6F8uEsEtpbI0SY5jHULODqGDiyvRQ0sSqdfCpdoDsU9CB/t+YAyzU9AiOhLJ0wpxaBrO6TiUgAgHZb7lg4AJwzCes43bsU9QDgTrN92XdxJETBj6MR94fdDt2v50VCooaEwtzdnezMGyxWIVHOJGFN4/+ro/u1Fsh94F4zcaDlSMt9OxBw9P7ewEzbrDzXOdEqnAiURhUIdemFeARu2fgiYulkoFxyX2TYtZlcY2XX29MgNwQ4wbJhPxerKcqskdvUox+eul0/kh1PJqZ39+2qRRbLU8Y2MoWfA1Y4UE3CDU9DrcnlELDAIligUzDsO7HtD9V0CHYlnoaswBBWn+JFzSTmhZD9fBh6wusdKKs0FhXLk18bNYqzsB3DtZhMVGbLKT2wo/3kcNN5bPqDt8yxLLh5ktRBy0VpevxGXYEpjPUHD4N4ryhtusIb44tBBwinHZstYKKNTnQvDEvwBuw1615KH4G/Pe3hPXb9fPwzu7wUcGbrT6M05KzssmsIu4qF07q3kf/ZX3RVUy1a2XzfLm1FwLsNszmARdQ0imIXLf8G+t/1t3lT5++WJfZXdnsJH4ZsSlFVDXcoVxlxdXad2lxQWWpmtNoCKDBwk6wXgWt2PIuE0K+2gucmFMCIYcHMrwkSegxLghGWjtXgHc6xKZ8F730JVpjPY6mcPEnk5yld65JTnteluAxc9fS45V7aB9Gu5HhHaczVdylRaDQGwbZYiz5Lj2fLnmM+H1IRLFrjYGWcNnB6hyb0ZIiDj7WTVpfNpwUOiQO5QXdJWKdY5PEOC6/qMuwD089AIutVCZURM8kxnx+JKbVceE4wnvM7OxdUgk/5quyW11VV2vEZtFCdkAGa4h/Bl4DZ6h5urGX5jbcP/r2UpNLt9jlcZqbsFqxRUAFzOc2GbcGsQS9iN+YKSXn5Z4w/Ubaj0DN38vSJYAb3G+9N1oW6kPw0iYL5ZkaBvAzSef3/F7IJRpfzputLzKWCamuO6ihmNoSwBK9m5s7+Br/8wGpQ2KUu11WLeNm3nYt8++8tAe3H/ICzTXqH0c02x5j08OMIrXOlMi4FaDNiRUqkVBS80nIFvOelhcL+3MayT5NnDTWIN1Kk3m0TkBloGLb81SiqdpdTSIMSBQHWxepdJ9bA2oqeDJHG9TGDdPAoHQihgHADfMN66NhIPIQsnALSyk7EqJIsWxNrT20nI3N2x1lzQP8zZwCQYJwG3gwg5JCqfo7+rCTtOVAj3LjeOX5gLFWFj/bA/gUwPNG7ltHwZgo6sjPYwUbwZuwUyIvRDbVvdSY99w3AEa3jpww6HEmCAwlagQP+2Nea3qah7Mz9lfDVsyjboqu7cK3LLMDIdHmRU/5yGkCqPgwihtJTHVrWncNer8nVD08T3xeq6Ig8nyLauNpyt+roBbXt6QbVvALZITmsRXY2eEQmvPD4AHY+ncVRohFpdeILQYSgRu/uxZKbXcyWSs/AwBGEFJAuhIJl2xDmWJwwVwA8tHtCRlWter7oqWTmXNxBfee5efv3P3VsPL8TjgVreGn98rZeejrNU5wkxKWHCzADwNLChfALfVmq5f/I1eyZAZFSxdMR5OIk7zVd4LZFlkl0bDTPaLK9vD51lBoenvx5ACYEoXbKzb7xJMjsc3B27hucA9sX9qvGLq5e07Rsbs44FbnAH964kr1YXjJ+R64JaNjvjaHMl1TiMjXAn6Mv/EXAaL2RR9zfEWPJBoOBonlPHY3SYmOAGnLDrCK1L2ZAKc5Xl9LcPr1cAeflpiP2INUV0D9w+shBCm0PU3B25eCs0fvn028jNQZoZBg7Eefu2fYZvFkJKY3/F4xAUk4/bozM49q9SXzm+zA2kXxRqMWwVutFYojZUIEWjcif+qvCPr1Ge5OFVK3FhysTYUZWX8eoO+3QLjRldpjSGTG2BjoHEhhM7PFqyj1oyXa2lPnz3hRj0z5gUUPxi9+HuXalaMQ70eDytcC2CHwFqRYlXgZr/ft8FooEzRQY9CA9fEZgjGLTZ51FPLiiymR+xpGk2AoyxIb4AjIsMOIIuBzXuKoTlbrGyxvFD15jjpYcE86bqujCJGo1kHLX+51vbDq+GezHXkyKp5MoLAvs+V/y43c41Faa1qJnNbSia9ldYurO3Y4mTcEOhcgFtr3rdu+IX/QjAzGClPWQMZNG3C7NLamszkrqlPrTXatUUCaFTFsXsjFSaixYbGmlDYhowpETYhtRLDu2MpPheMm6a0mWgh4FblBHZRiErORwJWeTn4VC3kBuDGDFXP+gXrhrUJwr4YPlyHHVZv6yW6ceFy9LPGbHfEtTGZAiBlTZcfYtnoSYi45VZsW945RWSEFukgxu0e/7pDxk0/HHky6JvJVc14XcIq6hQBtxmAG58l9E9lqQpwu9qwRR7CPwjc+r3GOmAELBDeGryM/zpRSXVSPgq4ad1U5knrET+VcZO7FIwbgNtkAj3lz+4aPJ45M080YEvkjwBoyGF6aVprGMCtveUL2Cr6ocZyNZk2fTOeOljchMrrPRPyWLAqgp4dOji8NmUcfmjbXooCIfw5Yh/EntB9hWCwP2N+tS+FDbb2WyuGOodVxbNpDmusujZhsmSSssW6ofYnYuwmJLk6TG5pGrsC7+Nhn/HoJRY9LUQBrUlHb4smzfwWcLv9B/59SlQkBMhHD0sD/nawFgiSX9lqjmK7kZm3hQNLhF2Nj8BMqV+pSDdlYRbKLrL8HMTpfPnoqYAzOEvIicNLPu28ypxj7eguCtPeVnJCBm6+Np4ZdWlnpzM7P0PLqSRMi6WR4Y+eo+xLj5nosierlzLxGW/Aj3yK8H23VHGhSMBAYWI8+2A4sPFYLZQA2sC6RfxaZi5kbcX2dAGc0sDb2aMZ3JXNnyyrulFi5PpGrAfY2HADYhwQdHBFiHWLb6csp+2dFye/nlnfF/mjxYr0uD2VAKmB/7GPijBDVhtj7yQcCNxcaRUXyXVIIU+EDyLPU9nhO4Bb7CHEtwG8McnC3RdPyty9bmq+UF7PwK3KxySNGxxKnRxt87ZcyE+1DRLyV24K3Joj0V9NuJ/cDKJkE4Tckt6Nab95jNubW61tV6mPywdegv8Ti1NOlR+wbP3vAm9xDgFWAALxw8B8/zDAIT4jU7D5036leju8F/AKcURylaLmJBSkSjKg04vco/oPISDIMG2GhzSlypYooKu0Adxc62pP1AzXRsJXCm2glIig/w3i8C5svrwQcIvYNpePBMURR7yRLIMcw0uQt5AlKrGin0Z/yca0JQvEnUdYZ4ZnXCjGEOOK1ntKNggwKkBQYtzQ4g/diSYDVM3SjwMGyeB2BmZ1YTZMqdZCah1VrWALaPo92icoOTSam8T3keRqOssRwhogK721QFFzB1KoTqHOSfWyeZ9VxRqMX/1glhzlHPiLTDyLeDcWsBcp0o412970oa/+v+aubUeqKoiehhm7YRSMJvLgl2ii/6LRv+dFAaV7hmmz1qpVVXuf0zCERMAgPdPnsi+1q1bd6z0Gv0OMJ2/sFFzZwif2wb5dvjo8Yczk1ZUSOnmHgdhuxzqrz5/dbAI3XNvd3pdPpyaM/yfgfvHrn2dmekZ6MkyPQu4oYvqO5nA3Yh9AU04qQBbco54kpaxaVMm9F9Ywf/ZuZBxG10KbP3nWCgncbANnc7Ai9LZibDIfWaUAboNZdrdbbqPCPmL3BNxg/RKwzPHG8/LeVfHaycVnM23TkJMYGgNOgo15iKB3LHB7c3NgXTeAN2ShZP2yqZvGoBEFOPHaz4dvLTLXzDOprUkFzxu0gFAPg0VkwMnq5jo94zoMtL46MRd+0RQbWjOjNIO3tDSTCmzFd+yQwOwxaWCDdkmuVq71LuIHF17OudSeziB8mLKUREwBTB3uFblJpdEXcJvh8kMX4vNeJ8agsZfZvzHR5GGjQ3vW8tcCYL0eMwDJmJLG9Nar0Z+z9TkY7TygCVZurfII3DrD/rQ9WQM3s+B67mBVWxvSHlDKRvJFWZQGbuewOgnMYVkRYpHCpYG4Ek2tdETEDbnWGQAJ3FGIazNwuzdwg7WLsbuzi3R7BzvgYFbpj83iZkAbgMOAzUqsd8br2oEbpBqB26mAG5WqCAWSNVMvAH0jUx78A79C2MMl4LbioU0hJOsxQA7glmeIruZ3eZbg2qIVkUom1uxMSw0tbqwuYHEW8jDWQt6p4MDJpvShhwPgkiHM6CyLXHch+h7+O6CihlFW2wYwVGPL22yRil/0sCB1o9FN+yf7DP3R/tW4ZCzqZyGuSFLdULjiFtMh9xPWt0icA4YZjEHTZMfY9Bbf1wwgxAKp9sUAAx8AL9we0ZjgtFzvDzRKwWPmeTARJp719c1Xy7NvCrj1s45hPRi4ue2Vh/LDL3/QVUqtCZt5f19FYc/37Ff59o3Lgczp3e0I9sxAHo4wU2P6trblNabIHoNUzFKEtgE52iHhVqeVLkyJ8VgCt25xy8xLbRIB6bv75dXfb5Z/Xgm4JWhzfbYG4tIaGPTVmYZpIg9HaH9B5vFczU3CKdBzxIPY4pbADR0FaM2JZutrGD7EhNkOuHEZt8CHs1ZTn7aATH+GLWAAbbK46S4IBrgi3p7kLlUdpOntm4NZM/H8TQNudB+Ha9baT1DTcBitXLjJvDSt0gg5y6Yhrg6hBddHAjdPVRY3xTkK3I4xeM0++56Jf1lf2eLWAdzg3HwocKuj3CZYwmcWGuP75qBoP6Lzgy76++d48ScDt48l4Mv7uA3cgjjjNp+fboXYsjSsAcQo8GBlKuAWigwUHNToRALGANzavcnXxpJPADIAQswqJ3C7W07s7iKLG4AbC+2mxc2dXvTA962i53IJuNE70UoIrXiMY/SaxY3ADVXtT3eLMEOAtgRu5ZXBWh8jZg/jvL5+RIuZkwswPpzvTn1F/rPiUhb/oeZaKwru56SSyTVUAgSblbPeaJTQMSCKm3qsnHPSsqpBWNY4W1r1Qr5EJYLt+La4qgMmyus1HYtkwOdHfqqQJxb8rLjEdu5QTN6lYg5PAdzGGDcXceYbCxepuHDHEp7YxhGzK1rjUxgS/qiU1IZcsnGlZd/q8QbFEU7BH7cWQ/QDQ9fpeKRBa0/gJo+Z51FhNbvlyQHlQMpVOgO3D7tLi7+JT8bZ+v7n388QOi7PgctgpQIVoJr0y5d/La9fOat0ZpIYq0V6tyoGk6bEVSC6LVq1yxpAsvNkKmOnANNlLWPTtPNj2GwTuF0tz6NzAgMjMyhAG4Mg+wG4ucYXWzqV5Y2B/q4/M2QNFrUN2odp0NXLPbsGMJ0erg1Qyj7+u4bF7emBTc7BRDBuJCiIhtoaX5YRWk8jlqC9BG6p2NT6JSNKJmgCDvc2ulDADBxN3y1gramyrlMcFh8Ax2O0KdeI21nYELdi9nFoB8tnm7O1ZxYDDiuDmVPGX4TlSFZ0A+UZusZDTWB5IrrFtw6K3aEClarb4zpuLlOydpWOYOUDW/fZv8be2VOkf0eoUPQyauuOLcP3EEwVm7MhCMwTgx5NB6X4+J4qvDk/RaHiNbY+Lo7BNzSFAPPZbMCxKgcyul8/dVM6cMtnzRi0vaRoufhpp+thPF3wpsVNv4TosgXkDntCECSTjhShJi0nRGjFGYYLxIwxDg+A6O0tu7uwZhqBh+LaKDsQahP8zO/Y3H1ZCfKrXa/jxnIgdS4BN+m3oRa5gq01l+YqBcCExU0hFOEutRIeA7PFB7xLyQkoPP84Y6b44PNZXWlaGM9I/+uA/668k/8F/+nKs5Vd1SQTcIOcPeyvUtG0a9uLwZ/rWPCzE+NowbMMbl2XxmxS88DL1LwGS6PbMrPzrQyHi3ioe9tE8+3pbsFf/Aq1Sgfg5nWZ5JXi96Y4s5h4n7/2RzzI83TCDL4CYGSx+3ZTsnf6sWPFiFXrBZY5G5CtFi6spgghQ3z84aDe1TC85NlqCtL+Cm0pIdcjrGpKurL3zFjx8rvF83Ie3/30myAEYhTUkIkuOy3iI7a8gjtRg+pmzS2hpNcOTDXcpohl4AGcs1yaoNZ5aZ0TmuAlgML9Q3HeWE9z/1gwZJV+uxHjpo0BM1L9IVrcXqseSyCkcutaW/OhbwTl2IM0X7cWJJJ3QcGhOZmepZnGIYrrfCmyS9HIHRsMhgGkTuAWjKMrYavkg8bTFCBZ+1BMY9QSR+aqBSy38PuBG6xc0GoA3JCZVZgnN8LcNxkx+W7sz3okdcYIY3vMY+M1GN9VlgZRXbcUdKad5PuuOL92o7YdiLH3qt71wg6CWUfuMSrQa0+UlKDPBdwad73MI7/YbwzMyQ86HfuYef9amRysv5MGxEdUo5CUMFm+TAL6btRp/b60rHQGN7WyktY68FLxnQBh6bKJIHGOi/W1xlDoziT/j+SEYT2sjE1stNPzDGpDXuXEhzUM4FYC9rwo3w6uUoFp5z0LuOlP8bL4mW4sASsABgAbhiTcAridliNrn0Vh8FYChJa3DTDtMefKs01PZJ/i/azj9oLvY+cEP4NuvlZ7rqpJxOg1N/EL1AeNbg4o1XC8UwiFuNoABuxJsMXNWaWKcUNXCD8XVjgJ21XLvcnNOCupdpPxbLgGZ4xWBcEV44a/CJUBXwFwszvYmaLpct1I6qm6aONepsUt5EDfky6WtPc1kbWirHXIEigWaVO7O14TtNQ8umGdVdw8DEFK9MiHNBE5xeBpg8o1XB+bzacd/vjoBBqedXYfUncFU3XDlCGGdAIaxhrCpAiI+5deqrCKArgd/z0ue5Qbo8V03xTd4iwHAjfJdb+v84HV+326ffj9c1NWMZf/ACd7GIY8VMto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269164" y="2633882"/>
            <a:ext cx="5225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oper Black" panose="0208090404030B020404" pitchFamily="18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61440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5053208"/>
            <a:ext cx="4860714" cy="965256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CEMENT PLANTS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0" y="5916760"/>
            <a:ext cx="10515600" cy="433339"/>
          </a:xfrm>
        </p:spPr>
        <p:txBody>
          <a:bodyPr/>
          <a:lstStyle/>
          <a:p>
            <a:r>
              <a:rPr lang="en-US" dirty="0"/>
              <a:t>One window platform for Establishment/Enlargement of Cement Plants 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520" y="905683"/>
            <a:ext cx="8957480" cy="424922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7204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240" y="0"/>
            <a:ext cx="7072903" cy="67012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37807" y="3334550"/>
            <a:ext cx="53557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All Departments are working collectively to issue NOC for establishment of cement plants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07831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962400" y="85176"/>
            <a:ext cx="8229600" cy="903423"/>
          </a:xfrm>
        </p:spPr>
        <p:txBody>
          <a:bodyPr>
            <a:normAutofit/>
          </a:bodyPr>
          <a:lstStyle/>
          <a:p>
            <a:r>
              <a:rPr lang="en-US" sz="4800" b="1" dirty="0">
                <a:latin typeface="Cooper Black" panose="0208090404030B020404" pitchFamily="18" charset="0"/>
              </a:rPr>
              <a:t>BACKGROUND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91365" y="1266768"/>
            <a:ext cx="11410887" cy="51862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Objectives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Facilitate the business community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Improve Doing Business rankings for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Pakistan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April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2016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					Research/discussions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Initiated (with LCCI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r>
              <a:rPr lang="en-US" sz="2600" dirty="0" smtClean="0">
                <a:solidFill>
                  <a:prstClr val="black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Nov 2016 					</a:t>
            </a:r>
            <a:r>
              <a:rPr lang="en-US" sz="2400" dirty="0" smtClean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Endorsed </a:t>
            </a:r>
            <a:r>
              <a:rPr lang="en-US" sz="2400" dirty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under World Bank’s </a:t>
            </a:r>
            <a:r>
              <a:rPr lang="en-US" sz="2400" dirty="0" err="1" smtClean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EoDB</a:t>
            </a:r>
            <a:r>
              <a:rPr lang="en-US" sz="2400" dirty="0" smtClean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Program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January 2018				Launched in Lahore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February 2019				Launched in Karachi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August 2019 – April 2020		Roll out in Punjab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26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42216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latin typeface="Cooper Black" panose="0208090404030B020404" pitchFamily="18" charset="0"/>
              </a:rPr>
              <a:t>DOING BUSINESS</a:t>
            </a:r>
            <a:endParaRPr lang="en-US" dirty="0">
              <a:latin typeface="Cooper Black" panose="0208090404030B0204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Out of 11 indicators - Indicators under </a:t>
            </a:r>
            <a:r>
              <a:rPr lang="en-US" sz="3200" b="1" dirty="0">
                <a:cs typeface="Arial" panose="020B0604020202020204" pitchFamily="34" charset="0"/>
              </a:rPr>
              <a:t>Provincial domain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; </a:t>
            </a:r>
          </a:p>
          <a:p>
            <a:pPr lvl="1" algn="just">
              <a:lnSpc>
                <a:spcPct val="100000"/>
              </a:lnSpc>
              <a:buFont typeface="Calibri" panose="020F0502020204030204" pitchFamily="34" charset="0"/>
              <a:buChar char="–"/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Registering Property</a:t>
            </a:r>
          </a:p>
          <a:p>
            <a:pPr lvl="1" algn="just">
              <a:lnSpc>
                <a:spcPct val="100000"/>
              </a:lnSpc>
              <a:buFont typeface="Calibri" panose="020F0502020204030204" pitchFamily="34" charset="0"/>
              <a:buChar char="–"/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Enforcing Contracts  </a:t>
            </a:r>
          </a:p>
          <a:p>
            <a:pPr lvl="1" algn="just">
              <a:lnSpc>
                <a:spcPct val="100000"/>
              </a:lnSpc>
              <a:buFont typeface="Calibri" panose="020F0502020204030204" pitchFamily="34" charset="0"/>
              <a:buChar char="–"/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Dealing with Construction Permits</a:t>
            </a:r>
          </a:p>
          <a:p>
            <a:pPr lvl="1" algn="just">
              <a:lnSpc>
                <a:spcPct val="100000"/>
              </a:lnSpc>
              <a:buFont typeface="Calibri" panose="020F0502020204030204" pitchFamily="34" charset="0"/>
              <a:buChar char="–"/>
            </a:pPr>
            <a:r>
              <a:rPr lang="en-US" sz="3200" b="1" dirty="0">
                <a:cs typeface="Arial" panose="020B0604020202020204" pitchFamily="34" charset="0"/>
              </a:rPr>
              <a:t>Starting a Business (partially)</a:t>
            </a:r>
          </a:p>
          <a:p>
            <a:pPr lvl="1" algn="just">
              <a:lnSpc>
                <a:spcPct val="100000"/>
              </a:lnSpc>
              <a:buFont typeface="Calibri" panose="020F0502020204030204" pitchFamily="34" charset="0"/>
              <a:buChar char="–"/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Getting Electricity (partially)</a:t>
            </a:r>
          </a:p>
          <a:p>
            <a:pPr lvl="1" algn="just">
              <a:lnSpc>
                <a:spcPct val="100000"/>
              </a:lnSpc>
              <a:buFont typeface="Calibri" panose="020F0502020204030204" pitchFamily="34" charset="0"/>
              <a:buChar char="–"/>
            </a:pPr>
            <a:r>
              <a:rPr lang="en-US" sz="3200" b="1" dirty="0">
                <a:cs typeface="Arial" panose="020B0604020202020204" pitchFamily="34" charset="0"/>
              </a:rPr>
              <a:t>Paying Taxes (partially)</a:t>
            </a: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70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323090" y="221564"/>
            <a:ext cx="10218682" cy="11430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latin typeface="Cooper Black" panose="0208090404030B020404" pitchFamily="18" charset="0"/>
              </a:rPr>
              <a:t>PAKISTAN’S PERFORMANCE </a:t>
            </a:r>
            <a:br>
              <a:rPr lang="en-US" sz="3600" b="1" dirty="0">
                <a:latin typeface="Cooper Black" panose="0208090404030B020404" pitchFamily="18" charset="0"/>
              </a:rPr>
            </a:br>
            <a:r>
              <a:rPr lang="en-US" sz="3200" b="1" dirty="0">
                <a:latin typeface="Cooper Black" panose="0208090404030B020404" pitchFamily="18" charset="0"/>
              </a:rPr>
              <a:t>(2020)</a:t>
            </a:r>
          </a:p>
        </p:txBody>
      </p:sp>
      <p:graphicFrame>
        <p:nvGraphicFramePr>
          <p:cNvPr id="5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3372158"/>
              </p:ext>
            </p:extLst>
          </p:nvPr>
        </p:nvGraphicFramePr>
        <p:xfrm>
          <a:off x="0" y="1364560"/>
          <a:ext cx="12192000" cy="52717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32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53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70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132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431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8828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Indicators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6E7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DB 2020 Rank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6E7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Distance to Frontier (DTF) 2020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6E7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DB 2019 Rank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6E7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Distance to Frontier (DTF)  2019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6E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36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Overall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108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↑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61.0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↑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136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55.31</a:t>
                      </a:r>
                      <a:endParaRPr lang="en-US" sz="20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36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Starting a Business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72↑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89.3↑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81.89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4425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Dealing with Construction Permits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112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66.5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166 ↓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53.59 ↓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395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Getting Electricity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123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64.0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167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44.75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3959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Registering Property 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151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48.6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161 ↑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45.63 ↑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901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Getting Credit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119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45.00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112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45.00 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471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Protecting Minority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Investors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72.0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71.67</a:t>
                      </a:r>
                      <a:r>
                        <a:rPr lang="en-US" sz="1200" dirty="0">
                          <a:solidFill>
                            <a:srgbClr val="00CC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4716"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Paying Taxes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161</a:t>
                      </a:r>
                      <a:r>
                        <a:rPr lang="en-US" sz="20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↑</a:t>
                      </a:r>
                      <a:endParaRPr lang="en-US" sz="2000" b="1" kern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52.9</a:t>
                      </a:r>
                      <a:r>
                        <a:rPr lang="en-US" sz="20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↑</a:t>
                      </a:r>
                      <a:endParaRPr lang="en-US" sz="2000" b="1" kern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173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47.05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901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Trading across Borders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111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68.8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142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60.12 </a:t>
                      </a:r>
                      <a:endParaRPr lang="en-US" sz="1200" dirty="0">
                        <a:solidFill>
                          <a:srgbClr val="00CC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901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Enforcing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Contracts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156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43.5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156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43.49 </a:t>
                      </a:r>
                      <a:endParaRPr lang="en-US" sz="1200" dirty="0">
                        <a:solidFill>
                          <a:srgbClr val="00CC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395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Resolving Insolvency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59.0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59.86 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46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94178" y="3139118"/>
            <a:ext cx="7772400" cy="1362075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STARTING A BUSINESS 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68374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00841" y="865819"/>
            <a:ext cx="95549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ooper Black" panose="0208090404030B020404" pitchFamily="18" charset="0"/>
              </a:rPr>
              <a:t>Single Integrated  Process to Register a Business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71508" y="1595228"/>
            <a:ext cx="4206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Launched in Punjab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Replicated &amp; Launched in Karachi, Sindh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" y="692332"/>
            <a:ext cx="11151745" cy="625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74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>
                <a:latin typeface="Cooper Black" panose="0208090404030B020404" pitchFamily="18" charset="0"/>
              </a:rPr>
              <a:t>Features</a:t>
            </a:r>
            <a:endParaRPr lang="en-US" sz="4000" b="1" dirty="0">
              <a:latin typeface="Cooper Black" panose="0208090404030B0204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Online single registration platform</a:t>
            </a:r>
          </a:p>
          <a:p>
            <a:r>
              <a:rPr lang="en-US" dirty="0" smtClean="0"/>
              <a:t>Instant certificate issuance</a:t>
            </a:r>
            <a:endParaRPr lang="en-US" dirty="0"/>
          </a:p>
          <a:p>
            <a:r>
              <a:rPr lang="en-US" dirty="0" smtClean="0"/>
              <a:t>Reduced time, procedures &amp; cost </a:t>
            </a:r>
          </a:p>
          <a:p>
            <a:r>
              <a:rPr lang="en-US" dirty="0" smtClean="0"/>
              <a:t>SMS &amp; E-mail alerts</a:t>
            </a:r>
          </a:p>
          <a:p>
            <a:r>
              <a:rPr lang="en-US" dirty="0" smtClean="0"/>
              <a:t>Improved public satisfaction &amp; reduced public interaction with departments</a:t>
            </a:r>
          </a:p>
          <a:p>
            <a:r>
              <a:rPr lang="en-US" dirty="0" smtClean="0"/>
              <a:t>Integration with federal departments:</a:t>
            </a:r>
          </a:p>
          <a:p>
            <a:pPr lvl="1"/>
            <a:r>
              <a:rPr lang="en-US" dirty="0" smtClean="0"/>
              <a:t>SECP (Completed)</a:t>
            </a:r>
          </a:p>
          <a:p>
            <a:pPr lvl="1"/>
            <a:r>
              <a:rPr lang="en-US" dirty="0" smtClean="0"/>
              <a:t>FBR (In-process)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05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2187066" y="735636"/>
            <a:ext cx="7696200" cy="655638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Cooper Black" panose="0208090404030B020404" pitchFamily="18" charset="0"/>
              </a:rPr>
              <a:t>Registration Statistics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2187066" y="1384822"/>
          <a:ext cx="8206866" cy="464709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{1FECB4D8-DB02-4DC6-A0A2-4F2EBAE1DC90}</a:tableStyleId>
              </a:tblPr>
              <a:tblGrid>
                <a:gridCol w="4179906">
                  <a:extLst>
                    <a:ext uri="{9D8B030D-6E8A-4147-A177-3AD203B41FA5}">
                      <a16:colId xmlns:a16="http://schemas.microsoft.com/office/drawing/2014/main" val="4077912820"/>
                    </a:ext>
                  </a:extLst>
                </a:gridCol>
                <a:gridCol w="4026960">
                  <a:extLst>
                    <a:ext uri="{9D8B030D-6E8A-4147-A177-3AD203B41FA5}">
                      <a16:colId xmlns:a16="http://schemas.microsoft.com/office/drawing/2014/main" val="1126023607"/>
                    </a:ext>
                  </a:extLst>
                </a:gridCol>
              </a:tblGrid>
              <a:tr h="53245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Punjab </a:t>
                      </a:r>
                      <a:endParaRPr lang="en-US" sz="2000" baseline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AF121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Sindh </a:t>
                      </a:r>
                      <a:r>
                        <a:rPr lang="en-US" sz="1600" b="1" dirty="0"/>
                        <a:t>(Karachi)</a:t>
                      </a:r>
                      <a:endParaRPr lang="en-US" sz="20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AF121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3981787"/>
                  </a:ext>
                </a:extLst>
              </a:tr>
              <a:tr h="532451">
                <a:tc>
                  <a:txBody>
                    <a:bodyPr/>
                    <a:lstStyle/>
                    <a:p>
                      <a:r>
                        <a:rPr lang="en-US" dirty="0"/>
                        <a:t>PROVINCIAL</a:t>
                      </a:r>
                      <a:r>
                        <a:rPr lang="en-US" baseline="0" dirty="0"/>
                        <a:t>:		</a:t>
                      </a:r>
                      <a:r>
                        <a:rPr lang="en-US" baseline="0" dirty="0" smtClean="0"/>
                        <a:t>44,890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PROVINCIAL:		</a:t>
                      </a:r>
                      <a:r>
                        <a:rPr lang="en-US" dirty="0" smtClean="0"/>
                        <a:t>10,596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8425">
                <a:tc>
                  <a:txBody>
                    <a:bodyPr/>
                    <a:lstStyle/>
                    <a:p>
                      <a:r>
                        <a:rPr lang="en-US" dirty="0"/>
                        <a:t>Partnership</a:t>
                      </a:r>
                      <a:r>
                        <a:rPr lang="en-US" baseline="0" dirty="0"/>
                        <a:t> Firms:                    </a:t>
                      </a:r>
                      <a:r>
                        <a:rPr lang="en-US" baseline="0" dirty="0" smtClean="0"/>
                        <a:t> 20,504 </a:t>
                      </a:r>
                      <a:r>
                        <a:rPr lang="en-US" sz="1400" baseline="0" dirty="0"/>
                        <a:t>(Industries Department)                    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Partnership</a:t>
                      </a:r>
                      <a:r>
                        <a:rPr lang="en-US" baseline="0" dirty="0"/>
                        <a:t> Firms: 		</a:t>
                      </a:r>
                      <a:r>
                        <a:rPr lang="en-US" baseline="0" dirty="0" smtClean="0"/>
                        <a:t>3,288 </a:t>
                      </a:r>
                      <a:r>
                        <a:rPr lang="en-US" sz="1400" baseline="0" dirty="0"/>
                        <a:t>(Industries Department</a:t>
                      </a:r>
                      <a:r>
                        <a:rPr lang="en-US" sz="1400" baseline="0" dirty="0" smtClean="0"/>
                        <a:t>)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5685503"/>
                  </a:ext>
                </a:extLst>
              </a:tr>
              <a:tr h="8438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Shops &amp; Establishment</a:t>
                      </a:r>
                      <a:r>
                        <a:rPr lang="en-US" baseline="0" dirty="0"/>
                        <a:t>: </a:t>
                      </a:r>
                      <a:r>
                        <a:rPr lang="en-US" dirty="0"/>
                        <a:t> 	 </a:t>
                      </a:r>
                      <a:r>
                        <a:rPr lang="en-US" dirty="0" smtClean="0"/>
                        <a:t>21,586 </a:t>
                      </a:r>
                      <a:r>
                        <a:rPr lang="en-US" sz="1400" dirty="0" smtClean="0"/>
                        <a:t>(</a:t>
                      </a:r>
                      <a:r>
                        <a:rPr lang="en-US" sz="1400" dirty="0" err="1" smtClean="0"/>
                        <a:t>Labour</a:t>
                      </a:r>
                      <a:r>
                        <a:rPr lang="en-US" sz="1400" dirty="0" smtClean="0"/>
                        <a:t> Department)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Shops &amp; Establishment</a:t>
                      </a:r>
                      <a:r>
                        <a:rPr lang="en-US" baseline="0" dirty="0"/>
                        <a:t>: </a:t>
                      </a:r>
                      <a:r>
                        <a:rPr lang="en-US" dirty="0"/>
                        <a:t> 	</a:t>
                      </a:r>
                      <a:r>
                        <a:rPr lang="en-US" dirty="0" smtClean="0"/>
                        <a:t>7,096 </a:t>
                      </a:r>
                      <a:r>
                        <a:rPr lang="en-US" sz="1400" dirty="0"/>
                        <a:t>(</a:t>
                      </a:r>
                      <a:r>
                        <a:rPr lang="en-US" sz="1400" dirty="0" err="1"/>
                        <a:t>Labour</a:t>
                      </a:r>
                      <a:r>
                        <a:rPr lang="en-US" sz="1400" dirty="0"/>
                        <a:t> Department</a:t>
                      </a:r>
                      <a:r>
                        <a:rPr lang="en-US" sz="1400" dirty="0" smtClean="0"/>
                        <a:t>)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5592118"/>
                  </a:ext>
                </a:extLst>
              </a:tr>
              <a:tr h="724580">
                <a:tc>
                  <a:txBody>
                    <a:bodyPr/>
                    <a:lstStyle/>
                    <a:p>
                      <a:r>
                        <a:rPr lang="en-US" dirty="0"/>
                        <a:t>PESSI:</a:t>
                      </a:r>
                      <a:r>
                        <a:rPr lang="en-US" baseline="0" dirty="0"/>
                        <a:t>			 </a:t>
                      </a:r>
                      <a:r>
                        <a:rPr lang="en-US" baseline="0" dirty="0" smtClean="0"/>
                        <a:t>2,799</a:t>
                      </a:r>
                      <a:endParaRPr lang="en-US" baseline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SESSI:			</a:t>
                      </a:r>
                      <a:r>
                        <a:rPr lang="en-US" baseline="0" dirty="0" smtClean="0"/>
                        <a:t>212</a:t>
                      </a:r>
                      <a:endParaRPr lang="en-US" baseline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6609093"/>
                  </a:ext>
                </a:extLst>
              </a:tr>
              <a:tr h="782890">
                <a:tc>
                  <a:txBody>
                    <a:bodyPr/>
                    <a:lstStyle/>
                    <a:p>
                      <a:r>
                        <a:rPr lang="en-US" dirty="0"/>
                        <a:t>Professional Tax Enrollment:</a:t>
                      </a:r>
                      <a:r>
                        <a:rPr lang="en-US" baseline="0" dirty="0"/>
                        <a:t>    </a:t>
                      </a:r>
                      <a:r>
                        <a:rPr lang="en-US" baseline="0" dirty="0" smtClean="0"/>
                        <a:t>1,017</a:t>
                      </a:r>
                      <a:r>
                        <a:rPr lang="en-US" baseline="0" dirty="0"/>
                        <a:t/>
                      </a:r>
                      <a:br>
                        <a:rPr lang="en-US" baseline="0" dirty="0"/>
                      </a:br>
                      <a:r>
                        <a:rPr lang="en-US" sz="1400" baseline="0" dirty="0"/>
                        <a:t>(Excise &amp; Taxation)                                     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Professional Tax Enrollment:</a:t>
                      </a:r>
                      <a:r>
                        <a:rPr lang="en-US" baseline="0" dirty="0"/>
                        <a:t>   </a:t>
                      </a:r>
                      <a:r>
                        <a:rPr lang="en-US" baseline="0" dirty="0" smtClean="0"/>
                        <a:t>179</a:t>
                      </a:r>
                      <a:r>
                        <a:rPr lang="en-US" baseline="0" dirty="0"/>
                        <a:t/>
                      </a:r>
                      <a:br>
                        <a:rPr lang="en-US" baseline="0" dirty="0"/>
                      </a:br>
                      <a:r>
                        <a:rPr lang="en-US" sz="1400" baseline="0" dirty="0"/>
                        <a:t>(Excise &amp; Taxation)                                     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2813961"/>
                  </a:ext>
                </a:extLst>
              </a:tr>
              <a:tr h="532451">
                <a:tc>
                  <a:txBody>
                    <a:bodyPr/>
                    <a:lstStyle/>
                    <a:p>
                      <a:r>
                        <a:rPr lang="en-US" dirty="0"/>
                        <a:t>SECP:</a:t>
                      </a:r>
                      <a:r>
                        <a:rPr lang="en-US" baseline="0" dirty="0"/>
                        <a:t>                                            </a:t>
                      </a:r>
                      <a:r>
                        <a:rPr lang="en-US" baseline="0" dirty="0" smtClean="0"/>
                        <a:t>16,108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tx1">
                        <a:lumMod val="65000"/>
                        <a:lumOff val="35000"/>
                        <a:alpha val="3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SECP:                                           </a:t>
                      </a:r>
                      <a:r>
                        <a:rPr lang="en-US" dirty="0" smtClean="0"/>
                        <a:t>6,627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tx1">
                        <a:lumMod val="65000"/>
                        <a:lumOff val="35000"/>
                        <a:alpha val="3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2827910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36197" y="6217921"/>
            <a:ext cx="41017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Stats as on: 17/02/21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8499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70349" y="3046931"/>
            <a:ext cx="9246488" cy="756826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PAYING TAXES</a:t>
            </a:r>
            <a:br>
              <a:rPr lang="en-US" sz="4800" b="1" dirty="0">
                <a:solidFill>
                  <a:srgbClr val="FF0000"/>
                </a:solidFill>
              </a:rPr>
            </a:br>
            <a:r>
              <a:rPr lang="en-US" sz="4800" b="1" dirty="0">
                <a:solidFill>
                  <a:srgbClr val="FF0000"/>
                </a:solidFill>
              </a:rPr>
              <a:t>	- Monthly Contribution Portal</a:t>
            </a:r>
            <a:br>
              <a:rPr lang="en-US" sz="4800" b="1" dirty="0">
                <a:solidFill>
                  <a:srgbClr val="FF0000"/>
                </a:solidFill>
              </a:rPr>
            </a:b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1446989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24942</TotalTime>
  <Words>689</Words>
  <Application>Microsoft Office PowerPoint</Application>
  <PresentationFormat>Widescreen</PresentationFormat>
  <Paragraphs>161</Paragraphs>
  <Slides>15</Slides>
  <Notes>5</Notes>
  <HiddenSlides>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Cooper Black</vt:lpstr>
      <vt:lpstr>Tahoma</vt:lpstr>
      <vt:lpstr>Wingdings</vt:lpstr>
      <vt:lpstr>Office Theme</vt:lpstr>
      <vt:lpstr>PowerPoint Presentation</vt:lpstr>
      <vt:lpstr>BACKGROUND</vt:lpstr>
      <vt:lpstr>DOING BUSINESS</vt:lpstr>
      <vt:lpstr>PAKISTAN’S PERFORMANCE  (2020)</vt:lpstr>
      <vt:lpstr>STARTING A BUSINESS </vt:lpstr>
      <vt:lpstr>PowerPoint Presentation</vt:lpstr>
      <vt:lpstr>Features</vt:lpstr>
      <vt:lpstr>Registration Statistics</vt:lpstr>
      <vt:lpstr>PAYING TAXES  - Monthly Contribution Portal </vt:lpstr>
      <vt:lpstr>PowerPoint Presentation</vt:lpstr>
      <vt:lpstr>Features</vt:lpstr>
      <vt:lpstr>PowerPoint Presentation</vt:lpstr>
      <vt:lpstr>PowerPoint Presentation</vt:lpstr>
      <vt:lpstr>CEMENT PLANTS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Ammar- Nasim</dc:creator>
  <cp:lastModifiedBy>Ammar- Nasim</cp:lastModifiedBy>
  <cp:revision>221</cp:revision>
  <cp:lastPrinted>2019-08-23T06:40:15Z</cp:lastPrinted>
  <dcterms:created xsi:type="dcterms:W3CDTF">2019-05-20T11:17:49Z</dcterms:created>
  <dcterms:modified xsi:type="dcterms:W3CDTF">2021-02-22T09:47:12Z</dcterms:modified>
</cp:coreProperties>
</file>