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9" r:id="rId2"/>
    <p:sldId id="362" r:id="rId3"/>
    <p:sldId id="363" r:id="rId4"/>
    <p:sldId id="364" r:id="rId5"/>
    <p:sldId id="365" r:id="rId6"/>
    <p:sldId id="366" r:id="rId7"/>
    <p:sldId id="367" r:id="rId8"/>
    <p:sldId id="368" r:id="rId9"/>
    <p:sldId id="349" r:id="rId10"/>
    <p:sldId id="328" r:id="rId11"/>
    <p:sldId id="369" r:id="rId12"/>
    <p:sldId id="370" r:id="rId13"/>
    <p:sldId id="371" r:id="rId14"/>
    <p:sldId id="372" r:id="rId15"/>
    <p:sldId id="373" r:id="rId16"/>
    <p:sldId id="374" r:id="rId17"/>
    <p:sldId id="356" r:id="rId18"/>
    <p:sldId id="359" r:id="rId19"/>
    <p:sldId id="375" r:id="rId20"/>
    <p:sldId id="376" r:id="rId21"/>
    <p:sldId id="377" r:id="rId22"/>
    <p:sldId id="378" r:id="rId23"/>
    <p:sldId id="379" r:id="rId24"/>
    <p:sldId id="380" r:id="rId25"/>
    <p:sldId id="360" r:id="rId26"/>
    <p:sldId id="361" r:id="rId27"/>
    <p:sldId id="295" r:id="rId28"/>
    <p:sldId id="358" r:id="rId29"/>
    <p:sldId id="320" r:id="rId30"/>
    <p:sldId id="298" r:id="rId31"/>
    <p:sldId id="26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E6E"/>
    <a:srgbClr val="185852"/>
    <a:srgbClr val="BBD3D3"/>
    <a:srgbClr val="F9F9F9"/>
    <a:srgbClr val="103B27"/>
    <a:srgbClr val="03321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7C79A-0D59-4D75-A5A0-BCD2F172D9E5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</dgm:pt>
    <dgm:pt modelId="{D6CE5EAB-A129-4D6E-82C0-0263799B221D}">
      <dgm:prSet phldrT="[Text]" custT="1"/>
      <dgm:spPr>
        <a:solidFill>
          <a:srgbClr val="1E6E6E"/>
        </a:solidFill>
      </dgm:spPr>
      <dgm:t>
        <a:bodyPr/>
        <a:lstStyle/>
        <a:p>
          <a:r>
            <a:rPr lang="en-US" sz="2000" b="1" dirty="0" smtClean="0"/>
            <a:t>Platform Diversification</a:t>
          </a:r>
          <a:endParaRPr lang="en-US" sz="2000" b="1" dirty="0"/>
        </a:p>
      </dgm:t>
    </dgm:pt>
    <dgm:pt modelId="{1EE935ED-7179-45B0-8BA1-718DDABD0C03}" type="parTrans" cxnId="{7FDE70A3-6611-4A87-81A5-6DB3AF23DF2F}">
      <dgm:prSet/>
      <dgm:spPr/>
      <dgm:t>
        <a:bodyPr/>
        <a:lstStyle/>
        <a:p>
          <a:endParaRPr lang="en-US"/>
        </a:p>
      </dgm:t>
    </dgm:pt>
    <dgm:pt modelId="{12C2C4E1-6BC1-4F99-9D05-D8F6504C679A}" type="sibTrans" cxnId="{7FDE70A3-6611-4A87-81A5-6DB3AF23DF2F}">
      <dgm:prSet/>
      <dgm:spPr>
        <a:solidFill>
          <a:srgbClr val="BBD3D3"/>
        </a:solidFill>
      </dgm:spPr>
      <dgm:t>
        <a:bodyPr/>
        <a:lstStyle/>
        <a:p>
          <a:endParaRPr lang="en-US"/>
        </a:p>
      </dgm:t>
    </dgm:pt>
    <dgm:pt modelId="{775D1154-995B-412B-B9EE-8006B8419296}">
      <dgm:prSet phldrT="[Text]" custT="1"/>
      <dgm:spPr>
        <a:solidFill>
          <a:srgbClr val="1E6E6E"/>
        </a:solidFill>
      </dgm:spPr>
      <dgm:t>
        <a:bodyPr/>
        <a:lstStyle/>
        <a:p>
          <a:r>
            <a:rPr lang="en-US" sz="1200" b="1" dirty="0" smtClean="0"/>
            <a:t>Market Diversification</a:t>
          </a:r>
          <a:endParaRPr lang="en-US" sz="1200" b="1" dirty="0"/>
        </a:p>
      </dgm:t>
    </dgm:pt>
    <dgm:pt modelId="{F16117DF-E233-4F71-91AF-F2E6DB8CA07E}" type="parTrans" cxnId="{AE3759FA-F853-4593-B4BF-143301C4466B}">
      <dgm:prSet/>
      <dgm:spPr/>
      <dgm:t>
        <a:bodyPr/>
        <a:lstStyle/>
        <a:p>
          <a:endParaRPr lang="en-US"/>
        </a:p>
      </dgm:t>
    </dgm:pt>
    <dgm:pt modelId="{EBEB84C0-962A-4DE3-ADEB-A511E00C43E5}" type="sibTrans" cxnId="{AE3759FA-F853-4593-B4BF-143301C4466B}">
      <dgm:prSet/>
      <dgm:spPr>
        <a:solidFill>
          <a:srgbClr val="BBD3D3"/>
        </a:solidFill>
      </dgm:spPr>
      <dgm:t>
        <a:bodyPr/>
        <a:lstStyle/>
        <a:p>
          <a:endParaRPr lang="en-US"/>
        </a:p>
      </dgm:t>
    </dgm:pt>
    <dgm:pt modelId="{D22F3500-7F21-4364-A22A-9728EE2A5E72}">
      <dgm:prSet phldrT="[Text]" custT="1"/>
      <dgm:spPr>
        <a:solidFill>
          <a:srgbClr val="1E6E6E"/>
        </a:solidFill>
      </dgm:spPr>
      <dgm:t>
        <a:bodyPr/>
        <a:lstStyle/>
        <a:p>
          <a:r>
            <a:rPr lang="en-US" sz="1400" b="1" dirty="0" smtClean="0"/>
            <a:t>Product Diversification</a:t>
          </a:r>
          <a:endParaRPr lang="en-US" sz="1400" b="1" dirty="0"/>
        </a:p>
      </dgm:t>
    </dgm:pt>
    <dgm:pt modelId="{F8B7A00A-19F1-43D2-90C5-712823E9FDE0}" type="parTrans" cxnId="{F225081E-5335-47C2-B4EA-9CB82D8E209F}">
      <dgm:prSet/>
      <dgm:spPr/>
      <dgm:t>
        <a:bodyPr/>
        <a:lstStyle/>
        <a:p>
          <a:endParaRPr lang="en-US"/>
        </a:p>
      </dgm:t>
    </dgm:pt>
    <dgm:pt modelId="{A254724A-00FF-480E-8DF0-6D0E18D26A46}" type="sibTrans" cxnId="{F225081E-5335-47C2-B4EA-9CB82D8E209F}">
      <dgm:prSet/>
      <dgm:spPr>
        <a:solidFill>
          <a:srgbClr val="BBD3D3"/>
        </a:solidFill>
      </dgm:spPr>
      <dgm:t>
        <a:bodyPr/>
        <a:lstStyle/>
        <a:p>
          <a:endParaRPr lang="en-US"/>
        </a:p>
      </dgm:t>
    </dgm:pt>
    <dgm:pt modelId="{154D3853-32FA-4E88-8B0E-6A5FF74B92FB}" type="pres">
      <dgm:prSet presAssocID="{A3D7C79A-0D59-4D75-A5A0-BCD2F172D9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5115408-77E5-4B83-9637-3201343806FD}" type="pres">
      <dgm:prSet presAssocID="{D6CE5EAB-A129-4D6E-82C0-0263799B221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FE875-5347-448F-8723-0196C0AACD0B}" type="pres">
      <dgm:prSet presAssocID="{D6CE5EAB-A129-4D6E-82C0-0263799B221D}" presName="gear1srcNode" presStyleLbl="node1" presStyleIdx="0" presStyleCnt="3"/>
      <dgm:spPr/>
      <dgm:t>
        <a:bodyPr/>
        <a:lstStyle/>
        <a:p>
          <a:endParaRPr lang="en-US"/>
        </a:p>
      </dgm:t>
    </dgm:pt>
    <dgm:pt modelId="{4302D6FC-80E4-4506-8452-665954FEB20A}" type="pres">
      <dgm:prSet presAssocID="{D6CE5EAB-A129-4D6E-82C0-0263799B221D}" presName="gear1dstNode" presStyleLbl="node1" presStyleIdx="0" presStyleCnt="3"/>
      <dgm:spPr/>
      <dgm:t>
        <a:bodyPr/>
        <a:lstStyle/>
        <a:p>
          <a:endParaRPr lang="en-US"/>
        </a:p>
      </dgm:t>
    </dgm:pt>
    <dgm:pt modelId="{9C5481E5-17C8-4493-AAE4-EC028343E501}" type="pres">
      <dgm:prSet presAssocID="{775D1154-995B-412B-B9EE-8006B841929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CFDBD-5E33-4D00-9CFC-D2B6151E3721}" type="pres">
      <dgm:prSet presAssocID="{775D1154-995B-412B-B9EE-8006B8419296}" presName="gear2srcNode" presStyleLbl="node1" presStyleIdx="1" presStyleCnt="3"/>
      <dgm:spPr/>
      <dgm:t>
        <a:bodyPr/>
        <a:lstStyle/>
        <a:p>
          <a:endParaRPr lang="en-US"/>
        </a:p>
      </dgm:t>
    </dgm:pt>
    <dgm:pt modelId="{9FF67A60-E78D-427A-AC17-610C456AC6AB}" type="pres">
      <dgm:prSet presAssocID="{775D1154-995B-412B-B9EE-8006B8419296}" presName="gear2dstNode" presStyleLbl="node1" presStyleIdx="1" presStyleCnt="3"/>
      <dgm:spPr/>
      <dgm:t>
        <a:bodyPr/>
        <a:lstStyle/>
        <a:p>
          <a:endParaRPr lang="en-US"/>
        </a:p>
      </dgm:t>
    </dgm:pt>
    <dgm:pt modelId="{7B41C050-FA9C-4FD4-8CA9-E9BBC78366C0}" type="pres">
      <dgm:prSet presAssocID="{D22F3500-7F21-4364-A22A-9728EE2A5E72}" presName="gear3" presStyleLbl="node1" presStyleIdx="2" presStyleCnt="3"/>
      <dgm:spPr/>
      <dgm:t>
        <a:bodyPr/>
        <a:lstStyle/>
        <a:p>
          <a:endParaRPr lang="en-US"/>
        </a:p>
      </dgm:t>
    </dgm:pt>
    <dgm:pt modelId="{BA37F776-F5A2-4A52-982D-459485A35FCB}" type="pres">
      <dgm:prSet presAssocID="{D22F3500-7F21-4364-A22A-9728EE2A5E7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34653-7FF8-48B9-A092-7A2B4CC1F9A5}" type="pres">
      <dgm:prSet presAssocID="{D22F3500-7F21-4364-A22A-9728EE2A5E72}" presName="gear3srcNode" presStyleLbl="node1" presStyleIdx="2" presStyleCnt="3"/>
      <dgm:spPr/>
      <dgm:t>
        <a:bodyPr/>
        <a:lstStyle/>
        <a:p>
          <a:endParaRPr lang="en-US"/>
        </a:p>
      </dgm:t>
    </dgm:pt>
    <dgm:pt modelId="{47282B7F-DA65-4AD5-BD9E-B6189D629845}" type="pres">
      <dgm:prSet presAssocID="{D22F3500-7F21-4364-A22A-9728EE2A5E72}" presName="gear3dstNode" presStyleLbl="node1" presStyleIdx="2" presStyleCnt="3"/>
      <dgm:spPr/>
      <dgm:t>
        <a:bodyPr/>
        <a:lstStyle/>
        <a:p>
          <a:endParaRPr lang="en-US"/>
        </a:p>
      </dgm:t>
    </dgm:pt>
    <dgm:pt modelId="{CADBB6D0-BD7A-41AA-942A-8EC6DDBD1297}" type="pres">
      <dgm:prSet presAssocID="{12C2C4E1-6BC1-4F99-9D05-D8F6504C679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A65926E-407B-4F20-94A9-1FA433BE1B9E}" type="pres">
      <dgm:prSet presAssocID="{EBEB84C0-962A-4DE3-ADEB-A511E00C43E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8569DEA-F190-4F74-8510-C22D87F69C9D}" type="pres">
      <dgm:prSet presAssocID="{A254724A-00FF-480E-8DF0-6D0E18D26A46}" presName="connector3" presStyleLbl="sibTrans2D1" presStyleIdx="2" presStyleCnt="3" custAng="3271546"/>
      <dgm:spPr/>
      <dgm:t>
        <a:bodyPr/>
        <a:lstStyle/>
        <a:p>
          <a:endParaRPr lang="en-US"/>
        </a:p>
      </dgm:t>
    </dgm:pt>
  </dgm:ptLst>
  <dgm:cxnLst>
    <dgm:cxn modelId="{835AA3F0-4B57-4124-9D54-DCA6E9611F9F}" type="presOf" srcId="{D22F3500-7F21-4364-A22A-9728EE2A5E72}" destId="{47282B7F-DA65-4AD5-BD9E-B6189D629845}" srcOrd="3" destOrd="0" presId="urn:microsoft.com/office/officeart/2005/8/layout/gear1"/>
    <dgm:cxn modelId="{0C13CCAA-0B33-48DA-A9B8-7E1D7CBC464E}" type="presOf" srcId="{D6CE5EAB-A129-4D6E-82C0-0263799B221D}" destId="{15115408-77E5-4B83-9637-3201343806FD}" srcOrd="0" destOrd="0" presId="urn:microsoft.com/office/officeart/2005/8/layout/gear1"/>
    <dgm:cxn modelId="{92FA5E40-99C8-4441-80A8-8BF5BB7068BA}" type="presOf" srcId="{775D1154-995B-412B-B9EE-8006B8419296}" destId="{4BDCFDBD-5E33-4D00-9CFC-D2B6151E3721}" srcOrd="1" destOrd="0" presId="urn:microsoft.com/office/officeart/2005/8/layout/gear1"/>
    <dgm:cxn modelId="{0D38BA07-FC5F-44E8-946C-ABB2EBE9B52E}" type="presOf" srcId="{D6CE5EAB-A129-4D6E-82C0-0263799B221D}" destId="{4302D6FC-80E4-4506-8452-665954FEB20A}" srcOrd="2" destOrd="0" presId="urn:microsoft.com/office/officeart/2005/8/layout/gear1"/>
    <dgm:cxn modelId="{3155D28D-92FC-499E-B0DD-6B3D0ACEFC04}" type="presOf" srcId="{D22F3500-7F21-4364-A22A-9728EE2A5E72}" destId="{BA37F776-F5A2-4A52-982D-459485A35FCB}" srcOrd="1" destOrd="0" presId="urn:microsoft.com/office/officeart/2005/8/layout/gear1"/>
    <dgm:cxn modelId="{AE3759FA-F853-4593-B4BF-143301C4466B}" srcId="{A3D7C79A-0D59-4D75-A5A0-BCD2F172D9E5}" destId="{775D1154-995B-412B-B9EE-8006B8419296}" srcOrd="1" destOrd="0" parTransId="{F16117DF-E233-4F71-91AF-F2E6DB8CA07E}" sibTransId="{EBEB84C0-962A-4DE3-ADEB-A511E00C43E5}"/>
    <dgm:cxn modelId="{14281F56-966B-4BF8-B30B-0A4A1FF5D4C6}" type="presOf" srcId="{D22F3500-7F21-4364-A22A-9728EE2A5E72}" destId="{7B41C050-FA9C-4FD4-8CA9-E9BBC78366C0}" srcOrd="0" destOrd="0" presId="urn:microsoft.com/office/officeart/2005/8/layout/gear1"/>
    <dgm:cxn modelId="{7FDE70A3-6611-4A87-81A5-6DB3AF23DF2F}" srcId="{A3D7C79A-0D59-4D75-A5A0-BCD2F172D9E5}" destId="{D6CE5EAB-A129-4D6E-82C0-0263799B221D}" srcOrd="0" destOrd="0" parTransId="{1EE935ED-7179-45B0-8BA1-718DDABD0C03}" sibTransId="{12C2C4E1-6BC1-4F99-9D05-D8F6504C679A}"/>
    <dgm:cxn modelId="{42926EC0-7609-4A72-BFDC-84A547E89506}" type="presOf" srcId="{775D1154-995B-412B-B9EE-8006B8419296}" destId="{9C5481E5-17C8-4493-AAE4-EC028343E501}" srcOrd="0" destOrd="0" presId="urn:microsoft.com/office/officeart/2005/8/layout/gear1"/>
    <dgm:cxn modelId="{CD89C8E6-DA00-4BB8-84DE-0A05FAFDFE67}" type="presOf" srcId="{12C2C4E1-6BC1-4F99-9D05-D8F6504C679A}" destId="{CADBB6D0-BD7A-41AA-942A-8EC6DDBD1297}" srcOrd="0" destOrd="0" presId="urn:microsoft.com/office/officeart/2005/8/layout/gear1"/>
    <dgm:cxn modelId="{43034B3B-BB44-4AFF-9BC9-8CC4D760E733}" type="presOf" srcId="{D22F3500-7F21-4364-A22A-9728EE2A5E72}" destId="{9B834653-7FF8-48B9-A092-7A2B4CC1F9A5}" srcOrd="2" destOrd="0" presId="urn:microsoft.com/office/officeart/2005/8/layout/gear1"/>
    <dgm:cxn modelId="{F225081E-5335-47C2-B4EA-9CB82D8E209F}" srcId="{A3D7C79A-0D59-4D75-A5A0-BCD2F172D9E5}" destId="{D22F3500-7F21-4364-A22A-9728EE2A5E72}" srcOrd="2" destOrd="0" parTransId="{F8B7A00A-19F1-43D2-90C5-712823E9FDE0}" sibTransId="{A254724A-00FF-480E-8DF0-6D0E18D26A46}"/>
    <dgm:cxn modelId="{134C5E1A-941F-44C3-A06E-D9601297DA0E}" type="presOf" srcId="{A254724A-00FF-480E-8DF0-6D0E18D26A46}" destId="{B8569DEA-F190-4F74-8510-C22D87F69C9D}" srcOrd="0" destOrd="0" presId="urn:microsoft.com/office/officeart/2005/8/layout/gear1"/>
    <dgm:cxn modelId="{AF6BA861-03E9-4644-8056-5D1DC450E186}" type="presOf" srcId="{EBEB84C0-962A-4DE3-ADEB-A511E00C43E5}" destId="{BA65926E-407B-4F20-94A9-1FA433BE1B9E}" srcOrd="0" destOrd="0" presId="urn:microsoft.com/office/officeart/2005/8/layout/gear1"/>
    <dgm:cxn modelId="{A7A5146B-FD1C-4133-9665-C58D93813649}" type="presOf" srcId="{D6CE5EAB-A129-4D6E-82C0-0263799B221D}" destId="{AA1FE875-5347-448F-8723-0196C0AACD0B}" srcOrd="1" destOrd="0" presId="urn:microsoft.com/office/officeart/2005/8/layout/gear1"/>
    <dgm:cxn modelId="{96A806E9-B6E2-456F-B993-80CBFB01A322}" type="presOf" srcId="{775D1154-995B-412B-B9EE-8006B8419296}" destId="{9FF67A60-E78D-427A-AC17-610C456AC6AB}" srcOrd="2" destOrd="0" presId="urn:microsoft.com/office/officeart/2005/8/layout/gear1"/>
    <dgm:cxn modelId="{1429B1D9-4FAB-4D05-BE18-8FD62BFE7DB1}" type="presOf" srcId="{A3D7C79A-0D59-4D75-A5A0-BCD2F172D9E5}" destId="{154D3853-32FA-4E88-8B0E-6A5FF74B92FB}" srcOrd="0" destOrd="0" presId="urn:microsoft.com/office/officeart/2005/8/layout/gear1"/>
    <dgm:cxn modelId="{CF6FE04C-D060-4CAA-BD1B-095CFF033EF2}" type="presParOf" srcId="{154D3853-32FA-4E88-8B0E-6A5FF74B92FB}" destId="{15115408-77E5-4B83-9637-3201343806FD}" srcOrd="0" destOrd="0" presId="urn:microsoft.com/office/officeart/2005/8/layout/gear1"/>
    <dgm:cxn modelId="{95EC55E4-2C38-43B7-B3BF-2432E071D7A8}" type="presParOf" srcId="{154D3853-32FA-4E88-8B0E-6A5FF74B92FB}" destId="{AA1FE875-5347-448F-8723-0196C0AACD0B}" srcOrd="1" destOrd="0" presId="urn:microsoft.com/office/officeart/2005/8/layout/gear1"/>
    <dgm:cxn modelId="{8DF7A166-9D38-4195-9D92-A46DB724EECF}" type="presParOf" srcId="{154D3853-32FA-4E88-8B0E-6A5FF74B92FB}" destId="{4302D6FC-80E4-4506-8452-665954FEB20A}" srcOrd="2" destOrd="0" presId="urn:microsoft.com/office/officeart/2005/8/layout/gear1"/>
    <dgm:cxn modelId="{03C314B2-A993-4096-918C-4092AC10143E}" type="presParOf" srcId="{154D3853-32FA-4E88-8B0E-6A5FF74B92FB}" destId="{9C5481E5-17C8-4493-AAE4-EC028343E501}" srcOrd="3" destOrd="0" presId="urn:microsoft.com/office/officeart/2005/8/layout/gear1"/>
    <dgm:cxn modelId="{D6E47F6F-B5A6-4A7D-BACE-0AA6D038284D}" type="presParOf" srcId="{154D3853-32FA-4E88-8B0E-6A5FF74B92FB}" destId="{4BDCFDBD-5E33-4D00-9CFC-D2B6151E3721}" srcOrd="4" destOrd="0" presId="urn:microsoft.com/office/officeart/2005/8/layout/gear1"/>
    <dgm:cxn modelId="{89E0970F-DFA2-4A37-B7EC-ED6D3D20F086}" type="presParOf" srcId="{154D3853-32FA-4E88-8B0E-6A5FF74B92FB}" destId="{9FF67A60-E78D-427A-AC17-610C456AC6AB}" srcOrd="5" destOrd="0" presId="urn:microsoft.com/office/officeart/2005/8/layout/gear1"/>
    <dgm:cxn modelId="{D797B9D2-06E9-46CB-AA20-7BEF7D861282}" type="presParOf" srcId="{154D3853-32FA-4E88-8B0E-6A5FF74B92FB}" destId="{7B41C050-FA9C-4FD4-8CA9-E9BBC78366C0}" srcOrd="6" destOrd="0" presId="urn:microsoft.com/office/officeart/2005/8/layout/gear1"/>
    <dgm:cxn modelId="{713AE2F6-FA75-4DBB-8149-4C0B37BA5AFA}" type="presParOf" srcId="{154D3853-32FA-4E88-8B0E-6A5FF74B92FB}" destId="{BA37F776-F5A2-4A52-982D-459485A35FCB}" srcOrd="7" destOrd="0" presId="urn:microsoft.com/office/officeart/2005/8/layout/gear1"/>
    <dgm:cxn modelId="{9C5D0A87-5031-4DA8-A48C-984F6AD26E44}" type="presParOf" srcId="{154D3853-32FA-4E88-8B0E-6A5FF74B92FB}" destId="{9B834653-7FF8-48B9-A092-7A2B4CC1F9A5}" srcOrd="8" destOrd="0" presId="urn:microsoft.com/office/officeart/2005/8/layout/gear1"/>
    <dgm:cxn modelId="{95135797-3423-4001-94BC-1A9C0A7E40F9}" type="presParOf" srcId="{154D3853-32FA-4E88-8B0E-6A5FF74B92FB}" destId="{47282B7F-DA65-4AD5-BD9E-B6189D629845}" srcOrd="9" destOrd="0" presId="urn:microsoft.com/office/officeart/2005/8/layout/gear1"/>
    <dgm:cxn modelId="{A54D7A63-B49E-4831-8623-AA0AADF5D094}" type="presParOf" srcId="{154D3853-32FA-4E88-8B0E-6A5FF74B92FB}" destId="{CADBB6D0-BD7A-41AA-942A-8EC6DDBD1297}" srcOrd="10" destOrd="0" presId="urn:microsoft.com/office/officeart/2005/8/layout/gear1"/>
    <dgm:cxn modelId="{D49C1F05-A9E7-4872-B89B-7BA74C42BE86}" type="presParOf" srcId="{154D3853-32FA-4E88-8B0E-6A5FF74B92FB}" destId="{BA65926E-407B-4F20-94A9-1FA433BE1B9E}" srcOrd="11" destOrd="0" presId="urn:microsoft.com/office/officeart/2005/8/layout/gear1"/>
    <dgm:cxn modelId="{C60F8A58-F3A2-478F-AD42-937FBF28AF42}" type="presParOf" srcId="{154D3853-32FA-4E88-8B0E-6A5FF74B92FB}" destId="{B8569DEA-F190-4F74-8510-C22D87F69C9D}" srcOrd="12" destOrd="0" presId="urn:microsoft.com/office/officeart/2005/8/layout/gear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Central Asia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Russia</a:t>
          </a:r>
          <a:endParaRPr lang="en-US" dirty="0">
            <a:solidFill>
              <a:srgbClr val="FFC000"/>
            </a:solidFill>
          </a:endParaRPr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CARs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</dgm:ptLst>
  <dgm:cxnLst>
    <dgm:cxn modelId="{7EC328B4-2884-4360-97E0-11A923EBBA32}" type="presOf" srcId="{40328F95-70FA-4AB8-9F63-725B70B440C4}" destId="{014AEFBE-BFB3-4EA9-AD29-466060F22F4B}" srcOrd="0" destOrd="0" presId="urn:microsoft.com/office/officeart/2008/layout/HorizontalMultiLevelHierarchy"/>
    <dgm:cxn modelId="{9E0916D6-F116-424F-B17A-D29936BC8162}" type="presOf" srcId="{F4E0E929-A208-4786-B0F7-8E4AE75D4B22}" destId="{0C26CA9D-97A6-4CF5-A82A-4B60262F8C76}" srcOrd="0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721960CF-BE84-414E-9172-7E082CCF81F0}" type="presOf" srcId="{8AC8E796-7D01-4405-B335-7EAB40EA00E9}" destId="{5AFCC578-4570-4B36-9802-2F5807091463}" srcOrd="0" destOrd="0" presId="urn:microsoft.com/office/officeart/2008/layout/HorizontalMultiLevelHierarchy"/>
    <dgm:cxn modelId="{19296AB8-7CC0-49E8-925D-1563A35D19C7}" type="presOf" srcId="{8AC8E796-7D01-4405-B335-7EAB40EA00E9}" destId="{E0498548-35C2-4D96-B69C-2186F618A89E}" srcOrd="1" destOrd="0" presId="urn:microsoft.com/office/officeart/2008/layout/HorizontalMultiLevelHierarchy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A6D86737-A5E2-414B-A509-D08EB4EBDF77}" type="presOf" srcId="{2BF71F21-C5C1-4729-91BD-47E4E394FD17}" destId="{5773AE82-3DC5-4306-A093-B9C702D6F71A}" srcOrd="0" destOrd="0" presId="urn:microsoft.com/office/officeart/2008/layout/HorizontalMultiLevelHierarchy"/>
    <dgm:cxn modelId="{EC52060D-D403-4478-B22D-B2C21D573725}" type="presOf" srcId="{74997336-2B98-4F10-80B6-7BAB30928AF8}" destId="{E8DED250-CF68-4015-B069-DDF93DCA09F6}" srcOrd="1" destOrd="0" presId="urn:microsoft.com/office/officeart/2008/layout/HorizontalMultiLevelHierarchy"/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4FD1AD87-8C21-4578-95E1-4B11B4BBEBA5}" type="presOf" srcId="{408B2684-5CCD-44C6-87E0-25953852F4BD}" destId="{FA22A5DB-7DE9-402C-97D9-7FB04EA75410}" srcOrd="0" destOrd="0" presId="urn:microsoft.com/office/officeart/2008/layout/HorizontalMultiLevelHierarchy"/>
    <dgm:cxn modelId="{347CA143-7FF7-4DC0-A144-EA767F21956E}" type="presOf" srcId="{74997336-2B98-4F10-80B6-7BAB30928AF8}" destId="{41C5D6C6-F280-49F0-BB42-21304668F58F}" srcOrd="0" destOrd="0" presId="urn:microsoft.com/office/officeart/2008/layout/HorizontalMultiLevelHierarchy"/>
    <dgm:cxn modelId="{704D2FFF-7E00-4622-89BA-F31F4501917A}" type="presParOf" srcId="{014AEFBE-BFB3-4EA9-AD29-466060F22F4B}" destId="{EBAA8B2D-5352-43BC-A3BA-6712155B1F9D}" srcOrd="0" destOrd="0" presId="urn:microsoft.com/office/officeart/2008/layout/HorizontalMultiLevelHierarchy"/>
    <dgm:cxn modelId="{F5DE87EB-DC3F-46A8-9195-84D7248F8F83}" type="presParOf" srcId="{EBAA8B2D-5352-43BC-A3BA-6712155B1F9D}" destId="{0C26CA9D-97A6-4CF5-A82A-4B60262F8C76}" srcOrd="0" destOrd="0" presId="urn:microsoft.com/office/officeart/2008/layout/HorizontalMultiLevelHierarchy"/>
    <dgm:cxn modelId="{5EFBF179-2EAA-47B1-A197-B478CA35DC40}" type="presParOf" srcId="{EBAA8B2D-5352-43BC-A3BA-6712155B1F9D}" destId="{045EC450-8C69-404C-B7BB-74329373055E}" srcOrd="1" destOrd="0" presId="urn:microsoft.com/office/officeart/2008/layout/HorizontalMultiLevelHierarchy"/>
    <dgm:cxn modelId="{1956D5C8-B623-4A62-B70B-82711A1A31B4}" type="presParOf" srcId="{045EC450-8C69-404C-B7BB-74329373055E}" destId="{41C5D6C6-F280-49F0-BB42-21304668F58F}" srcOrd="0" destOrd="0" presId="urn:microsoft.com/office/officeart/2008/layout/HorizontalMultiLevelHierarchy"/>
    <dgm:cxn modelId="{C9A334BB-FB77-49D6-ACB9-C105CDC1AECD}" type="presParOf" srcId="{41C5D6C6-F280-49F0-BB42-21304668F58F}" destId="{E8DED250-CF68-4015-B069-DDF93DCA09F6}" srcOrd="0" destOrd="0" presId="urn:microsoft.com/office/officeart/2008/layout/HorizontalMultiLevelHierarchy"/>
    <dgm:cxn modelId="{72D724DD-C739-48E7-901E-7C24D809CAB3}" type="presParOf" srcId="{045EC450-8C69-404C-B7BB-74329373055E}" destId="{29E626BB-42B3-41AC-B28F-BB01DF9A083B}" srcOrd="1" destOrd="0" presId="urn:microsoft.com/office/officeart/2008/layout/HorizontalMultiLevelHierarchy"/>
    <dgm:cxn modelId="{EA485437-05AC-4CE6-84DF-7B7ED6E61D6F}" type="presParOf" srcId="{29E626BB-42B3-41AC-B28F-BB01DF9A083B}" destId="{FA22A5DB-7DE9-402C-97D9-7FB04EA75410}" srcOrd="0" destOrd="0" presId="urn:microsoft.com/office/officeart/2008/layout/HorizontalMultiLevelHierarchy"/>
    <dgm:cxn modelId="{161736BF-642D-450F-A7EB-7F0A2CA13467}" type="presParOf" srcId="{29E626BB-42B3-41AC-B28F-BB01DF9A083B}" destId="{B23135BA-C732-42FB-B3DC-FD5DDF3C0F5B}" srcOrd="1" destOrd="0" presId="urn:microsoft.com/office/officeart/2008/layout/HorizontalMultiLevelHierarchy"/>
    <dgm:cxn modelId="{AA7DE52E-0E18-4DF9-9086-ECB5F0B673BD}" type="presParOf" srcId="{045EC450-8C69-404C-B7BB-74329373055E}" destId="{5AFCC578-4570-4B36-9802-2F5807091463}" srcOrd="2" destOrd="0" presId="urn:microsoft.com/office/officeart/2008/layout/HorizontalMultiLevelHierarchy"/>
    <dgm:cxn modelId="{8F979513-0CF2-401D-875A-052DBFD58B1F}" type="presParOf" srcId="{5AFCC578-4570-4B36-9802-2F5807091463}" destId="{E0498548-35C2-4D96-B69C-2186F618A89E}" srcOrd="0" destOrd="0" presId="urn:microsoft.com/office/officeart/2008/layout/HorizontalMultiLevelHierarchy"/>
    <dgm:cxn modelId="{83585263-62AB-4B53-A967-8E8AB1F5875A}" type="presParOf" srcId="{045EC450-8C69-404C-B7BB-74329373055E}" destId="{EC578A44-EDC3-4E7C-8B15-FA7082A78FB6}" srcOrd="3" destOrd="0" presId="urn:microsoft.com/office/officeart/2008/layout/HorizontalMultiLevelHierarchy"/>
    <dgm:cxn modelId="{14C0CA7B-EA78-42F7-BF84-2F1D13FC6AED}" type="presParOf" srcId="{EC578A44-EDC3-4E7C-8B15-FA7082A78FB6}" destId="{5773AE82-3DC5-4306-A093-B9C702D6F71A}" srcOrd="0" destOrd="0" presId="urn:microsoft.com/office/officeart/2008/layout/HorizontalMultiLevelHierarchy"/>
    <dgm:cxn modelId="{0B1B6BF2-346D-4A23-94C4-227AB65E7926}" type="presParOf" srcId="{EC578A44-EDC3-4E7C-8B15-FA7082A78FB6}" destId="{6E848AA8-22CD-44CD-A5EB-171BA2B6B7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Oceania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Australia</a:t>
          </a:r>
          <a:endParaRPr lang="en-US" dirty="0"/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New Zealand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</dgm:ptLst>
  <dgm:cxnLst>
    <dgm:cxn modelId="{BDF216C6-5124-4515-853C-8F35856DD485}" type="presOf" srcId="{8AC8E796-7D01-4405-B335-7EAB40EA00E9}" destId="{E0498548-35C2-4D96-B69C-2186F618A89E}" srcOrd="1" destOrd="0" presId="urn:microsoft.com/office/officeart/2008/layout/HorizontalMultiLevelHierarchy"/>
    <dgm:cxn modelId="{90FC2D06-0B39-4861-BDF2-4A3FC1EC863C}" type="presOf" srcId="{8AC8E796-7D01-4405-B335-7EAB40EA00E9}" destId="{5AFCC578-4570-4B36-9802-2F5807091463}" srcOrd="0" destOrd="0" presId="urn:microsoft.com/office/officeart/2008/layout/HorizontalMultiLevelHierarchy"/>
    <dgm:cxn modelId="{0785A591-BF89-48F8-8BE4-0783E9195EA0}" type="presOf" srcId="{40328F95-70FA-4AB8-9F63-725B70B440C4}" destId="{014AEFBE-BFB3-4EA9-AD29-466060F22F4B}" srcOrd="0" destOrd="0" presId="urn:microsoft.com/office/officeart/2008/layout/HorizontalMultiLevelHierarchy"/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1EB96FBF-46D9-4EC1-B105-DE637B36D23F}" type="presOf" srcId="{74997336-2B98-4F10-80B6-7BAB30928AF8}" destId="{41C5D6C6-F280-49F0-BB42-21304668F58F}" srcOrd="0" destOrd="0" presId="urn:microsoft.com/office/officeart/2008/layout/HorizontalMultiLevelHierarchy"/>
    <dgm:cxn modelId="{D18F88DF-E982-4693-AF05-6B22BB5D30D8}" type="presOf" srcId="{408B2684-5CCD-44C6-87E0-25953852F4BD}" destId="{FA22A5DB-7DE9-402C-97D9-7FB04EA75410}" srcOrd="0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FF9BBCC1-CF3A-4DEB-ACEA-5ACE8D2A9261}" type="presOf" srcId="{2BF71F21-C5C1-4729-91BD-47E4E394FD17}" destId="{5773AE82-3DC5-4306-A093-B9C702D6F71A}" srcOrd="0" destOrd="0" presId="urn:microsoft.com/office/officeart/2008/layout/HorizontalMultiLevelHierarchy"/>
    <dgm:cxn modelId="{C604E7DB-9CBB-4562-8DC3-992189789E9D}" type="presOf" srcId="{F4E0E929-A208-4786-B0F7-8E4AE75D4B22}" destId="{0C26CA9D-97A6-4CF5-A82A-4B60262F8C76}" srcOrd="0" destOrd="0" presId="urn:microsoft.com/office/officeart/2008/layout/HorizontalMultiLevelHierarchy"/>
    <dgm:cxn modelId="{ED2A6AB9-FD45-4CA4-9324-188B8E69974A}" type="presOf" srcId="{74997336-2B98-4F10-80B6-7BAB30928AF8}" destId="{E8DED250-CF68-4015-B069-DDF93DCA09F6}" srcOrd="1" destOrd="0" presId="urn:microsoft.com/office/officeart/2008/layout/HorizontalMultiLevelHierarchy"/>
    <dgm:cxn modelId="{6532F0C5-33A4-4C02-A8C7-AC08D3E4E61A}" type="presParOf" srcId="{014AEFBE-BFB3-4EA9-AD29-466060F22F4B}" destId="{EBAA8B2D-5352-43BC-A3BA-6712155B1F9D}" srcOrd="0" destOrd="0" presId="urn:microsoft.com/office/officeart/2008/layout/HorizontalMultiLevelHierarchy"/>
    <dgm:cxn modelId="{33BE0167-0590-4DBE-ADB1-A076E42517ED}" type="presParOf" srcId="{EBAA8B2D-5352-43BC-A3BA-6712155B1F9D}" destId="{0C26CA9D-97A6-4CF5-A82A-4B60262F8C76}" srcOrd="0" destOrd="0" presId="urn:microsoft.com/office/officeart/2008/layout/HorizontalMultiLevelHierarchy"/>
    <dgm:cxn modelId="{99B58243-BF91-47BC-BB86-B0E5B25AB13B}" type="presParOf" srcId="{EBAA8B2D-5352-43BC-A3BA-6712155B1F9D}" destId="{045EC450-8C69-404C-B7BB-74329373055E}" srcOrd="1" destOrd="0" presId="urn:microsoft.com/office/officeart/2008/layout/HorizontalMultiLevelHierarchy"/>
    <dgm:cxn modelId="{1C3B3F39-ECC8-45CC-83B4-9067949FFF8A}" type="presParOf" srcId="{045EC450-8C69-404C-B7BB-74329373055E}" destId="{41C5D6C6-F280-49F0-BB42-21304668F58F}" srcOrd="0" destOrd="0" presId="urn:microsoft.com/office/officeart/2008/layout/HorizontalMultiLevelHierarchy"/>
    <dgm:cxn modelId="{4DED0F44-0DFC-4F10-8B79-CDB794967E6A}" type="presParOf" srcId="{41C5D6C6-F280-49F0-BB42-21304668F58F}" destId="{E8DED250-CF68-4015-B069-DDF93DCA09F6}" srcOrd="0" destOrd="0" presId="urn:microsoft.com/office/officeart/2008/layout/HorizontalMultiLevelHierarchy"/>
    <dgm:cxn modelId="{DC55B735-02E9-4B58-B97E-DB89FA0B4238}" type="presParOf" srcId="{045EC450-8C69-404C-B7BB-74329373055E}" destId="{29E626BB-42B3-41AC-B28F-BB01DF9A083B}" srcOrd="1" destOrd="0" presId="urn:microsoft.com/office/officeart/2008/layout/HorizontalMultiLevelHierarchy"/>
    <dgm:cxn modelId="{EB052302-9919-4288-B442-B7B2EFF5C470}" type="presParOf" srcId="{29E626BB-42B3-41AC-B28F-BB01DF9A083B}" destId="{FA22A5DB-7DE9-402C-97D9-7FB04EA75410}" srcOrd="0" destOrd="0" presId="urn:microsoft.com/office/officeart/2008/layout/HorizontalMultiLevelHierarchy"/>
    <dgm:cxn modelId="{53401240-DE2C-45A0-B5ED-4FBDDBC8C92E}" type="presParOf" srcId="{29E626BB-42B3-41AC-B28F-BB01DF9A083B}" destId="{B23135BA-C732-42FB-B3DC-FD5DDF3C0F5B}" srcOrd="1" destOrd="0" presId="urn:microsoft.com/office/officeart/2008/layout/HorizontalMultiLevelHierarchy"/>
    <dgm:cxn modelId="{5341E28F-FD59-4549-AFA7-9E24A21BC5A6}" type="presParOf" srcId="{045EC450-8C69-404C-B7BB-74329373055E}" destId="{5AFCC578-4570-4B36-9802-2F5807091463}" srcOrd="2" destOrd="0" presId="urn:microsoft.com/office/officeart/2008/layout/HorizontalMultiLevelHierarchy"/>
    <dgm:cxn modelId="{8C016D1F-1692-4C87-A9E7-99E8A8125433}" type="presParOf" srcId="{5AFCC578-4570-4B36-9802-2F5807091463}" destId="{E0498548-35C2-4D96-B69C-2186F618A89E}" srcOrd="0" destOrd="0" presId="urn:microsoft.com/office/officeart/2008/layout/HorizontalMultiLevelHierarchy"/>
    <dgm:cxn modelId="{6D1F5B93-B002-434D-81C3-BDF69A6C289C}" type="presParOf" srcId="{045EC450-8C69-404C-B7BB-74329373055E}" destId="{EC578A44-EDC3-4E7C-8B15-FA7082A78FB6}" srcOrd="3" destOrd="0" presId="urn:microsoft.com/office/officeart/2008/layout/HorizontalMultiLevelHierarchy"/>
    <dgm:cxn modelId="{7A2EA706-4501-4D9A-95B4-8FFA31E5F5E6}" type="presParOf" srcId="{EC578A44-EDC3-4E7C-8B15-FA7082A78FB6}" destId="{5773AE82-3DC5-4306-A093-B9C702D6F71A}" srcOrd="0" destOrd="0" presId="urn:microsoft.com/office/officeart/2008/layout/HorizontalMultiLevelHierarchy"/>
    <dgm:cxn modelId="{124F041F-99F4-488C-AD2C-E5B42F9D9E78}" type="presParOf" srcId="{EC578A44-EDC3-4E7C-8B15-FA7082A78FB6}" destId="{6E848AA8-22CD-44CD-A5EB-171BA2B6B7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East Asia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Japan</a:t>
          </a:r>
          <a:endParaRPr lang="en-US" dirty="0"/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South Korea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4299607A-2006-4EA0-9FEC-3A2B9BEAB8A3}">
      <dgm:prSet/>
      <dgm:spPr>
        <a:solidFill>
          <a:srgbClr val="1E6E6E"/>
        </a:solidFill>
      </dgm:spPr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China</a:t>
          </a:r>
          <a:endParaRPr lang="en-US" dirty="0">
            <a:solidFill>
              <a:srgbClr val="FFC000"/>
            </a:solidFill>
          </a:endParaRPr>
        </a:p>
      </dgm:t>
    </dgm:pt>
    <dgm:pt modelId="{BFACF844-41DF-416F-9D05-53767E74FD5A}" type="parTrans" cxnId="{FA821443-467A-47A1-A11F-BA8A8EF5960E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6F8DA41-A689-466E-85AD-D0FF3B24BC00}" type="sibTrans" cxnId="{FA821443-467A-47A1-A11F-BA8A8EF5960E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  <dgm:pt modelId="{8B4F843B-8E53-41EC-8218-8823BE969DB0}" type="pres">
      <dgm:prSet presAssocID="{BFACF844-41DF-416F-9D05-53767E74FD5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8565F75-40DE-49EE-96A2-5B35C7C4C7CD}" type="pres">
      <dgm:prSet presAssocID="{BFACF844-41DF-416F-9D05-53767E74FD5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220B369-C7F0-47A4-806B-6FEDECDCAB27}" type="pres">
      <dgm:prSet presAssocID="{4299607A-2006-4EA0-9FEC-3A2B9BEAB8A3}" presName="root2" presStyleCnt="0"/>
      <dgm:spPr/>
    </dgm:pt>
    <dgm:pt modelId="{7460672A-7A4A-4B8B-907F-E565527CFEE6}" type="pres">
      <dgm:prSet presAssocID="{4299607A-2006-4EA0-9FEC-3A2B9BEAB8A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FDA68-9F1A-4132-9B8D-41B007EA8658}" type="pres">
      <dgm:prSet presAssocID="{4299607A-2006-4EA0-9FEC-3A2B9BEAB8A3}" presName="level3hierChild" presStyleCnt="0"/>
      <dgm:spPr/>
    </dgm:pt>
  </dgm:ptLst>
  <dgm:cxnLst>
    <dgm:cxn modelId="{9434FD96-26B4-4657-96FC-085AEA2AEAF8}" type="presOf" srcId="{40328F95-70FA-4AB8-9F63-725B70B440C4}" destId="{014AEFBE-BFB3-4EA9-AD29-466060F22F4B}" srcOrd="0" destOrd="0" presId="urn:microsoft.com/office/officeart/2008/layout/HorizontalMultiLevelHierarchy"/>
    <dgm:cxn modelId="{0C723F4B-2BED-42E4-88BE-129E6DB5B23B}" type="presOf" srcId="{BFACF844-41DF-416F-9D05-53767E74FD5A}" destId="{58565F75-40DE-49EE-96A2-5B35C7C4C7CD}" srcOrd="1" destOrd="0" presId="urn:microsoft.com/office/officeart/2008/layout/HorizontalMultiLevelHierarchy"/>
    <dgm:cxn modelId="{FA821443-467A-47A1-A11F-BA8A8EF5960E}" srcId="{F4E0E929-A208-4786-B0F7-8E4AE75D4B22}" destId="{4299607A-2006-4EA0-9FEC-3A2B9BEAB8A3}" srcOrd="2" destOrd="0" parTransId="{BFACF844-41DF-416F-9D05-53767E74FD5A}" sibTransId="{A6F8DA41-A689-466E-85AD-D0FF3B24BC00}"/>
    <dgm:cxn modelId="{3317707C-7DD4-4417-B9CC-0CC57252D862}" type="presOf" srcId="{74997336-2B98-4F10-80B6-7BAB30928AF8}" destId="{E8DED250-CF68-4015-B069-DDF93DCA09F6}" srcOrd="1" destOrd="0" presId="urn:microsoft.com/office/officeart/2008/layout/HorizontalMultiLevelHierarchy"/>
    <dgm:cxn modelId="{4CEDCAFB-AA3D-44D4-AE01-762C933F350E}" type="presOf" srcId="{8AC8E796-7D01-4405-B335-7EAB40EA00E9}" destId="{5AFCC578-4570-4B36-9802-2F5807091463}" srcOrd="0" destOrd="0" presId="urn:microsoft.com/office/officeart/2008/layout/HorizontalMultiLevelHierarchy"/>
    <dgm:cxn modelId="{62966592-CD5B-484C-86A6-AB82B81A320E}" type="presOf" srcId="{408B2684-5CCD-44C6-87E0-25953852F4BD}" destId="{FA22A5DB-7DE9-402C-97D9-7FB04EA75410}" srcOrd="0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E52216FE-F90A-4A70-AB1A-DA481FD263B4}" type="presOf" srcId="{74997336-2B98-4F10-80B6-7BAB30928AF8}" destId="{41C5D6C6-F280-49F0-BB42-21304668F58F}" srcOrd="0" destOrd="0" presId="urn:microsoft.com/office/officeart/2008/layout/HorizontalMultiLevelHierarchy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2723BCBC-34D3-4670-9921-D089A5224BF2}" type="presOf" srcId="{4299607A-2006-4EA0-9FEC-3A2B9BEAB8A3}" destId="{7460672A-7A4A-4B8B-907F-E565527CFEE6}" srcOrd="0" destOrd="0" presId="urn:microsoft.com/office/officeart/2008/layout/HorizontalMultiLevelHierarchy"/>
    <dgm:cxn modelId="{0A875886-A9AA-46BE-8BE5-BB35D52F6775}" type="presOf" srcId="{BFACF844-41DF-416F-9D05-53767E74FD5A}" destId="{8B4F843B-8E53-41EC-8218-8823BE969DB0}" srcOrd="0" destOrd="0" presId="urn:microsoft.com/office/officeart/2008/layout/HorizontalMultiLevelHierarchy"/>
    <dgm:cxn modelId="{6F62C265-0FAB-499E-BDAA-184CA809B832}" type="presOf" srcId="{F4E0E929-A208-4786-B0F7-8E4AE75D4B22}" destId="{0C26CA9D-97A6-4CF5-A82A-4B60262F8C76}" srcOrd="0" destOrd="0" presId="urn:microsoft.com/office/officeart/2008/layout/HorizontalMultiLevelHierarchy"/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3806B55D-558E-4EE7-90A5-964CA138BC90}" type="presOf" srcId="{2BF71F21-C5C1-4729-91BD-47E4E394FD17}" destId="{5773AE82-3DC5-4306-A093-B9C702D6F71A}" srcOrd="0" destOrd="0" presId="urn:microsoft.com/office/officeart/2008/layout/HorizontalMultiLevelHierarchy"/>
    <dgm:cxn modelId="{3B3490CD-EA2D-401A-B171-E10ADD30A99B}" type="presOf" srcId="{8AC8E796-7D01-4405-B335-7EAB40EA00E9}" destId="{E0498548-35C2-4D96-B69C-2186F618A89E}" srcOrd="1" destOrd="0" presId="urn:microsoft.com/office/officeart/2008/layout/HorizontalMultiLevelHierarchy"/>
    <dgm:cxn modelId="{0CEA24C8-727C-4884-AACD-3B434CDE007E}" type="presParOf" srcId="{014AEFBE-BFB3-4EA9-AD29-466060F22F4B}" destId="{EBAA8B2D-5352-43BC-A3BA-6712155B1F9D}" srcOrd="0" destOrd="0" presId="urn:microsoft.com/office/officeart/2008/layout/HorizontalMultiLevelHierarchy"/>
    <dgm:cxn modelId="{6888C8DF-E2E3-4354-85B2-6EB71EAF5F68}" type="presParOf" srcId="{EBAA8B2D-5352-43BC-A3BA-6712155B1F9D}" destId="{0C26CA9D-97A6-4CF5-A82A-4B60262F8C76}" srcOrd="0" destOrd="0" presId="urn:microsoft.com/office/officeart/2008/layout/HorizontalMultiLevelHierarchy"/>
    <dgm:cxn modelId="{0F5DD5CC-210E-46F1-AC2B-596CE5612757}" type="presParOf" srcId="{EBAA8B2D-5352-43BC-A3BA-6712155B1F9D}" destId="{045EC450-8C69-404C-B7BB-74329373055E}" srcOrd="1" destOrd="0" presId="urn:microsoft.com/office/officeart/2008/layout/HorizontalMultiLevelHierarchy"/>
    <dgm:cxn modelId="{932E17DD-9FA2-47DB-BCF2-700AEE3C780E}" type="presParOf" srcId="{045EC450-8C69-404C-B7BB-74329373055E}" destId="{41C5D6C6-F280-49F0-BB42-21304668F58F}" srcOrd="0" destOrd="0" presId="urn:microsoft.com/office/officeart/2008/layout/HorizontalMultiLevelHierarchy"/>
    <dgm:cxn modelId="{B67418CE-CF2E-46B2-84E9-4AAB4BB58082}" type="presParOf" srcId="{41C5D6C6-F280-49F0-BB42-21304668F58F}" destId="{E8DED250-CF68-4015-B069-DDF93DCA09F6}" srcOrd="0" destOrd="0" presId="urn:microsoft.com/office/officeart/2008/layout/HorizontalMultiLevelHierarchy"/>
    <dgm:cxn modelId="{89CC61E5-C71A-48D4-8BDE-44FCF48D91CA}" type="presParOf" srcId="{045EC450-8C69-404C-B7BB-74329373055E}" destId="{29E626BB-42B3-41AC-B28F-BB01DF9A083B}" srcOrd="1" destOrd="0" presId="urn:microsoft.com/office/officeart/2008/layout/HorizontalMultiLevelHierarchy"/>
    <dgm:cxn modelId="{D947BA62-F5AD-4050-8836-106D32758757}" type="presParOf" srcId="{29E626BB-42B3-41AC-B28F-BB01DF9A083B}" destId="{FA22A5DB-7DE9-402C-97D9-7FB04EA75410}" srcOrd="0" destOrd="0" presId="urn:microsoft.com/office/officeart/2008/layout/HorizontalMultiLevelHierarchy"/>
    <dgm:cxn modelId="{C27D2C5D-088D-4A69-BC5F-07C6FBBF91B4}" type="presParOf" srcId="{29E626BB-42B3-41AC-B28F-BB01DF9A083B}" destId="{B23135BA-C732-42FB-B3DC-FD5DDF3C0F5B}" srcOrd="1" destOrd="0" presId="urn:microsoft.com/office/officeart/2008/layout/HorizontalMultiLevelHierarchy"/>
    <dgm:cxn modelId="{17E21F5B-850F-496B-BB5F-34A159370053}" type="presParOf" srcId="{045EC450-8C69-404C-B7BB-74329373055E}" destId="{5AFCC578-4570-4B36-9802-2F5807091463}" srcOrd="2" destOrd="0" presId="urn:microsoft.com/office/officeart/2008/layout/HorizontalMultiLevelHierarchy"/>
    <dgm:cxn modelId="{984B9D3A-69B4-4864-8054-47C0D2B778DE}" type="presParOf" srcId="{5AFCC578-4570-4B36-9802-2F5807091463}" destId="{E0498548-35C2-4D96-B69C-2186F618A89E}" srcOrd="0" destOrd="0" presId="urn:microsoft.com/office/officeart/2008/layout/HorizontalMultiLevelHierarchy"/>
    <dgm:cxn modelId="{CCD62FDF-A044-4C2D-90AD-9FC36311AD65}" type="presParOf" srcId="{045EC450-8C69-404C-B7BB-74329373055E}" destId="{EC578A44-EDC3-4E7C-8B15-FA7082A78FB6}" srcOrd="3" destOrd="0" presId="urn:microsoft.com/office/officeart/2008/layout/HorizontalMultiLevelHierarchy"/>
    <dgm:cxn modelId="{44670E50-5792-4028-868E-E0935E889062}" type="presParOf" srcId="{EC578A44-EDC3-4E7C-8B15-FA7082A78FB6}" destId="{5773AE82-3DC5-4306-A093-B9C702D6F71A}" srcOrd="0" destOrd="0" presId="urn:microsoft.com/office/officeart/2008/layout/HorizontalMultiLevelHierarchy"/>
    <dgm:cxn modelId="{66B8AAA8-4DD9-48C9-8B05-9A8891475B8B}" type="presParOf" srcId="{EC578A44-EDC3-4E7C-8B15-FA7082A78FB6}" destId="{6E848AA8-22CD-44CD-A5EB-171BA2B6B79C}" srcOrd="1" destOrd="0" presId="urn:microsoft.com/office/officeart/2008/layout/HorizontalMultiLevelHierarchy"/>
    <dgm:cxn modelId="{954EAF12-3248-4189-A44A-AF96C410FB41}" type="presParOf" srcId="{045EC450-8C69-404C-B7BB-74329373055E}" destId="{8B4F843B-8E53-41EC-8218-8823BE969DB0}" srcOrd="4" destOrd="0" presId="urn:microsoft.com/office/officeart/2008/layout/HorizontalMultiLevelHierarchy"/>
    <dgm:cxn modelId="{0A7D2E3E-F143-48EE-B34D-D1656FEB6CA0}" type="presParOf" srcId="{8B4F843B-8E53-41EC-8218-8823BE969DB0}" destId="{58565F75-40DE-49EE-96A2-5B35C7C4C7CD}" srcOrd="0" destOrd="0" presId="urn:microsoft.com/office/officeart/2008/layout/HorizontalMultiLevelHierarchy"/>
    <dgm:cxn modelId="{0F10DA08-3014-4DA1-A49E-9E977486F856}" type="presParOf" srcId="{045EC450-8C69-404C-B7BB-74329373055E}" destId="{2220B369-C7F0-47A4-806B-6FEDECDCAB27}" srcOrd="5" destOrd="0" presId="urn:microsoft.com/office/officeart/2008/layout/HorizontalMultiLevelHierarchy"/>
    <dgm:cxn modelId="{734A04FE-56FD-4306-8879-BCB1B6D6850D}" type="presParOf" srcId="{2220B369-C7F0-47A4-806B-6FEDECDCAB27}" destId="{7460672A-7A4A-4B8B-907F-E565527CFEE6}" srcOrd="0" destOrd="0" presId="urn:microsoft.com/office/officeart/2008/layout/HorizontalMultiLevelHierarchy"/>
    <dgm:cxn modelId="{F39FC56A-8EFE-40CD-BDAA-DD9CC1287791}" type="presParOf" srcId="{2220B369-C7F0-47A4-806B-6FEDECDCAB27}" destId="{B8CFDA68-9F1A-4132-9B8D-41B007EA865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FBB7DEB-1252-4ADB-A4E4-0133147CA0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ED5AF-ADB1-4802-A664-70BDAE296789}">
      <dgm:prSet phldrT="[Text]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Amazon</a:t>
          </a:r>
          <a:endParaRPr lang="en-US" b="1" dirty="0">
            <a:solidFill>
              <a:srgbClr val="00B050"/>
            </a:solidFill>
          </a:endParaRPr>
        </a:p>
      </dgm:t>
    </dgm:pt>
    <dgm:pt modelId="{54CEC0D5-806E-4EE8-9629-68100C87FBCA}" type="parTrans" cxnId="{5B66E613-2FD8-4DCD-832D-12D14F2AAD85}">
      <dgm:prSet/>
      <dgm:spPr/>
      <dgm:t>
        <a:bodyPr/>
        <a:lstStyle/>
        <a:p>
          <a:endParaRPr lang="en-US" b="1"/>
        </a:p>
      </dgm:t>
    </dgm:pt>
    <dgm:pt modelId="{77490873-9002-45F0-B552-ED743544B0C3}" type="sibTrans" cxnId="{5B66E613-2FD8-4DCD-832D-12D14F2AAD85}">
      <dgm:prSet/>
      <dgm:spPr/>
      <dgm:t>
        <a:bodyPr/>
        <a:lstStyle/>
        <a:p>
          <a:endParaRPr lang="en-US" b="1"/>
        </a:p>
      </dgm:t>
    </dgm:pt>
    <dgm:pt modelId="{E4FBDD44-6437-4772-87F4-D42411DD840E}">
      <dgm:prSet phldrT="[Text]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00B050"/>
              </a:solidFill>
            </a:rPr>
            <a:t>Jingdong</a:t>
          </a:r>
          <a:endParaRPr lang="en-US" b="1" dirty="0">
            <a:solidFill>
              <a:srgbClr val="00B050"/>
            </a:solidFill>
          </a:endParaRPr>
        </a:p>
      </dgm:t>
    </dgm:pt>
    <dgm:pt modelId="{6F7FFDCC-1C75-43E2-850B-18965624C855}" type="parTrans" cxnId="{76500D75-2EB9-4038-BC86-9DD4AB7A0433}">
      <dgm:prSet/>
      <dgm:spPr/>
      <dgm:t>
        <a:bodyPr/>
        <a:lstStyle/>
        <a:p>
          <a:endParaRPr lang="en-US" b="1"/>
        </a:p>
      </dgm:t>
    </dgm:pt>
    <dgm:pt modelId="{8FBAC017-59D8-4D79-8B65-FAC93F4AFC0F}" type="sibTrans" cxnId="{76500D75-2EB9-4038-BC86-9DD4AB7A0433}">
      <dgm:prSet/>
      <dgm:spPr/>
      <dgm:t>
        <a:bodyPr/>
        <a:lstStyle/>
        <a:p>
          <a:endParaRPr lang="en-US" b="1"/>
        </a:p>
      </dgm:t>
    </dgm:pt>
    <dgm:pt modelId="{EF3EED32-17D3-4AF4-9EAD-331C61608340}">
      <dgm:prSet phldrT="[Text]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b="1" dirty="0" err="1" smtClean="0">
              <a:solidFill>
                <a:srgbClr val="1E6E6E"/>
              </a:solidFill>
            </a:rPr>
            <a:t>Solostocks</a:t>
          </a:r>
          <a:endParaRPr lang="en-US" b="1" dirty="0">
            <a:solidFill>
              <a:srgbClr val="1E6E6E"/>
            </a:solidFill>
          </a:endParaRPr>
        </a:p>
      </dgm:t>
    </dgm:pt>
    <dgm:pt modelId="{02D97BBF-A199-4073-BAD2-6EA868DA2A60}" type="parTrans" cxnId="{2F21B43A-F148-4394-A499-48C51FA5B195}">
      <dgm:prSet/>
      <dgm:spPr/>
      <dgm:t>
        <a:bodyPr/>
        <a:lstStyle/>
        <a:p>
          <a:endParaRPr lang="en-US" b="1"/>
        </a:p>
      </dgm:t>
    </dgm:pt>
    <dgm:pt modelId="{D02C3FD8-787E-4672-A177-E3282DC42D5F}" type="sibTrans" cxnId="{2F21B43A-F148-4394-A499-48C51FA5B195}">
      <dgm:prSet/>
      <dgm:spPr/>
      <dgm:t>
        <a:bodyPr/>
        <a:lstStyle/>
        <a:p>
          <a:endParaRPr lang="en-US" b="1"/>
        </a:p>
      </dgm:t>
    </dgm:pt>
    <dgm:pt modelId="{763BE07F-0F0B-4370-9FE8-4330377C38A8}">
      <dgm:prSet phldrT="[Text]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b="1" dirty="0" smtClean="0">
              <a:solidFill>
                <a:srgbClr val="1E6E6E"/>
              </a:solidFill>
            </a:rPr>
            <a:t>eBay</a:t>
          </a:r>
          <a:endParaRPr lang="en-US" b="1" dirty="0">
            <a:solidFill>
              <a:srgbClr val="1E6E6E"/>
            </a:solidFill>
          </a:endParaRPr>
        </a:p>
      </dgm:t>
    </dgm:pt>
    <dgm:pt modelId="{9C219E00-D53C-4CC9-81C3-91F2A5CF99B2}" type="parTrans" cxnId="{FB2F1960-B7F5-424F-A5BB-D9C4EE9F2803}">
      <dgm:prSet/>
      <dgm:spPr/>
      <dgm:t>
        <a:bodyPr/>
        <a:lstStyle/>
        <a:p>
          <a:endParaRPr lang="en-US" b="1"/>
        </a:p>
      </dgm:t>
    </dgm:pt>
    <dgm:pt modelId="{E4D7E738-7C1A-4690-969A-2E562538CC19}" type="sibTrans" cxnId="{FB2F1960-B7F5-424F-A5BB-D9C4EE9F2803}">
      <dgm:prSet/>
      <dgm:spPr/>
      <dgm:t>
        <a:bodyPr/>
        <a:lstStyle/>
        <a:p>
          <a:endParaRPr lang="en-US" b="1"/>
        </a:p>
      </dgm:t>
    </dgm:pt>
    <dgm:pt modelId="{6D8F42B3-D685-4802-AE3E-34B53CD64710}">
      <dgm:prSet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b="1" dirty="0" smtClean="0"/>
            <a:t>GC </a:t>
          </a:r>
          <a:r>
            <a:rPr lang="en-US" b="1" dirty="0" smtClean="0">
              <a:solidFill>
                <a:srgbClr val="1E6E6E"/>
              </a:solidFill>
            </a:rPr>
            <a:t>B2B</a:t>
          </a:r>
          <a:endParaRPr lang="en-US" b="1" dirty="0">
            <a:solidFill>
              <a:srgbClr val="1E6E6E"/>
            </a:solidFill>
          </a:endParaRPr>
        </a:p>
      </dgm:t>
    </dgm:pt>
    <dgm:pt modelId="{8FFF995A-6DF5-4387-B015-B53F44CABF45}" type="parTrans" cxnId="{2B688426-353E-49A6-A9F5-965831F47446}">
      <dgm:prSet/>
      <dgm:spPr/>
      <dgm:t>
        <a:bodyPr/>
        <a:lstStyle/>
        <a:p>
          <a:endParaRPr lang="en-US" b="1"/>
        </a:p>
      </dgm:t>
    </dgm:pt>
    <dgm:pt modelId="{4E4B9308-0939-4F01-9094-41549EBAB9C8}" type="sibTrans" cxnId="{2B688426-353E-49A6-A9F5-965831F47446}">
      <dgm:prSet/>
      <dgm:spPr/>
      <dgm:t>
        <a:bodyPr/>
        <a:lstStyle/>
        <a:p>
          <a:endParaRPr lang="en-US" b="1"/>
        </a:p>
      </dgm:t>
    </dgm:pt>
    <dgm:pt modelId="{005BFB86-92A4-4490-8C61-609A3E099228}">
      <dgm:prSet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OPB China</a:t>
          </a:r>
          <a:endParaRPr lang="en-US" b="1" dirty="0">
            <a:solidFill>
              <a:srgbClr val="00B050"/>
            </a:solidFill>
          </a:endParaRPr>
        </a:p>
      </dgm:t>
    </dgm:pt>
    <dgm:pt modelId="{86F66736-4512-4318-AEC9-C6CA2E0152E0}" type="parTrans" cxnId="{63B31C8C-D82C-4939-842A-BA71A6A1D3FE}">
      <dgm:prSet/>
      <dgm:spPr/>
      <dgm:t>
        <a:bodyPr/>
        <a:lstStyle/>
        <a:p>
          <a:endParaRPr lang="en-US"/>
        </a:p>
      </dgm:t>
    </dgm:pt>
    <dgm:pt modelId="{CE54C97E-D21A-41B0-B290-253B0EEB91CF}" type="sibTrans" cxnId="{63B31C8C-D82C-4939-842A-BA71A6A1D3FE}">
      <dgm:prSet/>
      <dgm:spPr/>
      <dgm:t>
        <a:bodyPr/>
        <a:lstStyle/>
        <a:p>
          <a:endParaRPr lang="en-US"/>
        </a:p>
      </dgm:t>
    </dgm:pt>
    <dgm:pt modelId="{475324F0-1800-4D11-AE46-F72F7962A376}" type="pres">
      <dgm:prSet presAssocID="{DFBB7DEB-1252-4ADB-A4E4-0133147CA0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A0C244-EBC3-4327-BFAC-9222B8F975FE}" type="pres">
      <dgm:prSet presAssocID="{C88ED5AF-ADB1-4802-A664-70BDAE29678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8753C-232D-4B4E-9065-40B7240BFEB7}" type="pres">
      <dgm:prSet presAssocID="{77490873-9002-45F0-B552-ED743544B0C3}" presName="space" presStyleCnt="0"/>
      <dgm:spPr/>
    </dgm:pt>
    <dgm:pt modelId="{0D0429E9-235F-40F1-9994-66AF93EE9297}" type="pres">
      <dgm:prSet presAssocID="{E4FBDD44-6437-4772-87F4-D42411DD840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4700A-6387-45F1-A3D0-B86376785650}" type="pres">
      <dgm:prSet presAssocID="{8FBAC017-59D8-4D79-8B65-FAC93F4AFC0F}" presName="space" presStyleCnt="0"/>
      <dgm:spPr/>
    </dgm:pt>
    <dgm:pt modelId="{11F2E7FA-DF45-48F6-9B55-99DB00A3DB8F}" type="pres">
      <dgm:prSet presAssocID="{EF3EED32-17D3-4AF4-9EAD-331C61608340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88873-396C-477A-9D6F-82951ADD7D9D}" type="pres">
      <dgm:prSet presAssocID="{D02C3FD8-787E-4672-A177-E3282DC42D5F}" presName="space" presStyleCnt="0"/>
      <dgm:spPr/>
    </dgm:pt>
    <dgm:pt modelId="{0D2E554A-925A-496C-884D-49A0AB82D96E}" type="pres">
      <dgm:prSet presAssocID="{763BE07F-0F0B-4370-9FE8-4330377C38A8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5CE56-F3A1-417F-B380-0EE1DA03C5ED}" type="pres">
      <dgm:prSet presAssocID="{E4D7E738-7C1A-4690-969A-2E562538CC19}" presName="space" presStyleCnt="0"/>
      <dgm:spPr/>
    </dgm:pt>
    <dgm:pt modelId="{FB000F08-CB46-429B-93FC-2827978C1E44}" type="pres">
      <dgm:prSet presAssocID="{6D8F42B3-D685-4802-AE3E-34B53CD64710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AB246-136E-462B-9CBA-80CABFABBF04}" type="pres">
      <dgm:prSet presAssocID="{4E4B9308-0939-4F01-9094-41549EBAB9C8}" presName="space" presStyleCnt="0"/>
      <dgm:spPr/>
    </dgm:pt>
    <dgm:pt modelId="{A98E5C47-2D9F-41A6-A708-C9C36F8C2A5A}" type="pres">
      <dgm:prSet presAssocID="{005BFB86-92A4-4490-8C61-609A3E099228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E726C0-4752-4FF7-B403-EC9DE451591F}" type="presOf" srcId="{763BE07F-0F0B-4370-9FE8-4330377C38A8}" destId="{0D2E554A-925A-496C-884D-49A0AB82D96E}" srcOrd="0" destOrd="0" presId="urn:microsoft.com/office/officeart/2005/8/layout/venn3"/>
    <dgm:cxn modelId="{8F339930-A9A5-48F2-A47C-E576FFB274F1}" type="presOf" srcId="{EF3EED32-17D3-4AF4-9EAD-331C61608340}" destId="{11F2E7FA-DF45-48F6-9B55-99DB00A3DB8F}" srcOrd="0" destOrd="0" presId="urn:microsoft.com/office/officeart/2005/8/layout/venn3"/>
    <dgm:cxn modelId="{63B31C8C-D82C-4939-842A-BA71A6A1D3FE}" srcId="{DFBB7DEB-1252-4ADB-A4E4-0133147CA0AF}" destId="{005BFB86-92A4-4490-8C61-609A3E099228}" srcOrd="5" destOrd="0" parTransId="{86F66736-4512-4318-AEC9-C6CA2E0152E0}" sibTransId="{CE54C97E-D21A-41B0-B290-253B0EEB91CF}"/>
    <dgm:cxn modelId="{5B66E613-2FD8-4DCD-832D-12D14F2AAD85}" srcId="{DFBB7DEB-1252-4ADB-A4E4-0133147CA0AF}" destId="{C88ED5AF-ADB1-4802-A664-70BDAE296789}" srcOrd="0" destOrd="0" parTransId="{54CEC0D5-806E-4EE8-9629-68100C87FBCA}" sibTransId="{77490873-9002-45F0-B552-ED743544B0C3}"/>
    <dgm:cxn modelId="{2F21B43A-F148-4394-A499-48C51FA5B195}" srcId="{DFBB7DEB-1252-4ADB-A4E4-0133147CA0AF}" destId="{EF3EED32-17D3-4AF4-9EAD-331C61608340}" srcOrd="2" destOrd="0" parTransId="{02D97BBF-A199-4073-BAD2-6EA868DA2A60}" sibTransId="{D02C3FD8-787E-4672-A177-E3282DC42D5F}"/>
    <dgm:cxn modelId="{3931B019-CD83-46F4-BABE-F176FCC35E57}" type="presOf" srcId="{DFBB7DEB-1252-4ADB-A4E4-0133147CA0AF}" destId="{475324F0-1800-4D11-AE46-F72F7962A376}" srcOrd="0" destOrd="0" presId="urn:microsoft.com/office/officeart/2005/8/layout/venn3"/>
    <dgm:cxn modelId="{2B688426-353E-49A6-A9F5-965831F47446}" srcId="{DFBB7DEB-1252-4ADB-A4E4-0133147CA0AF}" destId="{6D8F42B3-D685-4802-AE3E-34B53CD64710}" srcOrd="4" destOrd="0" parTransId="{8FFF995A-6DF5-4387-B015-B53F44CABF45}" sibTransId="{4E4B9308-0939-4F01-9094-41549EBAB9C8}"/>
    <dgm:cxn modelId="{E6F76481-2FCE-48BD-BE48-FD9A5507C52F}" type="presOf" srcId="{C88ED5AF-ADB1-4802-A664-70BDAE296789}" destId="{29A0C244-EBC3-4327-BFAC-9222B8F975FE}" srcOrd="0" destOrd="0" presId="urn:microsoft.com/office/officeart/2005/8/layout/venn3"/>
    <dgm:cxn modelId="{1DAE9E5C-D2D9-40E4-9BB0-9D2B965EA715}" type="presOf" srcId="{005BFB86-92A4-4490-8C61-609A3E099228}" destId="{A98E5C47-2D9F-41A6-A708-C9C36F8C2A5A}" srcOrd="0" destOrd="0" presId="urn:microsoft.com/office/officeart/2005/8/layout/venn3"/>
    <dgm:cxn modelId="{76500D75-2EB9-4038-BC86-9DD4AB7A0433}" srcId="{DFBB7DEB-1252-4ADB-A4E4-0133147CA0AF}" destId="{E4FBDD44-6437-4772-87F4-D42411DD840E}" srcOrd="1" destOrd="0" parTransId="{6F7FFDCC-1C75-43E2-850B-18965624C855}" sibTransId="{8FBAC017-59D8-4D79-8B65-FAC93F4AFC0F}"/>
    <dgm:cxn modelId="{CEE73932-67AB-4BCB-A8AB-1354F7213123}" type="presOf" srcId="{6D8F42B3-D685-4802-AE3E-34B53CD64710}" destId="{FB000F08-CB46-429B-93FC-2827978C1E44}" srcOrd="0" destOrd="0" presId="urn:microsoft.com/office/officeart/2005/8/layout/venn3"/>
    <dgm:cxn modelId="{FB2F1960-B7F5-424F-A5BB-D9C4EE9F2803}" srcId="{DFBB7DEB-1252-4ADB-A4E4-0133147CA0AF}" destId="{763BE07F-0F0B-4370-9FE8-4330377C38A8}" srcOrd="3" destOrd="0" parTransId="{9C219E00-D53C-4CC9-81C3-91F2A5CF99B2}" sibTransId="{E4D7E738-7C1A-4690-969A-2E562538CC19}"/>
    <dgm:cxn modelId="{83E54A64-F187-4E97-B4BC-BD7EEAD85AA8}" type="presOf" srcId="{E4FBDD44-6437-4772-87F4-D42411DD840E}" destId="{0D0429E9-235F-40F1-9994-66AF93EE9297}" srcOrd="0" destOrd="0" presId="urn:microsoft.com/office/officeart/2005/8/layout/venn3"/>
    <dgm:cxn modelId="{F9979A50-B9C3-4595-8962-BCF4CA65CD9E}" type="presParOf" srcId="{475324F0-1800-4D11-AE46-F72F7962A376}" destId="{29A0C244-EBC3-4327-BFAC-9222B8F975FE}" srcOrd="0" destOrd="0" presId="urn:microsoft.com/office/officeart/2005/8/layout/venn3"/>
    <dgm:cxn modelId="{C8862585-BDB2-478D-A464-689083B901FA}" type="presParOf" srcId="{475324F0-1800-4D11-AE46-F72F7962A376}" destId="{65C8753C-232D-4B4E-9065-40B7240BFEB7}" srcOrd="1" destOrd="0" presId="urn:microsoft.com/office/officeart/2005/8/layout/venn3"/>
    <dgm:cxn modelId="{93569082-829F-47A3-802C-EBC7131D3528}" type="presParOf" srcId="{475324F0-1800-4D11-AE46-F72F7962A376}" destId="{0D0429E9-235F-40F1-9994-66AF93EE9297}" srcOrd="2" destOrd="0" presId="urn:microsoft.com/office/officeart/2005/8/layout/venn3"/>
    <dgm:cxn modelId="{8AF7C14B-7912-4B94-B0BC-A020E2E994B6}" type="presParOf" srcId="{475324F0-1800-4D11-AE46-F72F7962A376}" destId="{10E4700A-6387-45F1-A3D0-B86376785650}" srcOrd="3" destOrd="0" presId="urn:microsoft.com/office/officeart/2005/8/layout/venn3"/>
    <dgm:cxn modelId="{436892CB-A483-460F-BB43-A8EC3E9C3AE5}" type="presParOf" srcId="{475324F0-1800-4D11-AE46-F72F7962A376}" destId="{11F2E7FA-DF45-48F6-9B55-99DB00A3DB8F}" srcOrd="4" destOrd="0" presId="urn:microsoft.com/office/officeart/2005/8/layout/venn3"/>
    <dgm:cxn modelId="{45BB113E-6C55-43D4-A3AB-E2D813A382AC}" type="presParOf" srcId="{475324F0-1800-4D11-AE46-F72F7962A376}" destId="{3F888873-396C-477A-9D6F-82951ADD7D9D}" srcOrd="5" destOrd="0" presId="urn:microsoft.com/office/officeart/2005/8/layout/venn3"/>
    <dgm:cxn modelId="{4D0694D8-998F-4688-8226-0C0D9DA69C02}" type="presParOf" srcId="{475324F0-1800-4D11-AE46-F72F7962A376}" destId="{0D2E554A-925A-496C-884D-49A0AB82D96E}" srcOrd="6" destOrd="0" presId="urn:microsoft.com/office/officeart/2005/8/layout/venn3"/>
    <dgm:cxn modelId="{655D4297-9516-479C-91EE-7697BB0AC1E6}" type="presParOf" srcId="{475324F0-1800-4D11-AE46-F72F7962A376}" destId="{A835CE56-F3A1-417F-B380-0EE1DA03C5ED}" srcOrd="7" destOrd="0" presId="urn:microsoft.com/office/officeart/2005/8/layout/venn3"/>
    <dgm:cxn modelId="{D99A0EB1-2720-4F38-8A73-B8AB3EB1BECC}" type="presParOf" srcId="{475324F0-1800-4D11-AE46-F72F7962A376}" destId="{FB000F08-CB46-429B-93FC-2827978C1E44}" srcOrd="8" destOrd="0" presId="urn:microsoft.com/office/officeart/2005/8/layout/venn3"/>
    <dgm:cxn modelId="{7A02989A-9EFF-45B7-B0A5-B6082783CB9F}" type="presParOf" srcId="{475324F0-1800-4D11-AE46-F72F7962A376}" destId="{F34AB246-136E-462B-9CBA-80CABFABBF04}" srcOrd="9" destOrd="0" presId="urn:microsoft.com/office/officeart/2005/8/layout/venn3"/>
    <dgm:cxn modelId="{A7CACAD7-501F-4062-A9AC-BE816D9DC869}" type="presParOf" srcId="{475324F0-1800-4D11-AE46-F72F7962A376}" destId="{A98E5C47-2D9F-41A6-A708-C9C36F8C2A5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BB7DEB-1252-4ADB-A4E4-0133147CA0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8ED5AF-ADB1-4802-A664-70BDAE296789}">
      <dgm:prSet phldrT="[Text]" custT="1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sz="2000" b="1" baseline="0" dirty="0" err="1" smtClean="0">
              <a:solidFill>
                <a:srgbClr val="1E6E6E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Rakuten</a:t>
          </a:r>
          <a:r>
            <a:rPr lang="en-US" sz="2000" b="1" baseline="0" dirty="0" smtClean="0">
              <a:solidFill>
                <a:srgbClr val="1E6E6E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baseline="0" dirty="0" err="1" smtClean="0">
              <a:solidFill>
                <a:srgbClr val="1E6E6E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Ichiba</a:t>
          </a:r>
          <a:endParaRPr lang="en-US" sz="2000" b="1" dirty="0">
            <a:solidFill>
              <a:srgbClr val="1E6E6E"/>
            </a:solidFill>
          </a:endParaRPr>
        </a:p>
      </dgm:t>
    </dgm:pt>
    <dgm:pt modelId="{54CEC0D5-806E-4EE8-9629-68100C87FBCA}" type="parTrans" cxnId="{5B66E613-2FD8-4DCD-832D-12D14F2AAD85}">
      <dgm:prSet/>
      <dgm:spPr/>
      <dgm:t>
        <a:bodyPr/>
        <a:lstStyle/>
        <a:p>
          <a:endParaRPr lang="en-US" sz="2400" b="1"/>
        </a:p>
      </dgm:t>
    </dgm:pt>
    <dgm:pt modelId="{77490873-9002-45F0-B552-ED743544B0C3}" type="sibTrans" cxnId="{5B66E613-2FD8-4DCD-832D-12D14F2AAD85}">
      <dgm:prSet/>
      <dgm:spPr/>
      <dgm:t>
        <a:bodyPr/>
        <a:lstStyle/>
        <a:p>
          <a:endParaRPr lang="en-US" sz="2400" b="1"/>
        </a:p>
      </dgm:t>
    </dgm:pt>
    <dgm:pt modelId="{E4FBDD44-6437-4772-87F4-D42411DD840E}">
      <dgm:prSet phldrT="[Text]" custT="1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sz="1600" b="1" baseline="0" dirty="0" err="1" smtClean="0">
              <a:solidFill>
                <a:srgbClr val="1E6E6E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MercadoLibre</a:t>
          </a:r>
          <a:endParaRPr lang="en-US" sz="2000" b="1" dirty="0">
            <a:solidFill>
              <a:srgbClr val="1E6E6E"/>
            </a:solidFill>
          </a:endParaRPr>
        </a:p>
      </dgm:t>
    </dgm:pt>
    <dgm:pt modelId="{6F7FFDCC-1C75-43E2-850B-18965624C855}" type="parTrans" cxnId="{76500D75-2EB9-4038-BC86-9DD4AB7A0433}">
      <dgm:prSet/>
      <dgm:spPr/>
      <dgm:t>
        <a:bodyPr/>
        <a:lstStyle/>
        <a:p>
          <a:endParaRPr lang="en-US" sz="2400" b="1"/>
        </a:p>
      </dgm:t>
    </dgm:pt>
    <dgm:pt modelId="{8FBAC017-59D8-4D79-8B65-FAC93F4AFC0F}" type="sibTrans" cxnId="{76500D75-2EB9-4038-BC86-9DD4AB7A0433}">
      <dgm:prSet/>
      <dgm:spPr/>
      <dgm:t>
        <a:bodyPr/>
        <a:lstStyle/>
        <a:p>
          <a:endParaRPr lang="en-US" sz="2400" b="1"/>
        </a:p>
      </dgm:t>
    </dgm:pt>
    <dgm:pt modelId="{EF3EED32-17D3-4AF4-9EAD-331C61608340}">
      <dgm:prSet phldrT="[Text]" custT="1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sz="2000" b="1" dirty="0" err="1" smtClean="0">
              <a:solidFill>
                <a:srgbClr val="00B050"/>
              </a:solidFill>
            </a:rPr>
            <a:t>Alibaba</a:t>
          </a:r>
          <a:endParaRPr lang="en-US" sz="2000" b="1" dirty="0">
            <a:solidFill>
              <a:srgbClr val="00B050"/>
            </a:solidFill>
          </a:endParaRPr>
        </a:p>
      </dgm:t>
    </dgm:pt>
    <dgm:pt modelId="{02D97BBF-A199-4073-BAD2-6EA868DA2A60}" type="parTrans" cxnId="{2F21B43A-F148-4394-A499-48C51FA5B195}">
      <dgm:prSet/>
      <dgm:spPr/>
      <dgm:t>
        <a:bodyPr/>
        <a:lstStyle/>
        <a:p>
          <a:endParaRPr lang="en-US" sz="2400" b="1"/>
        </a:p>
      </dgm:t>
    </dgm:pt>
    <dgm:pt modelId="{D02C3FD8-787E-4672-A177-E3282DC42D5F}" type="sibTrans" cxnId="{2F21B43A-F148-4394-A499-48C51FA5B195}">
      <dgm:prSet/>
      <dgm:spPr/>
      <dgm:t>
        <a:bodyPr/>
        <a:lstStyle/>
        <a:p>
          <a:endParaRPr lang="en-US" sz="2400" b="1"/>
        </a:p>
      </dgm:t>
    </dgm:pt>
    <dgm:pt modelId="{763BE07F-0F0B-4370-9FE8-4330377C38A8}">
      <dgm:prSet phldrT="[Text]" custT="1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sz="2000" b="1" dirty="0" err="1" smtClean="0">
              <a:solidFill>
                <a:srgbClr val="00B050"/>
              </a:solidFill>
            </a:rPr>
            <a:t>Ozon</a:t>
          </a:r>
          <a:endParaRPr lang="en-US" sz="2000" b="1" dirty="0">
            <a:solidFill>
              <a:srgbClr val="00B050"/>
            </a:solidFill>
          </a:endParaRPr>
        </a:p>
      </dgm:t>
    </dgm:pt>
    <dgm:pt modelId="{9C219E00-D53C-4CC9-81C3-91F2A5CF99B2}" type="parTrans" cxnId="{FB2F1960-B7F5-424F-A5BB-D9C4EE9F2803}">
      <dgm:prSet/>
      <dgm:spPr/>
      <dgm:t>
        <a:bodyPr/>
        <a:lstStyle/>
        <a:p>
          <a:endParaRPr lang="en-US" sz="2400" b="1"/>
        </a:p>
      </dgm:t>
    </dgm:pt>
    <dgm:pt modelId="{E4D7E738-7C1A-4690-969A-2E562538CC19}" type="sibTrans" cxnId="{FB2F1960-B7F5-424F-A5BB-D9C4EE9F2803}">
      <dgm:prSet/>
      <dgm:spPr/>
      <dgm:t>
        <a:bodyPr/>
        <a:lstStyle/>
        <a:p>
          <a:endParaRPr lang="en-US" sz="2400" b="1"/>
        </a:p>
      </dgm:t>
    </dgm:pt>
    <dgm:pt modelId="{6D8F42B3-D685-4802-AE3E-34B53CD64710}">
      <dgm:prSet custT="1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sz="2000" b="1" dirty="0" err="1" smtClean="0">
              <a:solidFill>
                <a:srgbClr val="1E6E6E"/>
              </a:solidFill>
            </a:rPr>
            <a:t>Lazada</a:t>
          </a:r>
          <a:endParaRPr lang="en-US" sz="2000" b="1" dirty="0">
            <a:solidFill>
              <a:srgbClr val="1E6E6E"/>
            </a:solidFill>
          </a:endParaRPr>
        </a:p>
      </dgm:t>
    </dgm:pt>
    <dgm:pt modelId="{8FFF995A-6DF5-4387-B015-B53F44CABF45}" type="parTrans" cxnId="{2B688426-353E-49A6-A9F5-965831F47446}">
      <dgm:prSet/>
      <dgm:spPr/>
      <dgm:t>
        <a:bodyPr/>
        <a:lstStyle/>
        <a:p>
          <a:endParaRPr lang="en-US" sz="2400" b="1"/>
        </a:p>
      </dgm:t>
    </dgm:pt>
    <dgm:pt modelId="{4E4B9308-0939-4F01-9094-41549EBAB9C8}" type="sibTrans" cxnId="{2B688426-353E-49A6-A9F5-965831F47446}">
      <dgm:prSet/>
      <dgm:spPr/>
      <dgm:t>
        <a:bodyPr/>
        <a:lstStyle/>
        <a:p>
          <a:endParaRPr lang="en-US" sz="2400" b="1"/>
        </a:p>
      </dgm:t>
    </dgm:pt>
    <dgm:pt modelId="{05D2BEBE-D57B-4201-AB4D-B006A57C0A4F}">
      <dgm:prSet custT="1"/>
      <dgm:spPr>
        <a:solidFill>
          <a:srgbClr val="BBD3D3">
            <a:alpha val="50000"/>
          </a:srgbClr>
        </a:solidFill>
      </dgm:spPr>
      <dgm:t>
        <a:bodyPr/>
        <a:lstStyle/>
        <a:p>
          <a:r>
            <a:rPr lang="en-US" sz="2000" b="1" dirty="0" smtClean="0">
              <a:solidFill>
                <a:srgbClr val="00B050"/>
              </a:solidFill>
            </a:rPr>
            <a:t>noon.com</a:t>
          </a:r>
          <a:endParaRPr lang="en-US" sz="2000" b="1" dirty="0">
            <a:solidFill>
              <a:srgbClr val="00B050"/>
            </a:solidFill>
          </a:endParaRPr>
        </a:p>
      </dgm:t>
    </dgm:pt>
    <dgm:pt modelId="{FA3809CC-520B-4DD4-B77E-A741DDBD28C2}" type="parTrans" cxnId="{2DCD7865-E4D9-41B3-8883-55FB27000E98}">
      <dgm:prSet/>
      <dgm:spPr/>
      <dgm:t>
        <a:bodyPr/>
        <a:lstStyle/>
        <a:p>
          <a:endParaRPr lang="en-US" sz="2400"/>
        </a:p>
      </dgm:t>
    </dgm:pt>
    <dgm:pt modelId="{EAB42711-5CE8-403E-991B-11CC76AFA90D}" type="sibTrans" cxnId="{2DCD7865-E4D9-41B3-8883-55FB27000E98}">
      <dgm:prSet/>
      <dgm:spPr/>
      <dgm:t>
        <a:bodyPr/>
        <a:lstStyle/>
        <a:p>
          <a:endParaRPr lang="en-US" sz="2400"/>
        </a:p>
      </dgm:t>
    </dgm:pt>
    <dgm:pt modelId="{475324F0-1800-4D11-AE46-F72F7962A376}" type="pres">
      <dgm:prSet presAssocID="{DFBB7DEB-1252-4ADB-A4E4-0133147CA0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A0C244-EBC3-4327-BFAC-9222B8F975FE}" type="pres">
      <dgm:prSet presAssocID="{C88ED5AF-ADB1-4802-A664-70BDAE296789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8753C-232D-4B4E-9065-40B7240BFEB7}" type="pres">
      <dgm:prSet presAssocID="{77490873-9002-45F0-B552-ED743544B0C3}" presName="space" presStyleCnt="0"/>
      <dgm:spPr/>
    </dgm:pt>
    <dgm:pt modelId="{0D0429E9-235F-40F1-9994-66AF93EE9297}" type="pres">
      <dgm:prSet presAssocID="{E4FBDD44-6437-4772-87F4-D42411DD840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4700A-6387-45F1-A3D0-B86376785650}" type="pres">
      <dgm:prSet presAssocID="{8FBAC017-59D8-4D79-8B65-FAC93F4AFC0F}" presName="space" presStyleCnt="0"/>
      <dgm:spPr/>
    </dgm:pt>
    <dgm:pt modelId="{11F2E7FA-DF45-48F6-9B55-99DB00A3DB8F}" type="pres">
      <dgm:prSet presAssocID="{EF3EED32-17D3-4AF4-9EAD-331C61608340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88873-396C-477A-9D6F-82951ADD7D9D}" type="pres">
      <dgm:prSet presAssocID="{D02C3FD8-787E-4672-A177-E3282DC42D5F}" presName="space" presStyleCnt="0"/>
      <dgm:spPr/>
    </dgm:pt>
    <dgm:pt modelId="{0D2E554A-925A-496C-884D-49A0AB82D96E}" type="pres">
      <dgm:prSet presAssocID="{763BE07F-0F0B-4370-9FE8-4330377C38A8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5CE56-F3A1-417F-B380-0EE1DA03C5ED}" type="pres">
      <dgm:prSet presAssocID="{E4D7E738-7C1A-4690-969A-2E562538CC19}" presName="space" presStyleCnt="0"/>
      <dgm:spPr/>
    </dgm:pt>
    <dgm:pt modelId="{FB000F08-CB46-429B-93FC-2827978C1E44}" type="pres">
      <dgm:prSet presAssocID="{6D8F42B3-D685-4802-AE3E-34B53CD64710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116C2-C76C-450E-BF4A-2EA8DD02458E}" type="pres">
      <dgm:prSet presAssocID="{4E4B9308-0939-4F01-9094-41549EBAB9C8}" presName="space" presStyleCnt="0"/>
      <dgm:spPr/>
    </dgm:pt>
    <dgm:pt modelId="{FCB54B76-5E24-4A8E-8ABA-8753BB701401}" type="pres">
      <dgm:prSet presAssocID="{05D2BEBE-D57B-4201-AB4D-B006A57C0A4F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CD01E-0EB8-448C-9B47-2126F043E31E}" type="presOf" srcId="{C88ED5AF-ADB1-4802-A664-70BDAE296789}" destId="{29A0C244-EBC3-4327-BFAC-9222B8F975FE}" srcOrd="0" destOrd="0" presId="urn:microsoft.com/office/officeart/2005/8/layout/venn3"/>
    <dgm:cxn modelId="{BB2F930D-35B9-41AF-9332-5BDF67709D31}" type="presOf" srcId="{6D8F42B3-D685-4802-AE3E-34B53CD64710}" destId="{FB000F08-CB46-429B-93FC-2827978C1E44}" srcOrd="0" destOrd="0" presId="urn:microsoft.com/office/officeart/2005/8/layout/venn3"/>
    <dgm:cxn modelId="{DD361361-3E52-4819-8BFC-CF949EB74DA9}" type="presOf" srcId="{EF3EED32-17D3-4AF4-9EAD-331C61608340}" destId="{11F2E7FA-DF45-48F6-9B55-99DB00A3DB8F}" srcOrd="0" destOrd="0" presId="urn:microsoft.com/office/officeart/2005/8/layout/venn3"/>
    <dgm:cxn modelId="{5B66E613-2FD8-4DCD-832D-12D14F2AAD85}" srcId="{DFBB7DEB-1252-4ADB-A4E4-0133147CA0AF}" destId="{C88ED5AF-ADB1-4802-A664-70BDAE296789}" srcOrd="0" destOrd="0" parTransId="{54CEC0D5-806E-4EE8-9629-68100C87FBCA}" sibTransId="{77490873-9002-45F0-B552-ED743544B0C3}"/>
    <dgm:cxn modelId="{2F21B43A-F148-4394-A499-48C51FA5B195}" srcId="{DFBB7DEB-1252-4ADB-A4E4-0133147CA0AF}" destId="{EF3EED32-17D3-4AF4-9EAD-331C61608340}" srcOrd="2" destOrd="0" parTransId="{02D97BBF-A199-4073-BAD2-6EA868DA2A60}" sibTransId="{D02C3FD8-787E-4672-A177-E3282DC42D5F}"/>
    <dgm:cxn modelId="{2B688426-353E-49A6-A9F5-965831F47446}" srcId="{DFBB7DEB-1252-4ADB-A4E4-0133147CA0AF}" destId="{6D8F42B3-D685-4802-AE3E-34B53CD64710}" srcOrd="4" destOrd="0" parTransId="{8FFF995A-6DF5-4387-B015-B53F44CABF45}" sibTransId="{4E4B9308-0939-4F01-9094-41549EBAB9C8}"/>
    <dgm:cxn modelId="{2DCD7865-E4D9-41B3-8883-55FB27000E98}" srcId="{DFBB7DEB-1252-4ADB-A4E4-0133147CA0AF}" destId="{05D2BEBE-D57B-4201-AB4D-B006A57C0A4F}" srcOrd="5" destOrd="0" parTransId="{FA3809CC-520B-4DD4-B77E-A741DDBD28C2}" sibTransId="{EAB42711-5CE8-403E-991B-11CC76AFA90D}"/>
    <dgm:cxn modelId="{1949B145-CB10-42E7-92D2-33076AAF6B34}" type="presOf" srcId="{E4FBDD44-6437-4772-87F4-D42411DD840E}" destId="{0D0429E9-235F-40F1-9994-66AF93EE9297}" srcOrd="0" destOrd="0" presId="urn:microsoft.com/office/officeart/2005/8/layout/venn3"/>
    <dgm:cxn modelId="{61FCFBF9-F607-4615-93C9-4622D7F78B2A}" type="presOf" srcId="{05D2BEBE-D57B-4201-AB4D-B006A57C0A4F}" destId="{FCB54B76-5E24-4A8E-8ABA-8753BB701401}" srcOrd="0" destOrd="0" presId="urn:microsoft.com/office/officeart/2005/8/layout/venn3"/>
    <dgm:cxn modelId="{76500D75-2EB9-4038-BC86-9DD4AB7A0433}" srcId="{DFBB7DEB-1252-4ADB-A4E4-0133147CA0AF}" destId="{E4FBDD44-6437-4772-87F4-D42411DD840E}" srcOrd="1" destOrd="0" parTransId="{6F7FFDCC-1C75-43E2-850B-18965624C855}" sibTransId="{8FBAC017-59D8-4D79-8B65-FAC93F4AFC0F}"/>
    <dgm:cxn modelId="{FB2F1960-B7F5-424F-A5BB-D9C4EE9F2803}" srcId="{DFBB7DEB-1252-4ADB-A4E4-0133147CA0AF}" destId="{763BE07F-0F0B-4370-9FE8-4330377C38A8}" srcOrd="3" destOrd="0" parTransId="{9C219E00-D53C-4CC9-81C3-91F2A5CF99B2}" sibTransId="{E4D7E738-7C1A-4690-969A-2E562538CC19}"/>
    <dgm:cxn modelId="{9A4AF9B4-4824-4795-B35F-CB6A2A9F5117}" type="presOf" srcId="{763BE07F-0F0B-4370-9FE8-4330377C38A8}" destId="{0D2E554A-925A-496C-884D-49A0AB82D96E}" srcOrd="0" destOrd="0" presId="urn:microsoft.com/office/officeart/2005/8/layout/venn3"/>
    <dgm:cxn modelId="{F1B099C1-3CED-4C62-89D0-5087089D54C0}" type="presOf" srcId="{DFBB7DEB-1252-4ADB-A4E4-0133147CA0AF}" destId="{475324F0-1800-4D11-AE46-F72F7962A376}" srcOrd="0" destOrd="0" presId="urn:microsoft.com/office/officeart/2005/8/layout/venn3"/>
    <dgm:cxn modelId="{8008F346-9FF8-4A21-8ABB-F403633B3B86}" type="presParOf" srcId="{475324F0-1800-4D11-AE46-F72F7962A376}" destId="{29A0C244-EBC3-4327-BFAC-9222B8F975FE}" srcOrd="0" destOrd="0" presId="urn:microsoft.com/office/officeart/2005/8/layout/venn3"/>
    <dgm:cxn modelId="{1DAE13B2-4BBC-4A30-834B-397B2AF58BF1}" type="presParOf" srcId="{475324F0-1800-4D11-AE46-F72F7962A376}" destId="{65C8753C-232D-4B4E-9065-40B7240BFEB7}" srcOrd="1" destOrd="0" presId="urn:microsoft.com/office/officeart/2005/8/layout/venn3"/>
    <dgm:cxn modelId="{54DB19C0-8977-4D26-8C88-8659582914D8}" type="presParOf" srcId="{475324F0-1800-4D11-AE46-F72F7962A376}" destId="{0D0429E9-235F-40F1-9994-66AF93EE9297}" srcOrd="2" destOrd="0" presId="urn:microsoft.com/office/officeart/2005/8/layout/venn3"/>
    <dgm:cxn modelId="{10BC2706-8552-4C54-80C5-FD1894B2FD3B}" type="presParOf" srcId="{475324F0-1800-4D11-AE46-F72F7962A376}" destId="{10E4700A-6387-45F1-A3D0-B86376785650}" srcOrd="3" destOrd="0" presId="urn:microsoft.com/office/officeart/2005/8/layout/venn3"/>
    <dgm:cxn modelId="{E4AF5A44-68E6-4F98-9A41-0F0A58CA90D9}" type="presParOf" srcId="{475324F0-1800-4D11-AE46-F72F7962A376}" destId="{11F2E7FA-DF45-48F6-9B55-99DB00A3DB8F}" srcOrd="4" destOrd="0" presId="urn:microsoft.com/office/officeart/2005/8/layout/venn3"/>
    <dgm:cxn modelId="{F339C1F1-4E07-4DFA-809E-E0918B0D1CA8}" type="presParOf" srcId="{475324F0-1800-4D11-AE46-F72F7962A376}" destId="{3F888873-396C-477A-9D6F-82951ADD7D9D}" srcOrd="5" destOrd="0" presId="urn:microsoft.com/office/officeart/2005/8/layout/venn3"/>
    <dgm:cxn modelId="{2FD1A9E4-FFD5-450D-B9EB-7703393E286A}" type="presParOf" srcId="{475324F0-1800-4D11-AE46-F72F7962A376}" destId="{0D2E554A-925A-496C-884D-49A0AB82D96E}" srcOrd="6" destOrd="0" presId="urn:microsoft.com/office/officeart/2005/8/layout/venn3"/>
    <dgm:cxn modelId="{8F8C7AE5-230C-478A-8583-C04321189D14}" type="presParOf" srcId="{475324F0-1800-4D11-AE46-F72F7962A376}" destId="{A835CE56-F3A1-417F-B380-0EE1DA03C5ED}" srcOrd="7" destOrd="0" presId="urn:microsoft.com/office/officeart/2005/8/layout/venn3"/>
    <dgm:cxn modelId="{73757AAF-518F-460E-8E7A-DC7DBDC1687F}" type="presParOf" srcId="{475324F0-1800-4D11-AE46-F72F7962A376}" destId="{FB000F08-CB46-429B-93FC-2827978C1E44}" srcOrd="8" destOrd="0" presId="urn:microsoft.com/office/officeart/2005/8/layout/venn3"/>
    <dgm:cxn modelId="{964E2D86-99DA-4DD7-8041-D5EB01B95458}" type="presParOf" srcId="{475324F0-1800-4D11-AE46-F72F7962A376}" destId="{B57116C2-C76C-450E-BF4A-2EA8DD02458E}" srcOrd="9" destOrd="0" presId="urn:microsoft.com/office/officeart/2005/8/layout/venn3"/>
    <dgm:cxn modelId="{CC0EE425-2D12-486A-94AD-8DD674BC8393}" type="presParOf" srcId="{475324F0-1800-4D11-AE46-F72F7962A376}" destId="{FCB54B76-5E24-4A8E-8ABA-8753BB701401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68603-4C3E-4390-9D55-F6A077190EB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0CA2C-275C-4458-A1A0-6AB4409604F5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Processed Food &amp; Spices</a:t>
          </a:r>
          <a:endParaRPr lang="en-US" dirty="0"/>
        </a:p>
      </dgm:t>
    </dgm:pt>
    <dgm:pt modelId="{62635D1B-3FE5-4D22-937C-E0BC7EB97A3E}" type="parTrans" cxnId="{FF578276-66D9-44EA-9505-CE7AA0570A64}">
      <dgm:prSet/>
      <dgm:spPr/>
      <dgm:t>
        <a:bodyPr/>
        <a:lstStyle/>
        <a:p>
          <a:endParaRPr lang="en-US"/>
        </a:p>
      </dgm:t>
    </dgm:pt>
    <dgm:pt modelId="{36CE5972-192B-4101-BB73-ABF8752961EE}" type="sibTrans" cxnId="{FF578276-66D9-44EA-9505-CE7AA0570A64}">
      <dgm:prSet/>
      <dgm:spPr/>
      <dgm:t>
        <a:bodyPr/>
        <a:lstStyle/>
        <a:p>
          <a:endParaRPr lang="en-US"/>
        </a:p>
      </dgm:t>
    </dgm:pt>
    <dgm:pt modelId="{150E5075-5E73-41A1-B4DC-6AC4321ABA01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Textile (Fabric &amp; Carpet)</a:t>
          </a:r>
          <a:endParaRPr lang="en-US" dirty="0"/>
        </a:p>
      </dgm:t>
    </dgm:pt>
    <dgm:pt modelId="{0995596E-3EC9-479B-B02D-55C302679677}" type="parTrans" cxnId="{B3F2DCD5-58D1-412F-ABA6-6CB3BDE3DAE9}">
      <dgm:prSet/>
      <dgm:spPr/>
      <dgm:t>
        <a:bodyPr/>
        <a:lstStyle/>
        <a:p>
          <a:endParaRPr lang="en-US"/>
        </a:p>
      </dgm:t>
    </dgm:pt>
    <dgm:pt modelId="{034D6D46-60AC-48D1-9FAC-B1AC9382BE59}" type="sibTrans" cxnId="{B3F2DCD5-58D1-412F-ABA6-6CB3BDE3DAE9}">
      <dgm:prSet/>
      <dgm:spPr/>
      <dgm:t>
        <a:bodyPr/>
        <a:lstStyle/>
        <a:p>
          <a:endParaRPr lang="en-US"/>
        </a:p>
      </dgm:t>
    </dgm:pt>
    <dgm:pt modelId="{FC8FE02A-CA50-4E89-A518-9CDA0EC487EC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Handicrafts</a:t>
          </a:r>
          <a:endParaRPr lang="en-US" dirty="0"/>
        </a:p>
      </dgm:t>
    </dgm:pt>
    <dgm:pt modelId="{DDD89C5D-6B81-48AC-BA77-7340DEFF3CA6}" type="parTrans" cxnId="{F2FB2811-A082-412E-B04F-8D4086035BEB}">
      <dgm:prSet/>
      <dgm:spPr/>
      <dgm:t>
        <a:bodyPr/>
        <a:lstStyle/>
        <a:p>
          <a:endParaRPr lang="en-US"/>
        </a:p>
      </dgm:t>
    </dgm:pt>
    <dgm:pt modelId="{FB827CA7-4B13-49F3-9A02-C96A2BB93566}" type="sibTrans" cxnId="{F2FB2811-A082-412E-B04F-8D4086035BEB}">
      <dgm:prSet/>
      <dgm:spPr/>
      <dgm:t>
        <a:bodyPr/>
        <a:lstStyle/>
        <a:p>
          <a:endParaRPr lang="en-US"/>
        </a:p>
      </dgm:t>
    </dgm:pt>
    <dgm:pt modelId="{27966573-C0BB-4A3C-8379-BEB349C90824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Leather</a:t>
          </a:r>
          <a:endParaRPr lang="en-US" dirty="0"/>
        </a:p>
      </dgm:t>
    </dgm:pt>
    <dgm:pt modelId="{1141EA70-47E8-4F84-97D5-230EDB379E49}" type="parTrans" cxnId="{9332A477-60F3-427A-85A0-4D9B3BE69E26}">
      <dgm:prSet/>
      <dgm:spPr/>
      <dgm:t>
        <a:bodyPr/>
        <a:lstStyle/>
        <a:p>
          <a:endParaRPr lang="en-US"/>
        </a:p>
      </dgm:t>
    </dgm:pt>
    <dgm:pt modelId="{73873F4B-4EC2-4EC4-BFB1-93BF1C68CA6C}" type="sibTrans" cxnId="{9332A477-60F3-427A-85A0-4D9B3BE69E26}">
      <dgm:prSet/>
      <dgm:spPr/>
      <dgm:t>
        <a:bodyPr/>
        <a:lstStyle/>
        <a:p>
          <a:endParaRPr lang="en-US"/>
        </a:p>
      </dgm:t>
    </dgm:pt>
    <dgm:pt modelId="{5F5A2C5C-8562-448E-A758-53F848368A5C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Home Textile</a:t>
          </a:r>
          <a:endParaRPr lang="en-US" dirty="0"/>
        </a:p>
      </dgm:t>
    </dgm:pt>
    <dgm:pt modelId="{409B52B3-CDBB-4790-A98E-952EEB0D848E}" type="parTrans" cxnId="{0EDDFDCA-BD6F-4711-BD08-FDF22214B10E}">
      <dgm:prSet/>
      <dgm:spPr/>
      <dgm:t>
        <a:bodyPr/>
        <a:lstStyle/>
        <a:p>
          <a:endParaRPr lang="en-US"/>
        </a:p>
      </dgm:t>
    </dgm:pt>
    <dgm:pt modelId="{13C8E62F-4168-4C65-B216-61F9E063EC05}" type="sibTrans" cxnId="{0EDDFDCA-BD6F-4711-BD08-FDF22214B10E}">
      <dgm:prSet/>
      <dgm:spPr/>
      <dgm:t>
        <a:bodyPr/>
        <a:lstStyle/>
        <a:p>
          <a:endParaRPr lang="en-US"/>
        </a:p>
      </dgm:t>
    </dgm:pt>
    <dgm:pt modelId="{D1B1FE24-B661-4A3F-A6FD-38AD420E6FD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Sports Goods</a:t>
          </a:r>
          <a:endParaRPr lang="en-US" dirty="0"/>
        </a:p>
      </dgm:t>
    </dgm:pt>
    <dgm:pt modelId="{01AA584A-FC26-413F-ABA1-6931BFCF6B59}" type="parTrans" cxnId="{17BE051C-75D4-41F0-8882-4C2BC0F260A5}">
      <dgm:prSet/>
      <dgm:spPr/>
      <dgm:t>
        <a:bodyPr/>
        <a:lstStyle/>
        <a:p>
          <a:endParaRPr lang="en-US"/>
        </a:p>
      </dgm:t>
    </dgm:pt>
    <dgm:pt modelId="{176DCC19-9892-4C28-B674-A926A69C37A1}" type="sibTrans" cxnId="{17BE051C-75D4-41F0-8882-4C2BC0F260A5}">
      <dgm:prSet/>
      <dgm:spPr/>
      <dgm:t>
        <a:bodyPr/>
        <a:lstStyle/>
        <a:p>
          <a:endParaRPr lang="en-US"/>
        </a:p>
      </dgm:t>
    </dgm:pt>
    <dgm:pt modelId="{F1FA9B5D-B3DC-4A0C-AD1A-A3AEBDEF590D}">
      <dgm:prSet/>
      <dgm:spPr>
        <a:solidFill>
          <a:srgbClr val="1E6E6E"/>
        </a:solidFill>
      </dgm:spPr>
      <dgm:t>
        <a:bodyPr/>
        <a:lstStyle/>
        <a:p>
          <a:r>
            <a:rPr lang="en-US" dirty="0" smtClean="0"/>
            <a:t>Footwear</a:t>
          </a:r>
          <a:endParaRPr lang="en-US" dirty="0"/>
        </a:p>
      </dgm:t>
    </dgm:pt>
    <dgm:pt modelId="{E716A053-CCD3-4D8F-95DD-25413229ABB8}" type="parTrans" cxnId="{B24ED1A8-E152-49DD-9DDE-25772658BE83}">
      <dgm:prSet/>
      <dgm:spPr/>
      <dgm:t>
        <a:bodyPr/>
        <a:lstStyle/>
        <a:p>
          <a:endParaRPr lang="en-US"/>
        </a:p>
      </dgm:t>
    </dgm:pt>
    <dgm:pt modelId="{F4CB7599-32A0-4869-8225-FF60DB49CA5B}" type="sibTrans" cxnId="{B24ED1A8-E152-49DD-9DDE-25772658BE83}">
      <dgm:prSet/>
      <dgm:spPr/>
      <dgm:t>
        <a:bodyPr/>
        <a:lstStyle/>
        <a:p>
          <a:endParaRPr lang="en-US"/>
        </a:p>
      </dgm:t>
    </dgm:pt>
    <dgm:pt modelId="{C54BB577-DF4B-4301-902A-50B1B8C39DC9}">
      <dgm:prSet/>
      <dgm:spPr>
        <a:solidFill>
          <a:srgbClr val="1E6E6E"/>
        </a:solidFill>
      </dgm:spPr>
      <dgm:t>
        <a:bodyPr/>
        <a:lstStyle/>
        <a:p>
          <a:r>
            <a:rPr lang="en-US" dirty="0" smtClean="0"/>
            <a:t>RM Garments</a:t>
          </a:r>
          <a:endParaRPr lang="en-US" dirty="0"/>
        </a:p>
      </dgm:t>
    </dgm:pt>
    <dgm:pt modelId="{C37B8354-2E7C-4127-AEE2-DBD4ABF26E7F}" type="parTrans" cxnId="{8AC7E972-8ECF-4605-86BE-869AEFD0F352}">
      <dgm:prSet/>
      <dgm:spPr/>
      <dgm:t>
        <a:bodyPr/>
        <a:lstStyle/>
        <a:p>
          <a:endParaRPr lang="en-US"/>
        </a:p>
      </dgm:t>
    </dgm:pt>
    <dgm:pt modelId="{74D1B13F-6F08-415B-B3BB-52323459BF82}" type="sibTrans" cxnId="{8AC7E972-8ECF-4605-86BE-869AEFD0F352}">
      <dgm:prSet/>
      <dgm:spPr/>
      <dgm:t>
        <a:bodyPr/>
        <a:lstStyle/>
        <a:p>
          <a:endParaRPr lang="en-US"/>
        </a:p>
      </dgm:t>
    </dgm:pt>
    <dgm:pt modelId="{B948FD2A-FDF8-496A-8EEE-0A7070BBD9A8}">
      <dgm:prSet/>
      <dgm:spPr>
        <a:solidFill>
          <a:srgbClr val="1E6E6E"/>
        </a:solidFill>
      </dgm:spPr>
      <dgm:t>
        <a:bodyPr/>
        <a:lstStyle/>
        <a:p>
          <a:r>
            <a:rPr lang="en-US" dirty="0" smtClean="0"/>
            <a:t>Cutlery &amp; Cookware</a:t>
          </a:r>
          <a:endParaRPr lang="en-US" dirty="0"/>
        </a:p>
      </dgm:t>
    </dgm:pt>
    <dgm:pt modelId="{D9E383DD-D1A3-4F88-A29D-6BEDE7FF574F}" type="parTrans" cxnId="{99309F29-2A28-45B8-B0E0-A098CCFBFE94}">
      <dgm:prSet/>
      <dgm:spPr/>
      <dgm:t>
        <a:bodyPr/>
        <a:lstStyle/>
        <a:p>
          <a:endParaRPr lang="en-US"/>
        </a:p>
      </dgm:t>
    </dgm:pt>
    <dgm:pt modelId="{7F7892BC-7240-486C-B816-8B93823A52B4}" type="sibTrans" cxnId="{99309F29-2A28-45B8-B0E0-A098CCFBFE94}">
      <dgm:prSet/>
      <dgm:spPr/>
      <dgm:t>
        <a:bodyPr/>
        <a:lstStyle/>
        <a:p>
          <a:endParaRPr lang="en-US"/>
        </a:p>
      </dgm:t>
    </dgm:pt>
    <dgm:pt modelId="{006D5E5A-9586-441D-BD33-BC14A7E4FB4E}">
      <dgm:prSet/>
      <dgm:spPr>
        <a:solidFill>
          <a:srgbClr val="1E6E6E"/>
        </a:solidFill>
      </dgm:spPr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Chemicals</a:t>
          </a:r>
          <a:endParaRPr lang="en-US" dirty="0">
            <a:solidFill>
              <a:srgbClr val="FFC000"/>
            </a:solidFill>
          </a:endParaRPr>
        </a:p>
      </dgm:t>
    </dgm:pt>
    <dgm:pt modelId="{139D0886-314C-4D84-8C7D-1A31724069AA}" type="parTrans" cxnId="{51DBDEE1-F2E7-4A86-8C87-CCA94FE0A0D7}">
      <dgm:prSet/>
      <dgm:spPr/>
      <dgm:t>
        <a:bodyPr/>
        <a:lstStyle/>
        <a:p>
          <a:endParaRPr lang="en-US"/>
        </a:p>
      </dgm:t>
    </dgm:pt>
    <dgm:pt modelId="{C60422A4-78BF-4BEC-AE44-4B5C79D36E3F}" type="sibTrans" cxnId="{51DBDEE1-F2E7-4A86-8C87-CCA94FE0A0D7}">
      <dgm:prSet/>
      <dgm:spPr/>
      <dgm:t>
        <a:bodyPr/>
        <a:lstStyle/>
        <a:p>
          <a:endParaRPr lang="en-US"/>
        </a:p>
      </dgm:t>
    </dgm:pt>
    <dgm:pt modelId="{5882AB68-7C38-44C5-A135-9B0F45AA08C1}" type="pres">
      <dgm:prSet presAssocID="{55868603-4C3E-4390-9D55-F6A077190E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1EE3C2-AFB4-4A67-BF18-9F5B012798DD}" type="pres">
      <dgm:prSet presAssocID="{FAF0CA2C-275C-4458-A1A0-6AB4409604F5}" presName="vertOne" presStyleCnt="0"/>
      <dgm:spPr/>
    </dgm:pt>
    <dgm:pt modelId="{8F4266C4-D22F-4A10-AC45-0E8D66964A83}" type="pres">
      <dgm:prSet presAssocID="{FAF0CA2C-275C-4458-A1A0-6AB4409604F5}" presName="txOne" presStyleLbl="node0" presStyleIdx="0" presStyleCnt="1" custLinFactNeighborY="-187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91CFD7-AEE4-46E7-885F-5BF64751EE35}" type="pres">
      <dgm:prSet presAssocID="{FAF0CA2C-275C-4458-A1A0-6AB4409604F5}" presName="parTransOne" presStyleCnt="0"/>
      <dgm:spPr/>
    </dgm:pt>
    <dgm:pt modelId="{23551A8B-1E36-4AA1-B133-4A143C0D846F}" type="pres">
      <dgm:prSet presAssocID="{FAF0CA2C-275C-4458-A1A0-6AB4409604F5}" presName="horzOne" presStyleCnt="0"/>
      <dgm:spPr/>
    </dgm:pt>
    <dgm:pt modelId="{89BE4843-25D5-45DE-9057-D6F9299A0CB2}" type="pres">
      <dgm:prSet presAssocID="{150E5075-5E73-41A1-B4DC-6AC4321ABA01}" presName="vertTwo" presStyleCnt="0"/>
      <dgm:spPr/>
    </dgm:pt>
    <dgm:pt modelId="{ED69F8A7-6318-4F52-9DA3-F1D2B5219B8A}" type="pres">
      <dgm:prSet presAssocID="{150E5075-5E73-41A1-B4DC-6AC4321ABA01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FF046-8335-469E-BC3B-DAA0C8B8707D}" type="pres">
      <dgm:prSet presAssocID="{150E5075-5E73-41A1-B4DC-6AC4321ABA01}" presName="parTransTwo" presStyleCnt="0"/>
      <dgm:spPr/>
    </dgm:pt>
    <dgm:pt modelId="{D2E345AC-0BEF-4C46-9E15-F319CBE56A53}" type="pres">
      <dgm:prSet presAssocID="{150E5075-5E73-41A1-B4DC-6AC4321ABA01}" presName="horzTwo" presStyleCnt="0"/>
      <dgm:spPr/>
    </dgm:pt>
    <dgm:pt modelId="{2F559AF7-A864-4EA4-AF74-D6E06D003DD4}" type="pres">
      <dgm:prSet presAssocID="{FC8FE02A-CA50-4E89-A518-9CDA0EC487EC}" presName="vertThree" presStyleCnt="0"/>
      <dgm:spPr/>
    </dgm:pt>
    <dgm:pt modelId="{85795ADF-5B28-4444-8304-663C6FEF3081}" type="pres">
      <dgm:prSet presAssocID="{FC8FE02A-CA50-4E89-A518-9CDA0EC487EC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F7ED6-270E-4C29-83FB-3B208DAE18C1}" type="pres">
      <dgm:prSet presAssocID="{FC8FE02A-CA50-4E89-A518-9CDA0EC487EC}" presName="horzThree" presStyleCnt="0"/>
      <dgm:spPr/>
    </dgm:pt>
    <dgm:pt modelId="{1361537A-498A-4B0B-A942-C8DCE376F9AF}" type="pres">
      <dgm:prSet presAssocID="{FB827CA7-4B13-49F3-9A02-C96A2BB93566}" presName="sibSpaceThree" presStyleCnt="0"/>
      <dgm:spPr/>
    </dgm:pt>
    <dgm:pt modelId="{E71DD1F9-9AC9-4706-8717-61A74E83E8EA}" type="pres">
      <dgm:prSet presAssocID="{27966573-C0BB-4A3C-8379-BEB349C90824}" presName="vertThree" presStyleCnt="0"/>
      <dgm:spPr/>
    </dgm:pt>
    <dgm:pt modelId="{9A311D9C-41BA-4BC7-924A-2662F98618C8}" type="pres">
      <dgm:prSet presAssocID="{27966573-C0BB-4A3C-8379-BEB349C90824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FD528-9928-4657-8644-BFEDC08B0193}" type="pres">
      <dgm:prSet presAssocID="{27966573-C0BB-4A3C-8379-BEB349C90824}" presName="horzThree" presStyleCnt="0"/>
      <dgm:spPr/>
    </dgm:pt>
    <dgm:pt modelId="{6DCD5907-4F04-4643-928B-9BFC1DF34B05}" type="pres">
      <dgm:prSet presAssocID="{73873F4B-4EC2-4EC4-BFB1-93BF1C68CA6C}" presName="sibSpaceThree" presStyleCnt="0"/>
      <dgm:spPr/>
    </dgm:pt>
    <dgm:pt modelId="{06A6D8CC-FF1D-4B35-9592-57F5310AF1EB}" type="pres">
      <dgm:prSet presAssocID="{B948FD2A-FDF8-496A-8EEE-0A7070BBD9A8}" presName="vertThree" presStyleCnt="0"/>
      <dgm:spPr/>
    </dgm:pt>
    <dgm:pt modelId="{1D4F8FCB-FC4E-4AB3-9922-D9ACFCE2E3D3}" type="pres">
      <dgm:prSet presAssocID="{B948FD2A-FDF8-496A-8EEE-0A7070BBD9A8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21AEE-220E-4140-939D-9CDBBB09A02D}" type="pres">
      <dgm:prSet presAssocID="{B948FD2A-FDF8-496A-8EEE-0A7070BBD9A8}" presName="horzThree" presStyleCnt="0"/>
      <dgm:spPr/>
    </dgm:pt>
    <dgm:pt modelId="{F440440E-17E8-4643-A5A2-4120640DD92F}" type="pres">
      <dgm:prSet presAssocID="{034D6D46-60AC-48D1-9FAC-B1AC9382BE59}" presName="sibSpaceTwo" presStyleCnt="0"/>
      <dgm:spPr/>
    </dgm:pt>
    <dgm:pt modelId="{CC791D29-7E5F-40D4-853A-86B3668C0F01}" type="pres">
      <dgm:prSet presAssocID="{5F5A2C5C-8562-448E-A758-53F848368A5C}" presName="vertTwo" presStyleCnt="0"/>
      <dgm:spPr/>
    </dgm:pt>
    <dgm:pt modelId="{778C7FC5-3EA4-448D-9F22-FA51A573BCC9}" type="pres">
      <dgm:prSet presAssocID="{5F5A2C5C-8562-448E-A758-53F848368A5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448CAE-A004-4848-8BB1-BE6EC868074C}" type="pres">
      <dgm:prSet presAssocID="{5F5A2C5C-8562-448E-A758-53F848368A5C}" presName="parTransTwo" presStyleCnt="0"/>
      <dgm:spPr/>
    </dgm:pt>
    <dgm:pt modelId="{92A876C6-AF3C-4521-8182-25E7B6D9ECB3}" type="pres">
      <dgm:prSet presAssocID="{5F5A2C5C-8562-448E-A758-53F848368A5C}" presName="horzTwo" presStyleCnt="0"/>
      <dgm:spPr/>
    </dgm:pt>
    <dgm:pt modelId="{91C581C2-7CDA-4718-A6E8-78A8409636AF}" type="pres">
      <dgm:prSet presAssocID="{D1B1FE24-B661-4A3F-A6FD-38AD420E6FD2}" presName="vertThree" presStyleCnt="0"/>
      <dgm:spPr/>
    </dgm:pt>
    <dgm:pt modelId="{3FDB4D3F-67F3-4E91-9FAC-40BD670C1A6A}" type="pres">
      <dgm:prSet presAssocID="{D1B1FE24-B661-4A3F-A6FD-38AD420E6FD2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23CAEB-98DA-4B4E-8692-87E6586601A1}" type="pres">
      <dgm:prSet presAssocID="{D1B1FE24-B661-4A3F-A6FD-38AD420E6FD2}" presName="horzThree" presStyleCnt="0"/>
      <dgm:spPr/>
    </dgm:pt>
    <dgm:pt modelId="{7B212D07-FF1A-472B-8376-BD4A52859C8B}" type="pres">
      <dgm:prSet presAssocID="{176DCC19-9892-4C28-B674-A926A69C37A1}" presName="sibSpaceThree" presStyleCnt="0"/>
      <dgm:spPr/>
    </dgm:pt>
    <dgm:pt modelId="{2B28AAE6-6940-4306-8AF7-6A2FF8BB9841}" type="pres">
      <dgm:prSet presAssocID="{006D5E5A-9586-441D-BD33-BC14A7E4FB4E}" presName="vertThree" presStyleCnt="0"/>
      <dgm:spPr/>
    </dgm:pt>
    <dgm:pt modelId="{0E277EF5-3E20-48DD-8E2D-AF6E3F596517}" type="pres">
      <dgm:prSet presAssocID="{006D5E5A-9586-441D-BD33-BC14A7E4FB4E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EEAA3-3646-40C2-8AAA-003A04AC7455}" type="pres">
      <dgm:prSet presAssocID="{006D5E5A-9586-441D-BD33-BC14A7E4FB4E}" presName="horzThree" presStyleCnt="0"/>
      <dgm:spPr/>
    </dgm:pt>
    <dgm:pt modelId="{49AC9321-BB02-4EB0-A69E-7C48FD178F3A}" type="pres">
      <dgm:prSet presAssocID="{13C8E62F-4168-4C65-B216-61F9E063EC05}" presName="sibSpaceTwo" presStyleCnt="0"/>
      <dgm:spPr/>
    </dgm:pt>
    <dgm:pt modelId="{FF4BD32C-0DE7-4221-AAB8-2FF43731C968}" type="pres">
      <dgm:prSet presAssocID="{F1FA9B5D-B3DC-4A0C-AD1A-A3AEBDEF590D}" presName="vertTwo" presStyleCnt="0"/>
      <dgm:spPr/>
    </dgm:pt>
    <dgm:pt modelId="{2ED20DD3-F8A9-40CE-8582-37FBACBBF7FA}" type="pres">
      <dgm:prSet presAssocID="{F1FA9B5D-B3DC-4A0C-AD1A-A3AEBDEF590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78379D-EFE8-467B-8B74-3617A8A68C4F}" type="pres">
      <dgm:prSet presAssocID="{F1FA9B5D-B3DC-4A0C-AD1A-A3AEBDEF590D}" presName="parTransTwo" presStyleCnt="0"/>
      <dgm:spPr/>
    </dgm:pt>
    <dgm:pt modelId="{D6F47304-C5D0-4610-82A2-3051119E13ED}" type="pres">
      <dgm:prSet presAssocID="{F1FA9B5D-B3DC-4A0C-AD1A-A3AEBDEF590D}" presName="horzTwo" presStyleCnt="0"/>
      <dgm:spPr/>
    </dgm:pt>
    <dgm:pt modelId="{C451585D-6C86-470E-A58C-009D8F8E1B7E}" type="pres">
      <dgm:prSet presAssocID="{C54BB577-DF4B-4301-902A-50B1B8C39DC9}" presName="vertThree" presStyleCnt="0"/>
      <dgm:spPr/>
    </dgm:pt>
    <dgm:pt modelId="{CE8C7952-0C4D-499C-A2B5-68FB962C564C}" type="pres">
      <dgm:prSet presAssocID="{C54BB577-DF4B-4301-902A-50B1B8C39DC9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2EAB8-ECBD-4B0B-9452-CD6687747716}" type="pres">
      <dgm:prSet presAssocID="{C54BB577-DF4B-4301-902A-50B1B8C39DC9}" presName="horzThree" presStyleCnt="0"/>
      <dgm:spPr/>
    </dgm:pt>
  </dgm:ptLst>
  <dgm:cxnLst>
    <dgm:cxn modelId="{C647A863-3966-4672-8A67-ECA27068A539}" type="presOf" srcId="{B948FD2A-FDF8-496A-8EEE-0A7070BBD9A8}" destId="{1D4F8FCB-FC4E-4AB3-9922-D9ACFCE2E3D3}" srcOrd="0" destOrd="0" presId="urn:microsoft.com/office/officeart/2005/8/layout/hierarchy4"/>
    <dgm:cxn modelId="{DAF78C6A-276A-4DFA-B73E-1799944C7284}" type="presOf" srcId="{C54BB577-DF4B-4301-902A-50B1B8C39DC9}" destId="{CE8C7952-0C4D-499C-A2B5-68FB962C564C}" srcOrd="0" destOrd="0" presId="urn:microsoft.com/office/officeart/2005/8/layout/hierarchy4"/>
    <dgm:cxn modelId="{FF578276-66D9-44EA-9505-CE7AA0570A64}" srcId="{55868603-4C3E-4390-9D55-F6A077190EB7}" destId="{FAF0CA2C-275C-4458-A1A0-6AB4409604F5}" srcOrd="0" destOrd="0" parTransId="{62635D1B-3FE5-4D22-937C-E0BC7EB97A3E}" sibTransId="{36CE5972-192B-4101-BB73-ABF8752961EE}"/>
    <dgm:cxn modelId="{65B6393C-BDBE-42F6-8461-CD0EAA9DFB33}" type="presOf" srcId="{FAF0CA2C-275C-4458-A1A0-6AB4409604F5}" destId="{8F4266C4-D22F-4A10-AC45-0E8D66964A83}" srcOrd="0" destOrd="0" presId="urn:microsoft.com/office/officeart/2005/8/layout/hierarchy4"/>
    <dgm:cxn modelId="{B24ED1A8-E152-49DD-9DDE-25772658BE83}" srcId="{FAF0CA2C-275C-4458-A1A0-6AB4409604F5}" destId="{F1FA9B5D-B3DC-4A0C-AD1A-A3AEBDEF590D}" srcOrd="2" destOrd="0" parTransId="{E716A053-CCD3-4D8F-95DD-25413229ABB8}" sibTransId="{F4CB7599-32A0-4869-8225-FF60DB49CA5B}"/>
    <dgm:cxn modelId="{8AC7E972-8ECF-4605-86BE-869AEFD0F352}" srcId="{F1FA9B5D-B3DC-4A0C-AD1A-A3AEBDEF590D}" destId="{C54BB577-DF4B-4301-902A-50B1B8C39DC9}" srcOrd="0" destOrd="0" parTransId="{C37B8354-2E7C-4127-AEE2-DBD4ABF26E7F}" sibTransId="{74D1B13F-6F08-415B-B3BB-52323459BF82}"/>
    <dgm:cxn modelId="{9332A477-60F3-427A-85A0-4D9B3BE69E26}" srcId="{150E5075-5E73-41A1-B4DC-6AC4321ABA01}" destId="{27966573-C0BB-4A3C-8379-BEB349C90824}" srcOrd="1" destOrd="0" parTransId="{1141EA70-47E8-4F84-97D5-230EDB379E49}" sibTransId="{73873F4B-4EC2-4EC4-BFB1-93BF1C68CA6C}"/>
    <dgm:cxn modelId="{0F717490-4314-4658-896D-5DFF6BBB2B65}" type="presOf" srcId="{FC8FE02A-CA50-4E89-A518-9CDA0EC487EC}" destId="{85795ADF-5B28-4444-8304-663C6FEF3081}" srcOrd="0" destOrd="0" presId="urn:microsoft.com/office/officeart/2005/8/layout/hierarchy4"/>
    <dgm:cxn modelId="{9A6C7E9A-7A3D-43AE-96EC-C252EB6ABB18}" type="presOf" srcId="{F1FA9B5D-B3DC-4A0C-AD1A-A3AEBDEF590D}" destId="{2ED20DD3-F8A9-40CE-8582-37FBACBBF7FA}" srcOrd="0" destOrd="0" presId="urn:microsoft.com/office/officeart/2005/8/layout/hierarchy4"/>
    <dgm:cxn modelId="{011D5F18-846D-43ED-B8EF-800CFE182B9F}" type="presOf" srcId="{5F5A2C5C-8562-448E-A758-53F848368A5C}" destId="{778C7FC5-3EA4-448D-9F22-FA51A573BCC9}" srcOrd="0" destOrd="0" presId="urn:microsoft.com/office/officeart/2005/8/layout/hierarchy4"/>
    <dgm:cxn modelId="{51DBDEE1-F2E7-4A86-8C87-CCA94FE0A0D7}" srcId="{5F5A2C5C-8562-448E-A758-53F848368A5C}" destId="{006D5E5A-9586-441D-BD33-BC14A7E4FB4E}" srcOrd="1" destOrd="0" parTransId="{139D0886-314C-4D84-8C7D-1A31724069AA}" sibTransId="{C60422A4-78BF-4BEC-AE44-4B5C79D36E3F}"/>
    <dgm:cxn modelId="{BC02A0B8-4540-450C-AAC8-3E3E02A63E73}" type="presOf" srcId="{55868603-4C3E-4390-9D55-F6A077190EB7}" destId="{5882AB68-7C38-44C5-A135-9B0F45AA08C1}" srcOrd="0" destOrd="0" presId="urn:microsoft.com/office/officeart/2005/8/layout/hierarchy4"/>
    <dgm:cxn modelId="{17BE051C-75D4-41F0-8882-4C2BC0F260A5}" srcId="{5F5A2C5C-8562-448E-A758-53F848368A5C}" destId="{D1B1FE24-B661-4A3F-A6FD-38AD420E6FD2}" srcOrd="0" destOrd="0" parTransId="{01AA584A-FC26-413F-ABA1-6931BFCF6B59}" sibTransId="{176DCC19-9892-4C28-B674-A926A69C37A1}"/>
    <dgm:cxn modelId="{B3F2DCD5-58D1-412F-ABA6-6CB3BDE3DAE9}" srcId="{FAF0CA2C-275C-4458-A1A0-6AB4409604F5}" destId="{150E5075-5E73-41A1-B4DC-6AC4321ABA01}" srcOrd="0" destOrd="0" parTransId="{0995596E-3EC9-479B-B02D-55C302679677}" sibTransId="{034D6D46-60AC-48D1-9FAC-B1AC9382BE59}"/>
    <dgm:cxn modelId="{C399C4EE-FA1F-45A1-9F60-B7D8471B17EF}" type="presOf" srcId="{006D5E5A-9586-441D-BD33-BC14A7E4FB4E}" destId="{0E277EF5-3E20-48DD-8E2D-AF6E3F596517}" srcOrd="0" destOrd="0" presId="urn:microsoft.com/office/officeart/2005/8/layout/hierarchy4"/>
    <dgm:cxn modelId="{0741EB73-F508-4FE0-90AD-1D259712C621}" type="presOf" srcId="{27966573-C0BB-4A3C-8379-BEB349C90824}" destId="{9A311D9C-41BA-4BC7-924A-2662F98618C8}" srcOrd="0" destOrd="0" presId="urn:microsoft.com/office/officeart/2005/8/layout/hierarchy4"/>
    <dgm:cxn modelId="{5A36E998-1AA6-457D-B9EB-24E404DD03CC}" type="presOf" srcId="{150E5075-5E73-41A1-B4DC-6AC4321ABA01}" destId="{ED69F8A7-6318-4F52-9DA3-F1D2B5219B8A}" srcOrd="0" destOrd="0" presId="urn:microsoft.com/office/officeart/2005/8/layout/hierarchy4"/>
    <dgm:cxn modelId="{0EDDFDCA-BD6F-4711-BD08-FDF22214B10E}" srcId="{FAF0CA2C-275C-4458-A1A0-6AB4409604F5}" destId="{5F5A2C5C-8562-448E-A758-53F848368A5C}" srcOrd="1" destOrd="0" parTransId="{409B52B3-CDBB-4790-A98E-952EEB0D848E}" sibTransId="{13C8E62F-4168-4C65-B216-61F9E063EC05}"/>
    <dgm:cxn modelId="{EC22C684-6736-4D02-BDF6-89B3103726C2}" type="presOf" srcId="{D1B1FE24-B661-4A3F-A6FD-38AD420E6FD2}" destId="{3FDB4D3F-67F3-4E91-9FAC-40BD670C1A6A}" srcOrd="0" destOrd="0" presId="urn:microsoft.com/office/officeart/2005/8/layout/hierarchy4"/>
    <dgm:cxn modelId="{F2FB2811-A082-412E-B04F-8D4086035BEB}" srcId="{150E5075-5E73-41A1-B4DC-6AC4321ABA01}" destId="{FC8FE02A-CA50-4E89-A518-9CDA0EC487EC}" srcOrd="0" destOrd="0" parTransId="{DDD89C5D-6B81-48AC-BA77-7340DEFF3CA6}" sibTransId="{FB827CA7-4B13-49F3-9A02-C96A2BB93566}"/>
    <dgm:cxn modelId="{99309F29-2A28-45B8-B0E0-A098CCFBFE94}" srcId="{150E5075-5E73-41A1-B4DC-6AC4321ABA01}" destId="{B948FD2A-FDF8-496A-8EEE-0A7070BBD9A8}" srcOrd="2" destOrd="0" parTransId="{D9E383DD-D1A3-4F88-A29D-6BEDE7FF574F}" sibTransId="{7F7892BC-7240-486C-B816-8B93823A52B4}"/>
    <dgm:cxn modelId="{E5412269-F279-478E-A8D9-E5E9947768B6}" type="presParOf" srcId="{5882AB68-7C38-44C5-A135-9B0F45AA08C1}" destId="{931EE3C2-AFB4-4A67-BF18-9F5B012798DD}" srcOrd="0" destOrd="0" presId="urn:microsoft.com/office/officeart/2005/8/layout/hierarchy4"/>
    <dgm:cxn modelId="{33ABA329-84E4-4437-8E63-2CF0EB7D0045}" type="presParOf" srcId="{931EE3C2-AFB4-4A67-BF18-9F5B012798DD}" destId="{8F4266C4-D22F-4A10-AC45-0E8D66964A83}" srcOrd="0" destOrd="0" presId="urn:microsoft.com/office/officeart/2005/8/layout/hierarchy4"/>
    <dgm:cxn modelId="{841F6FC5-E02F-453D-B60C-B450F43D704A}" type="presParOf" srcId="{931EE3C2-AFB4-4A67-BF18-9F5B012798DD}" destId="{3391CFD7-AEE4-46E7-885F-5BF64751EE35}" srcOrd="1" destOrd="0" presId="urn:microsoft.com/office/officeart/2005/8/layout/hierarchy4"/>
    <dgm:cxn modelId="{066A8F11-B2F2-4865-9D78-F4B51CB72FED}" type="presParOf" srcId="{931EE3C2-AFB4-4A67-BF18-9F5B012798DD}" destId="{23551A8B-1E36-4AA1-B133-4A143C0D846F}" srcOrd="2" destOrd="0" presId="urn:microsoft.com/office/officeart/2005/8/layout/hierarchy4"/>
    <dgm:cxn modelId="{AA19C0CE-E04F-49F7-BD1F-9F22D7A0DEF3}" type="presParOf" srcId="{23551A8B-1E36-4AA1-B133-4A143C0D846F}" destId="{89BE4843-25D5-45DE-9057-D6F9299A0CB2}" srcOrd="0" destOrd="0" presId="urn:microsoft.com/office/officeart/2005/8/layout/hierarchy4"/>
    <dgm:cxn modelId="{B54B0561-EF8F-448F-86D7-0ED8A857E40C}" type="presParOf" srcId="{89BE4843-25D5-45DE-9057-D6F9299A0CB2}" destId="{ED69F8A7-6318-4F52-9DA3-F1D2B5219B8A}" srcOrd="0" destOrd="0" presId="urn:microsoft.com/office/officeart/2005/8/layout/hierarchy4"/>
    <dgm:cxn modelId="{966B0906-B1BE-4470-9FF2-F3E03F96E8DD}" type="presParOf" srcId="{89BE4843-25D5-45DE-9057-D6F9299A0CB2}" destId="{1C3FF046-8335-469E-BC3B-DAA0C8B8707D}" srcOrd="1" destOrd="0" presId="urn:microsoft.com/office/officeart/2005/8/layout/hierarchy4"/>
    <dgm:cxn modelId="{47E9B8C2-E127-4421-B221-73C567560720}" type="presParOf" srcId="{89BE4843-25D5-45DE-9057-D6F9299A0CB2}" destId="{D2E345AC-0BEF-4C46-9E15-F319CBE56A53}" srcOrd="2" destOrd="0" presId="urn:microsoft.com/office/officeart/2005/8/layout/hierarchy4"/>
    <dgm:cxn modelId="{8770E6B3-023C-45CB-A8C1-A88F60FF7A43}" type="presParOf" srcId="{D2E345AC-0BEF-4C46-9E15-F319CBE56A53}" destId="{2F559AF7-A864-4EA4-AF74-D6E06D003DD4}" srcOrd="0" destOrd="0" presId="urn:microsoft.com/office/officeart/2005/8/layout/hierarchy4"/>
    <dgm:cxn modelId="{1CF3F582-24B6-4ED2-87E2-3B1387F44171}" type="presParOf" srcId="{2F559AF7-A864-4EA4-AF74-D6E06D003DD4}" destId="{85795ADF-5B28-4444-8304-663C6FEF3081}" srcOrd="0" destOrd="0" presId="urn:microsoft.com/office/officeart/2005/8/layout/hierarchy4"/>
    <dgm:cxn modelId="{BC2635B6-BFEB-4CFF-95DD-FF452C847461}" type="presParOf" srcId="{2F559AF7-A864-4EA4-AF74-D6E06D003DD4}" destId="{6D6F7ED6-270E-4C29-83FB-3B208DAE18C1}" srcOrd="1" destOrd="0" presId="urn:microsoft.com/office/officeart/2005/8/layout/hierarchy4"/>
    <dgm:cxn modelId="{C5C2F403-2142-4E20-9063-CD0E24B88CA4}" type="presParOf" srcId="{D2E345AC-0BEF-4C46-9E15-F319CBE56A53}" destId="{1361537A-498A-4B0B-A942-C8DCE376F9AF}" srcOrd="1" destOrd="0" presId="urn:microsoft.com/office/officeart/2005/8/layout/hierarchy4"/>
    <dgm:cxn modelId="{EFAAB32B-9EEE-4A36-A992-0816F495E651}" type="presParOf" srcId="{D2E345AC-0BEF-4C46-9E15-F319CBE56A53}" destId="{E71DD1F9-9AC9-4706-8717-61A74E83E8EA}" srcOrd="2" destOrd="0" presId="urn:microsoft.com/office/officeart/2005/8/layout/hierarchy4"/>
    <dgm:cxn modelId="{F476F1A8-DDF9-44AF-8883-682B33ACA2B5}" type="presParOf" srcId="{E71DD1F9-9AC9-4706-8717-61A74E83E8EA}" destId="{9A311D9C-41BA-4BC7-924A-2662F98618C8}" srcOrd="0" destOrd="0" presId="urn:microsoft.com/office/officeart/2005/8/layout/hierarchy4"/>
    <dgm:cxn modelId="{58D5B16E-FC0D-4ACD-B533-539C10F19922}" type="presParOf" srcId="{E71DD1F9-9AC9-4706-8717-61A74E83E8EA}" destId="{38AFD528-9928-4657-8644-BFEDC08B0193}" srcOrd="1" destOrd="0" presId="urn:microsoft.com/office/officeart/2005/8/layout/hierarchy4"/>
    <dgm:cxn modelId="{9140F82F-3E5E-4C1D-AF35-82F5B917B231}" type="presParOf" srcId="{D2E345AC-0BEF-4C46-9E15-F319CBE56A53}" destId="{6DCD5907-4F04-4643-928B-9BFC1DF34B05}" srcOrd="3" destOrd="0" presId="urn:microsoft.com/office/officeart/2005/8/layout/hierarchy4"/>
    <dgm:cxn modelId="{8B1CFEF7-B4D4-44D6-A306-DD89BFBEE6FD}" type="presParOf" srcId="{D2E345AC-0BEF-4C46-9E15-F319CBE56A53}" destId="{06A6D8CC-FF1D-4B35-9592-57F5310AF1EB}" srcOrd="4" destOrd="0" presId="urn:microsoft.com/office/officeart/2005/8/layout/hierarchy4"/>
    <dgm:cxn modelId="{4582DCDB-2C24-4042-844B-D1D6EF78E63A}" type="presParOf" srcId="{06A6D8CC-FF1D-4B35-9592-57F5310AF1EB}" destId="{1D4F8FCB-FC4E-4AB3-9922-D9ACFCE2E3D3}" srcOrd="0" destOrd="0" presId="urn:microsoft.com/office/officeart/2005/8/layout/hierarchy4"/>
    <dgm:cxn modelId="{1BF937A1-101F-43EB-A5E7-9A2DC5EECFC0}" type="presParOf" srcId="{06A6D8CC-FF1D-4B35-9592-57F5310AF1EB}" destId="{89721AEE-220E-4140-939D-9CDBBB09A02D}" srcOrd="1" destOrd="0" presId="urn:microsoft.com/office/officeart/2005/8/layout/hierarchy4"/>
    <dgm:cxn modelId="{715A30CC-9DAF-4B70-9D3A-620D38886359}" type="presParOf" srcId="{23551A8B-1E36-4AA1-B133-4A143C0D846F}" destId="{F440440E-17E8-4643-A5A2-4120640DD92F}" srcOrd="1" destOrd="0" presId="urn:microsoft.com/office/officeart/2005/8/layout/hierarchy4"/>
    <dgm:cxn modelId="{583FED65-08A5-42D7-8180-74E5E7E673E1}" type="presParOf" srcId="{23551A8B-1E36-4AA1-B133-4A143C0D846F}" destId="{CC791D29-7E5F-40D4-853A-86B3668C0F01}" srcOrd="2" destOrd="0" presId="urn:microsoft.com/office/officeart/2005/8/layout/hierarchy4"/>
    <dgm:cxn modelId="{9B92A1CA-8C5F-4BA2-91CA-FDBC73EBA1E6}" type="presParOf" srcId="{CC791D29-7E5F-40D4-853A-86B3668C0F01}" destId="{778C7FC5-3EA4-448D-9F22-FA51A573BCC9}" srcOrd="0" destOrd="0" presId="urn:microsoft.com/office/officeart/2005/8/layout/hierarchy4"/>
    <dgm:cxn modelId="{FE920AD5-0EAB-4BB6-97DE-B75D6C64A792}" type="presParOf" srcId="{CC791D29-7E5F-40D4-853A-86B3668C0F01}" destId="{91448CAE-A004-4848-8BB1-BE6EC868074C}" srcOrd="1" destOrd="0" presId="urn:microsoft.com/office/officeart/2005/8/layout/hierarchy4"/>
    <dgm:cxn modelId="{95694DA4-E40A-4E5D-AE7E-29EE193BBB74}" type="presParOf" srcId="{CC791D29-7E5F-40D4-853A-86B3668C0F01}" destId="{92A876C6-AF3C-4521-8182-25E7B6D9ECB3}" srcOrd="2" destOrd="0" presId="urn:microsoft.com/office/officeart/2005/8/layout/hierarchy4"/>
    <dgm:cxn modelId="{3E8F0CAA-A35A-4C00-A6E8-970089D47F1D}" type="presParOf" srcId="{92A876C6-AF3C-4521-8182-25E7B6D9ECB3}" destId="{91C581C2-7CDA-4718-A6E8-78A8409636AF}" srcOrd="0" destOrd="0" presId="urn:microsoft.com/office/officeart/2005/8/layout/hierarchy4"/>
    <dgm:cxn modelId="{96079E4D-DBAC-45E4-B3D5-6CE6F923F6C9}" type="presParOf" srcId="{91C581C2-7CDA-4718-A6E8-78A8409636AF}" destId="{3FDB4D3F-67F3-4E91-9FAC-40BD670C1A6A}" srcOrd="0" destOrd="0" presId="urn:microsoft.com/office/officeart/2005/8/layout/hierarchy4"/>
    <dgm:cxn modelId="{B5D21904-5022-4AF2-B74A-CA098FE7CC94}" type="presParOf" srcId="{91C581C2-7CDA-4718-A6E8-78A8409636AF}" destId="{2023CAEB-98DA-4B4E-8692-87E6586601A1}" srcOrd="1" destOrd="0" presId="urn:microsoft.com/office/officeart/2005/8/layout/hierarchy4"/>
    <dgm:cxn modelId="{57862489-6EE7-470B-8A8A-EFC69DAEB928}" type="presParOf" srcId="{92A876C6-AF3C-4521-8182-25E7B6D9ECB3}" destId="{7B212D07-FF1A-472B-8376-BD4A52859C8B}" srcOrd="1" destOrd="0" presId="urn:microsoft.com/office/officeart/2005/8/layout/hierarchy4"/>
    <dgm:cxn modelId="{FE5E6C31-A578-432B-9CE3-74C272B381A5}" type="presParOf" srcId="{92A876C6-AF3C-4521-8182-25E7B6D9ECB3}" destId="{2B28AAE6-6940-4306-8AF7-6A2FF8BB9841}" srcOrd="2" destOrd="0" presId="urn:microsoft.com/office/officeart/2005/8/layout/hierarchy4"/>
    <dgm:cxn modelId="{F6B6434A-1D2F-48BE-A8FE-07F768CF41B7}" type="presParOf" srcId="{2B28AAE6-6940-4306-8AF7-6A2FF8BB9841}" destId="{0E277EF5-3E20-48DD-8E2D-AF6E3F596517}" srcOrd="0" destOrd="0" presId="urn:microsoft.com/office/officeart/2005/8/layout/hierarchy4"/>
    <dgm:cxn modelId="{6E9E0C45-9812-402F-A45E-A45A6BEBD189}" type="presParOf" srcId="{2B28AAE6-6940-4306-8AF7-6A2FF8BB9841}" destId="{0BBEEAA3-3646-40C2-8AAA-003A04AC7455}" srcOrd="1" destOrd="0" presId="urn:microsoft.com/office/officeart/2005/8/layout/hierarchy4"/>
    <dgm:cxn modelId="{E37E44F7-B717-442B-94C9-CD1F887F3CC4}" type="presParOf" srcId="{23551A8B-1E36-4AA1-B133-4A143C0D846F}" destId="{49AC9321-BB02-4EB0-A69E-7C48FD178F3A}" srcOrd="3" destOrd="0" presId="urn:microsoft.com/office/officeart/2005/8/layout/hierarchy4"/>
    <dgm:cxn modelId="{067E58CE-FF20-4307-BC79-8A83B9DAF300}" type="presParOf" srcId="{23551A8B-1E36-4AA1-B133-4A143C0D846F}" destId="{FF4BD32C-0DE7-4221-AAB8-2FF43731C968}" srcOrd="4" destOrd="0" presId="urn:microsoft.com/office/officeart/2005/8/layout/hierarchy4"/>
    <dgm:cxn modelId="{EDA3E141-5E4A-40AD-B52B-E8F54D7BF37E}" type="presParOf" srcId="{FF4BD32C-0DE7-4221-AAB8-2FF43731C968}" destId="{2ED20DD3-F8A9-40CE-8582-37FBACBBF7FA}" srcOrd="0" destOrd="0" presId="urn:microsoft.com/office/officeart/2005/8/layout/hierarchy4"/>
    <dgm:cxn modelId="{F6929644-B64F-4FAF-9465-7222CD74AF80}" type="presParOf" srcId="{FF4BD32C-0DE7-4221-AAB8-2FF43731C968}" destId="{5478379D-EFE8-467B-8B74-3617A8A68C4F}" srcOrd="1" destOrd="0" presId="urn:microsoft.com/office/officeart/2005/8/layout/hierarchy4"/>
    <dgm:cxn modelId="{9261B616-C47F-4F19-9334-08C8E7638BC5}" type="presParOf" srcId="{FF4BD32C-0DE7-4221-AAB8-2FF43731C968}" destId="{D6F47304-C5D0-4610-82A2-3051119E13ED}" srcOrd="2" destOrd="0" presId="urn:microsoft.com/office/officeart/2005/8/layout/hierarchy4"/>
    <dgm:cxn modelId="{FDE74E2A-5A9D-4784-9452-82BDF7BBB609}" type="presParOf" srcId="{D6F47304-C5D0-4610-82A2-3051119E13ED}" destId="{C451585D-6C86-470E-A58C-009D8F8E1B7E}" srcOrd="0" destOrd="0" presId="urn:microsoft.com/office/officeart/2005/8/layout/hierarchy4"/>
    <dgm:cxn modelId="{3A6575BC-AA64-4EF9-80B4-1AC30B50EE78}" type="presParOf" srcId="{C451585D-6C86-470E-A58C-009D8F8E1B7E}" destId="{CE8C7952-0C4D-499C-A2B5-68FB962C564C}" srcOrd="0" destOrd="0" presId="urn:microsoft.com/office/officeart/2005/8/layout/hierarchy4"/>
    <dgm:cxn modelId="{A7B64555-D9EA-49BE-A5F0-C78F1052F009}" type="presParOf" srcId="{C451585D-6C86-470E-A58C-009D8F8E1B7E}" destId="{A462EAB8-ECBD-4B0B-9452-CD66877477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Europe I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UK</a:t>
          </a:r>
          <a:endParaRPr lang="en-US" dirty="0"/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Ireland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FCDFA180-C792-4080-B446-5A2663D814A4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Netherlands</a:t>
          </a:r>
          <a:endParaRPr lang="en-US" dirty="0">
            <a:solidFill>
              <a:srgbClr val="FFC000"/>
            </a:solidFill>
          </a:endParaRPr>
        </a:p>
      </dgm:t>
    </dgm:pt>
    <dgm:pt modelId="{54445EFB-6060-4AC2-A927-5B8D56167149}" type="parTrans" cxnId="{6C2645B6-930E-473F-AFC8-6D8199D6C2E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76FCDE43-5037-4A33-82D5-F2E2517EB49B}" type="sibTrans" cxnId="{6C2645B6-930E-473F-AFC8-6D8199D6C2E0}">
      <dgm:prSet/>
      <dgm:spPr/>
      <dgm:t>
        <a:bodyPr/>
        <a:lstStyle/>
        <a:p>
          <a:endParaRPr lang="en-US"/>
        </a:p>
      </dgm:t>
    </dgm:pt>
    <dgm:pt modelId="{A3D79A19-FB70-484B-AD11-4740977B964D}">
      <dgm:prSet/>
      <dgm:spPr>
        <a:solidFill>
          <a:srgbClr val="1E6E6E"/>
        </a:solidFill>
      </dgm:spPr>
      <dgm:t>
        <a:bodyPr/>
        <a:lstStyle/>
        <a:p>
          <a:r>
            <a:rPr lang="en-US" dirty="0" smtClean="0"/>
            <a:t>France</a:t>
          </a:r>
          <a:endParaRPr lang="en-US" dirty="0"/>
        </a:p>
      </dgm:t>
    </dgm:pt>
    <dgm:pt modelId="{C738AC57-59F0-4984-9481-37B0D48E42A9}" type="parTrans" cxnId="{875CA456-F94B-4534-B608-A798AD4B3D2E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FEE88E6D-6B8D-4E4C-A1B0-C4BC0A354AA3}" type="sibTrans" cxnId="{875CA456-F94B-4534-B608-A798AD4B3D2E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  <dgm:pt modelId="{748771AB-C263-4795-9BAD-A88F1805ED82}" type="pres">
      <dgm:prSet presAssocID="{54445EFB-6060-4AC2-A927-5B8D5616714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C1FE112-AC08-4E3A-803E-809411AD436B}" type="pres">
      <dgm:prSet presAssocID="{54445EFB-6060-4AC2-A927-5B8D561671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5BA9F8C-75F9-4FD2-9D55-9DE25BF7E172}" type="pres">
      <dgm:prSet presAssocID="{FCDFA180-C792-4080-B446-5A2663D814A4}" presName="root2" presStyleCnt="0"/>
      <dgm:spPr/>
    </dgm:pt>
    <dgm:pt modelId="{780A6084-5E38-4DE6-8237-399B41B11683}" type="pres">
      <dgm:prSet presAssocID="{FCDFA180-C792-4080-B446-5A2663D814A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238CB-DD01-45A0-8D88-56EB55637428}" type="pres">
      <dgm:prSet presAssocID="{FCDFA180-C792-4080-B446-5A2663D814A4}" presName="level3hierChild" presStyleCnt="0"/>
      <dgm:spPr/>
    </dgm:pt>
    <dgm:pt modelId="{A884EDB0-4C00-4E7A-A347-40D83968E66D}" type="pres">
      <dgm:prSet presAssocID="{C738AC57-59F0-4984-9481-37B0D48E42A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F8B1A9F9-1EE9-45A4-8811-1372AAD9959B}" type="pres">
      <dgm:prSet presAssocID="{C738AC57-59F0-4984-9481-37B0D48E42A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F84C4A-392D-44B0-8EA9-C3EA5D64228A}" type="pres">
      <dgm:prSet presAssocID="{A3D79A19-FB70-484B-AD11-4740977B964D}" presName="root2" presStyleCnt="0"/>
      <dgm:spPr/>
    </dgm:pt>
    <dgm:pt modelId="{8F8731DE-4A43-4A04-B812-872BF518199E}" type="pres">
      <dgm:prSet presAssocID="{A3D79A19-FB70-484B-AD11-4740977B964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55F4BB-FBC0-45EA-8D5C-97FA0434CE4B}" type="pres">
      <dgm:prSet presAssocID="{A3D79A19-FB70-484B-AD11-4740977B964D}" presName="level3hierChild" presStyleCnt="0"/>
      <dgm:spPr/>
    </dgm:pt>
  </dgm:ptLst>
  <dgm:cxnLst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5418768C-DEEB-4A95-A7E4-6AEDB4A9DAEE}" type="presOf" srcId="{8AC8E796-7D01-4405-B335-7EAB40EA00E9}" destId="{E0498548-35C2-4D96-B69C-2186F618A89E}" srcOrd="1" destOrd="0" presId="urn:microsoft.com/office/officeart/2008/layout/HorizontalMultiLevelHierarchy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1B8F5B89-F5B5-41F0-B017-B7BB73B38EFC}" type="presOf" srcId="{A3D79A19-FB70-484B-AD11-4740977B964D}" destId="{8F8731DE-4A43-4A04-B812-872BF518199E}" srcOrd="0" destOrd="0" presId="urn:microsoft.com/office/officeart/2008/layout/HorizontalMultiLevelHierarchy"/>
    <dgm:cxn modelId="{65D8DD31-662D-4B06-A533-0E274FA4FD00}" type="presOf" srcId="{54445EFB-6060-4AC2-A927-5B8D56167149}" destId="{748771AB-C263-4795-9BAD-A88F1805ED82}" srcOrd="0" destOrd="0" presId="urn:microsoft.com/office/officeart/2008/layout/HorizontalMultiLevelHierarchy"/>
    <dgm:cxn modelId="{6C2645B6-930E-473F-AFC8-6D8199D6C2E0}" srcId="{F4E0E929-A208-4786-B0F7-8E4AE75D4B22}" destId="{FCDFA180-C792-4080-B446-5A2663D814A4}" srcOrd="2" destOrd="0" parTransId="{54445EFB-6060-4AC2-A927-5B8D56167149}" sibTransId="{76FCDE43-5037-4A33-82D5-F2E2517EB49B}"/>
    <dgm:cxn modelId="{7E26E003-69FD-471A-A73D-28AADCC70032}" type="presOf" srcId="{2BF71F21-C5C1-4729-91BD-47E4E394FD17}" destId="{5773AE82-3DC5-4306-A093-B9C702D6F71A}" srcOrd="0" destOrd="0" presId="urn:microsoft.com/office/officeart/2008/layout/HorizontalMultiLevelHierarchy"/>
    <dgm:cxn modelId="{2DE93B8E-9AB8-4350-A0CB-EFE844EC6A97}" type="presOf" srcId="{54445EFB-6060-4AC2-A927-5B8D56167149}" destId="{EC1FE112-AC08-4E3A-803E-809411AD436B}" srcOrd="1" destOrd="0" presId="urn:microsoft.com/office/officeart/2008/layout/HorizontalMultiLevelHierarchy"/>
    <dgm:cxn modelId="{E3561268-BB02-4B0B-9B1A-AC2CF3567C93}" type="presOf" srcId="{F4E0E929-A208-4786-B0F7-8E4AE75D4B22}" destId="{0C26CA9D-97A6-4CF5-A82A-4B60262F8C76}" srcOrd="0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1760F17E-A1F1-45B4-B8B6-5AF9E677FECE}" type="presOf" srcId="{408B2684-5CCD-44C6-87E0-25953852F4BD}" destId="{FA22A5DB-7DE9-402C-97D9-7FB04EA75410}" srcOrd="0" destOrd="0" presId="urn:microsoft.com/office/officeart/2008/layout/HorizontalMultiLevelHierarchy"/>
    <dgm:cxn modelId="{DC20F8A6-9469-430C-9D26-12CB733D09CB}" type="presOf" srcId="{74997336-2B98-4F10-80B6-7BAB30928AF8}" destId="{E8DED250-CF68-4015-B069-DDF93DCA09F6}" srcOrd="1" destOrd="0" presId="urn:microsoft.com/office/officeart/2008/layout/HorizontalMultiLevelHierarchy"/>
    <dgm:cxn modelId="{875CA456-F94B-4534-B608-A798AD4B3D2E}" srcId="{F4E0E929-A208-4786-B0F7-8E4AE75D4B22}" destId="{A3D79A19-FB70-484B-AD11-4740977B964D}" srcOrd="3" destOrd="0" parTransId="{C738AC57-59F0-4984-9481-37B0D48E42A9}" sibTransId="{FEE88E6D-6B8D-4E4C-A1B0-C4BC0A354AA3}"/>
    <dgm:cxn modelId="{281069CF-E996-4DFA-87B2-C03A29FB0976}" type="presOf" srcId="{C738AC57-59F0-4984-9481-37B0D48E42A9}" destId="{A884EDB0-4C00-4E7A-A347-40D83968E66D}" srcOrd="0" destOrd="0" presId="urn:microsoft.com/office/officeart/2008/layout/HorizontalMultiLevelHierarchy"/>
    <dgm:cxn modelId="{A38238A5-32F4-41EA-8EB8-F89E5217EF8F}" type="presOf" srcId="{C738AC57-59F0-4984-9481-37B0D48E42A9}" destId="{F8B1A9F9-1EE9-45A4-8811-1372AAD9959B}" srcOrd="1" destOrd="0" presId="urn:microsoft.com/office/officeart/2008/layout/HorizontalMultiLevelHierarchy"/>
    <dgm:cxn modelId="{719AF388-9EAC-4658-9747-52016840782C}" type="presOf" srcId="{74997336-2B98-4F10-80B6-7BAB30928AF8}" destId="{41C5D6C6-F280-49F0-BB42-21304668F58F}" srcOrd="0" destOrd="0" presId="urn:microsoft.com/office/officeart/2008/layout/HorizontalMultiLevelHierarchy"/>
    <dgm:cxn modelId="{ECAF9DBC-203F-462E-8192-311B597AD1B8}" type="presOf" srcId="{40328F95-70FA-4AB8-9F63-725B70B440C4}" destId="{014AEFBE-BFB3-4EA9-AD29-466060F22F4B}" srcOrd="0" destOrd="0" presId="urn:microsoft.com/office/officeart/2008/layout/HorizontalMultiLevelHierarchy"/>
    <dgm:cxn modelId="{BAE46939-052D-474E-BC78-F9D93F7F16A2}" type="presOf" srcId="{FCDFA180-C792-4080-B446-5A2663D814A4}" destId="{780A6084-5E38-4DE6-8237-399B41B11683}" srcOrd="0" destOrd="0" presId="urn:microsoft.com/office/officeart/2008/layout/HorizontalMultiLevelHierarchy"/>
    <dgm:cxn modelId="{C4E1440C-E09B-4ACD-AC29-FD90BB809CCF}" type="presOf" srcId="{8AC8E796-7D01-4405-B335-7EAB40EA00E9}" destId="{5AFCC578-4570-4B36-9802-2F5807091463}" srcOrd="0" destOrd="0" presId="urn:microsoft.com/office/officeart/2008/layout/HorizontalMultiLevelHierarchy"/>
    <dgm:cxn modelId="{FCEF6CAE-C264-4667-B7E5-BC87C921D9A5}" type="presParOf" srcId="{014AEFBE-BFB3-4EA9-AD29-466060F22F4B}" destId="{EBAA8B2D-5352-43BC-A3BA-6712155B1F9D}" srcOrd="0" destOrd="0" presId="urn:microsoft.com/office/officeart/2008/layout/HorizontalMultiLevelHierarchy"/>
    <dgm:cxn modelId="{084A8CE1-9317-4E15-A415-7333FAFB068A}" type="presParOf" srcId="{EBAA8B2D-5352-43BC-A3BA-6712155B1F9D}" destId="{0C26CA9D-97A6-4CF5-A82A-4B60262F8C76}" srcOrd="0" destOrd="0" presId="urn:microsoft.com/office/officeart/2008/layout/HorizontalMultiLevelHierarchy"/>
    <dgm:cxn modelId="{E9BFCCAF-41E7-4707-8497-9121A2B25908}" type="presParOf" srcId="{EBAA8B2D-5352-43BC-A3BA-6712155B1F9D}" destId="{045EC450-8C69-404C-B7BB-74329373055E}" srcOrd="1" destOrd="0" presId="urn:microsoft.com/office/officeart/2008/layout/HorizontalMultiLevelHierarchy"/>
    <dgm:cxn modelId="{A3F648DB-D158-4BC9-AE9F-BB732EE2552E}" type="presParOf" srcId="{045EC450-8C69-404C-B7BB-74329373055E}" destId="{41C5D6C6-F280-49F0-BB42-21304668F58F}" srcOrd="0" destOrd="0" presId="urn:microsoft.com/office/officeart/2008/layout/HorizontalMultiLevelHierarchy"/>
    <dgm:cxn modelId="{3135481A-6ED9-466E-BC00-4F79210784EF}" type="presParOf" srcId="{41C5D6C6-F280-49F0-BB42-21304668F58F}" destId="{E8DED250-CF68-4015-B069-DDF93DCA09F6}" srcOrd="0" destOrd="0" presId="urn:microsoft.com/office/officeart/2008/layout/HorizontalMultiLevelHierarchy"/>
    <dgm:cxn modelId="{52438FD2-4264-4586-8642-AFFC34A84154}" type="presParOf" srcId="{045EC450-8C69-404C-B7BB-74329373055E}" destId="{29E626BB-42B3-41AC-B28F-BB01DF9A083B}" srcOrd="1" destOrd="0" presId="urn:microsoft.com/office/officeart/2008/layout/HorizontalMultiLevelHierarchy"/>
    <dgm:cxn modelId="{B376D9C0-4BF3-48B0-B453-8D07D098385C}" type="presParOf" srcId="{29E626BB-42B3-41AC-B28F-BB01DF9A083B}" destId="{FA22A5DB-7DE9-402C-97D9-7FB04EA75410}" srcOrd="0" destOrd="0" presId="urn:microsoft.com/office/officeart/2008/layout/HorizontalMultiLevelHierarchy"/>
    <dgm:cxn modelId="{61E89CE2-F893-4D72-9731-541528476738}" type="presParOf" srcId="{29E626BB-42B3-41AC-B28F-BB01DF9A083B}" destId="{B23135BA-C732-42FB-B3DC-FD5DDF3C0F5B}" srcOrd="1" destOrd="0" presId="urn:microsoft.com/office/officeart/2008/layout/HorizontalMultiLevelHierarchy"/>
    <dgm:cxn modelId="{94B46D91-2644-4B70-AC25-DC1D4838F739}" type="presParOf" srcId="{045EC450-8C69-404C-B7BB-74329373055E}" destId="{5AFCC578-4570-4B36-9802-2F5807091463}" srcOrd="2" destOrd="0" presId="urn:microsoft.com/office/officeart/2008/layout/HorizontalMultiLevelHierarchy"/>
    <dgm:cxn modelId="{D6C7A6C3-11A6-4C16-9151-ADCDE5AD4EC9}" type="presParOf" srcId="{5AFCC578-4570-4B36-9802-2F5807091463}" destId="{E0498548-35C2-4D96-B69C-2186F618A89E}" srcOrd="0" destOrd="0" presId="urn:microsoft.com/office/officeart/2008/layout/HorizontalMultiLevelHierarchy"/>
    <dgm:cxn modelId="{89E22242-4F56-4457-9482-2524839904F3}" type="presParOf" srcId="{045EC450-8C69-404C-B7BB-74329373055E}" destId="{EC578A44-EDC3-4E7C-8B15-FA7082A78FB6}" srcOrd="3" destOrd="0" presId="urn:microsoft.com/office/officeart/2008/layout/HorizontalMultiLevelHierarchy"/>
    <dgm:cxn modelId="{31558767-CE3A-4C6B-AF3F-6F4C92C630D4}" type="presParOf" srcId="{EC578A44-EDC3-4E7C-8B15-FA7082A78FB6}" destId="{5773AE82-3DC5-4306-A093-B9C702D6F71A}" srcOrd="0" destOrd="0" presId="urn:microsoft.com/office/officeart/2008/layout/HorizontalMultiLevelHierarchy"/>
    <dgm:cxn modelId="{18B69426-5266-4A31-B6EB-250FD6356E75}" type="presParOf" srcId="{EC578A44-EDC3-4E7C-8B15-FA7082A78FB6}" destId="{6E848AA8-22CD-44CD-A5EB-171BA2B6B79C}" srcOrd="1" destOrd="0" presId="urn:microsoft.com/office/officeart/2008/layout/HorizontalMultiLevelHierarchy"/>
    <dgm:cxn modelId="{1993BCD0-B127-4FA5-A842-79EBACFB81F3}" type="presParOf" srcId="{045EC450-8C69-404C-B7BB-74329373055E}" destId="{748771AB-C263-4795-9BAD-A88F1805ED82}" srcOrd="4" destOrd="0" presId="urn:microsoft.com/office/officeart/2008/layout/HorizontalMultiLevelHierarchy"/>
    <dgm:cxn modelId="{82AC0A47-D014-4216-AFE6-BA69CC79538B}" type="presParOf" srcId="{748771AB-C263-4795-9BAD-A88F1805ED82}" destId="{EC1FE112-AC08-4E3A-803E-809411AD436B}" srcOrd="0" destOrd="0" presId="urn:microsoft.com/office/officeart/2008/layout/HorizontalMultiLevelHierarchy"/>
    <dgm:cxn modelId="{C37DBC5A-D03B-4812-B349-E231D3F99CBF}" type="presParOf" srcId="{045EC450-8C69-404C-B7BB-74329373055E}" destId="{55BA9F8C-75F9-4FD2-9D55-9DE25BF7E172}" srcOrd="5" destOrd="0" presId="urn:microsoft.com/office/officeart/2008/layout/HorizontalMultiLevelHierarchy"/>
    <dgm:cxn modelId="{7726FFFA-25BE-47FA-B0A8-6C6AA2BD48AD}" type="presParOf" srcId="{55BA9F8C-75F9-4FD2-9D55-9DE25BF7E172}" destId="{780A6084-5E38-4DE6-8237-399B41B11683}" srcOrd="0" destOrd="0" presId="urn:microsoft.com/office/officeart/2008/layout/HorizontalMultiLevelHierarchy"/>
    <dgm:cxn modelId="{03469EF5-EBCE-42FF-B07C-BAEB57D17BCA}" type="presParOf" srcId="{55BA9F8C-75F9-4FD2-9D55-9DE25BF7E172}" destId="{92E238CB-DD01-45A0-8D88-56EB55637428}" srcOrd="1" destOrd="0" presId="urn:microsoft.com/office/officeart/2008/layout/HorizontalMultiLevelHierarchy"/>
    <dgm:cxn modelId="{FF769420-C460-4E7C-9D64-A8D6B2AB923F}" type="presParOf" srcId="{045EC450-8C69-404C-B7BB-74329373055E}" destId="{A884EDB0-4C00-4E7A-A347-40D83968E66D}" srcOrd="6" destOrd="0" presId="urn:microsoft.com/office/officeart/2008/layout/HorizontalMultiLevelHierarchy"/>
    <dgm:cxn modelId="{8116E8B7-7BBA-4FD8-B185-E9A7D75EDC8E}" type="presParOf" srcId="{A884EDB0-4C00-4E7A-A347-40D83968E66D}" destId="{F8B1A9F9-1EE9-45A4-8811-1372AAD9959B}" srcOrd="0" destOrd="0" presId="urn:microsoft.com/office/officeart/2008/layout/HorizontalMultiLevelHierarchy"/>
    <dgm:cxn modelId="{609383C7-0D95-42DD-9CC3-60303E8BA1E4}" type="presParOf" srcId="{045EC450-8C69-404C-B7BB-74329373055E}" destId="{26F84C4A-392D-44B0-8EA9-C3EA5D64228A}" srcOrd="7" destOrd="0" presId="urn:microsoft.com/office/officeart/2008/layout/HorizontalMultiLevelHierarchy"/>
    <dgm:cxn modelId="{42A73ECA-9F74-4C6B-B66A-0910A01137AC}" type="presParOf" srcId="{26F84C4A-392D-44B0-8EA9-C3EA5D64228A}" destId="{8F8731DE-4A43-4A04-B812-872BF518199E}" srcOrd="0" destOrd="0" presId="urn:microsoft.com/office/officeart/2008/layout/HorizontalMultiLevelHierarchy"/>
    <dgm:cxn modelId="{4B6AEAF1-5886-480E-BAC1-1CCAD64108FE}" type="presParOf" srcId="{26F84C4A-392D-44B0-8EA9-C3EA5D64228A}" destId="{7655F4BB-FBC0-45EA-8D5C-97FA0434CE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Europe II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Spain</a:t>
          </a:r>
          <a:endParaRPr lang="en-US" dirty="0"/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Portugal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FCDFA180-C792-4080-B446-5A2663D814A4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Germany</a:t>
          </a:r>
          <a:endParaRPr lang="en-US" dirty="0"/>
        </a:p>
      </dgm:t>
    </dgm:pt>
    <dgm:pt modelId="{54445EFB-6060-4AC2-A927-5B8D56167149}" type="parTrans" cxnId="{6C2645B6-930E-473F-AFC8-6D8199D6C2E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76FCDE43-5037-4A33-82D5-F2E2517EB49B}" type="sibTrans" cxnId="{6C2645B6-930E-473F-AFC8-6D8199D6C2E0}">
      <dgm:prSet/>
      <dgm:spPr/>
      <dgm:t>
        <a:bodyPr/>
        <a:lstStyle/>
        <a:p>
          <a:endParaRPr lang="en-US"/>
        </a:p>
      </dgm:t>
    </dgm:pt>
    <dgm:pt modelId="{D907195E-0201-42BE-A9BA-3CD39F65D8FB}">
      <dgm:prSet/>
      <dgm:spPr>
        <a:solidFill>
          <a:srgbClr val="1E6E6E"/>
        </a:solidFill>
      </dgm:spPr>
      <dgm:t>
        <a:bodyPr/>
        <a:lstStyle/>
        <a:p>
          <a:r>
            <a:rPr lang="en-US" dirty="0" smtClean="0"/>
            <a:t>Italy</a:t>
          </a:r>
          <a:endParaRPr lang="en-US" dirty="0"/>
        </a:p>
      </dgm:t>
    </dgm:pt>
    <dgm:pt modelId="{D2C3ADB0-4F83-47BE-833A-730EA67A77F1}" type="parTrans" cxnId="{22F266E3-CD5C-42A5-A4DA-4864041158BB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25ED8B5-CC0C-4E2F-9983-4B279F9A0BB5}" type="sibTrans" cxnId="{22F266E3-CD5C-42A5-A4DA-4864041158BB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  <dgm:pt modelId="{748771AB-C263-4795-9BAD-A88F1805ED82}" type="pres">
      <dgm:prSet presAssocID="{54445EFB-6060-4AC2-A927-5B8D5616714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C1FE112-AC08-4E3A-803E-809411AD436B}" type="pres">
      <dgm:prSet presAssocID="{54445EFB-6060-4AC2-A927-5B8D561671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5BA9F8C-75F9-4FD2-9D55-9DE25BF7E172}" type="pres">
      <dgm:prSet presAssocID="{FCDFA180-C792-4080-B446-5A2663D814A4}" presName="root2" presStyleCnt="0"/>
      <dgm:spPr/>
    </dgm:pt>
    <dgm:pt modelId="{780A6084-5E38-4DE6-8237-399B41B11683}" type="pres">
      <dgm:prSet presAssocID="{FCDFA180-C792-4080-B446-5A2663D814A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238CB-DD01-45A0-8D88-56EB55637428}" type="pres">
      <dgm:prSet presAssocID="{FCDFA180-C792-4080-B446-5A2663D814A4}" presName="level3hierChild" presStyleCnt="0"/>
      <dgm:spPr/>
    </dgm:pt>
    <dgm:pt modelId="{01238717-E147-44A5-853A-3F5C272908B6}" type="pres">
      <dgm:prSet presAssocID="{D2C3ADB0-4F83-47BE-833A-730EA67A77F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AA5363B-2A9A-4C2C-B580-7061B81B0814}" type="pres">
      <dgm:prSet presAssocID="{D2C3ADB0-4F83-47BE-833A-730EA67A77F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A844C1F-4BCA-4BC3-8DE0-9E3C0FF68FC9}" type="pres">
      <dgm:prSet presAssocID="{D907195E-0201-42BE-A9BA-3CD39F65D8FB}" presName="root2" presStyleCnt="0"/>
      <dgm:spPr/>
    </dgm:pt>
    <dgm:pt modelId="{BE0EC6BA-9F58-47E4-8524-782984D4FCA3}" type="pres">
      <dgm:prSet presAssocID="{D907195E-0201-42BE-A9BA-3CD39F65D8FB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9A0525-0184-4F2C-8BD8-75BEFEDA6887}" type="pres">
      <dgm:prSet presAssocID="{D907195E-0201-42BE-A9BA-3CD39F65D8FB}" presName="level3hierChild" presStyleCnt="0"/>
      <dgm:spPr/>
    </dgm:pt>
  </dgm:ptLst>
  <dgm:cxnLst>
    <dgm:cxn modelId="{22F266E3-CD5C-42A5-A4DA-4864041158BB}" srcId="{F4E0E929-A208-4786-B0F7-8E4AE75D4B22}" destId="{D907195E-0201-42BE-A9BA-3CD39F65D8FB}" srcOrd="3" destOrd="0" parTransId="{D2C3ADB0-4F83-47BE-833A-730EA67A77F1}" sibTransId="{A25ED8B5-CC0C-4E2F-9983-4B279F9A0BB5}"/>
    <dgm:cxn modelId="{FE1C7B69-B653-4883-B119-E2F7231CEE02}" type="presOf" srcId="{74997336-2B98-4F10-80B6-7BAB30928AF8}" destId="{E8DED250-CF68-4015-B069-DDF93DCA09F6}" srcOrd="1" destOrd="0" presId="urn:microsoft.com/office/officeart/2008/layout/HorizontalMultiLevelHierarchy"/>
    <dgm:cxn modelId="{0607C234-0EF6-4511-A2DA-3BC9CA5106F6}" type="presOf" srcId="{D2C3ADB0-4F83-47BE-833A-730EA67A77F1}" destId="{01238717-E147-44A5-853A-3F5C272908B6}" srcOrd="0" destOrd="0" presId="urn:microsoft.com/office/officeart/2008/layout/HorizontalMultiLevelHierarchy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6C2645B6-930E-473F-AFC8-6D8199D6C2E0}" srcId="{F4E0E929-A208-4786-B0F7-8E4AE75D4B22}" destId="{FCDFA180-C792-4080-B446-5A2663D814A4}" srcOrd="2" destOrd="0" parTransId="{54445EFB-6060-4AC2-A927-5B8D56167149}" sibTransId="{76FCDE43-5037-4A33-82D5-F2E2517EB49B}"/>
    <dgm:cxn modelId="{42E76542-DD2F-420C-AF9F-66A3E1C20A02}" type="presOf" srcId="{54445EFB-6060-4AC2-A927-5B8D56167149}" destId="{748771AB-C263-4795-9BAD-A88F1805ED82}" srcOrd="0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AA0F3CD0-0A06-4361-9705-EDEC2E966D30}" type="presOf" srcId="{74997336-2B98-4F10-80B6-7BAB30928AF8}" destId="{41C5D6C6-F280-49F0-BB42-21304668F58F}" srcOrd="0" destOrd="0" presId="urn:microsoft.com/office/officeart/2008/layout/HorizontalMultiLevelHierarchy"/>
    <dgm:cxn modelId="{6ADDD317-E314-4892-B17B-5A6152B6AD6D}" type="presOf" srcId="{408B2684-5CCD-44C6-87E0-25953852F4BD}" destId="{FA22A5DB-7DE9-402C-97D9-7FB04EA75410}" srcOrd="0" destOrd="0" presId="urn:microsoft.com/office/officeart/2008/layout/HorizontalMultiLevelHierarchy"/>
    <dgm:cxn modelId="{DC4AF1B2-0A9B-480E-B03D-D036E232C107}" type="presOf" srcId="{F4E0E929-A208-4786-B0F7-8E4AE75D4B22}" destId="{0C26CA9D-97A6-4CF5-A82A-4B60262F8C76}" srcOrd="0" destOrd="0" presId="urn:microsoft.com/office/officeart/2008/layout/HorizontalMultiLevelHierarchy"/>
    <dgm:cxn modelId="{0F8AF236-3109-4036-91CC-844C14C721E8}" type="presOf" srcId="{8AC8E796-7D01-4405-B335-7EAB40EA00E9}" destId="{5AFCC578-4570-4B36-9802-2F5807091463}" srcOrd="0" destOrd="0" presId="urn:microsoft.com/office/officeart/2008/layout/HorizontalMultiLevelHierarchy"/>
    <dgm:cxn modelId="{7F9909DA-BF41-46A5-8BD6-9910E8EFDE80}" type="presOf" srcId="{2BF71F21-C5C1-4729-91BD-47E4E394FD17}" destId="{5773AE82-3DC5-4306-A093-B9C702D6F71A}" srcOrd="0" destOrd="0" presId="urn:microsoft.com/office/officeart/2008/layout/HorizontalMultiLevelHierarchy"/>
    <dgm:cxn modelId="{8D03D691-BEA6-4F0E-BF62-6E562D64EF43}" type="presOf" srcId="{D2C3ADB0-4F83-47BE-833A-730EA67A77F1}" destId="{0AA5363B-2A9A-4C2C-B580-7061B81B0814}" srcOrd="1" destOrd="0" presId="urn:microsoft.com/office/officeart/2008/layout/HorizontalMultiLevelHierarchy"/>
    <dgm:cxn modelId="{2130BD0C-8739-4A09-9C11-8062EC03EBFE}" type="presOf" srcId="{D907195E-0201-42BE-A9BA-3CD39F65D8FB}" destId="{BE0EC6BA-9F58-47E4-8524-782984D4FCA3}" srcOrd="0" destOrd="0" presId="urn:microsoft.com/office/officeart/2008/layout/HorizontalMultiLevelHierarchy"/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4E1DFC9C-5E17-4F60-93D3-1276F4A8FB18}" type="presOf" srcId="{54445EFB-6060-4AC2-A927-5B8D56167149}" destId="{EC1FE112-AC08-4E3A-803E-809411AD436B}" srcOrd="1" destOrd="0" presId="urn:microsoft.com/office/officeart/2008/layout/HorizontalMultiLevelHierarchy"/>
    <dgm:cxn modelId="{A26AFC5B-4D66-4872-B41D-9A90446DA531}" type="presOf" srcId="{FCDFA180-C792-4080-B446-5A2663D814A4}" destId="{780A6084-5E38-4DE6-8237-399B41B11683}" srcOrd="0" destOrd="0" presId="urn:microsoft.com/office/officeart/2008/layout/HorizontalMultiLevelHierarchy"/>
    <dgm:cxn modelId="{F14C3A7F-699E-4FB9-AC7B-A6F54CFDEE85}" type="presOf" srcId="{40328F95-70FA-4AB8-9F63-725B70B440C4}" destId="{014AEFBE-BFB3-4EA9-AD29-466060F22F4B}" srcOrd="0" destOrd="0" presId="urn:microsoft.com/office/officeart/2008/layout/HorizontalMultiLevelHierarchy"/>
    <dgm:cxn modelId="{102889DB-1C41-4847-B269-7E50742CF1BF}" type="presOf" srcId="{8AC8E796-7D01-4405-B335-7EAB40EA00E9}" destId="{E0498548-35C2-4D96-B69C-2186F618A89E}" srcOrd="1" destOrd="0" presId="urn:microsoft.com/office/officeart/2008/layout/HorizontalMultiLevelHierarchy"/>
    <dgm:cxn modelId="{A95586E2-461E-4416-9628-48C0A274BE17}" type="presParOf" srcId="{014AEFBE-BFB3-4EA9-AD29-466060F22F4B}" destId="{EBAA8B2D-5352-43BC-A3BA-6712155B1F9D}" srcOrd="0" destOrd="0" presId="urn:microsoft.com/office/officeart/2008/layout/HorizontalMultiLevelHierarchy"/>
    <dgm:cxn modelId="{783DC391-D47E-4494-BB18-85582408D20A}" type="presParOf" srcId="{EBAA8B2D-5352-43BC-A3BA-6712155B1F9D}" destId="{0C26CA9D-97A6-4CF5-A82A-4B60262F8C76}" srcOrd="0" destOrd="0" presId="urn:microsoft.com/office/officeart/2008/layout/HorizontalMultiLevelHierarchy"/>
    <dgm:cxn modelId="{CCC73485-DDDF-4CF8-924C-84177800FB79}" type="presParOf" srcId="{EBAA8B2D-5352-43BC-A3BA-6712155B1F9D}" destId="{045EC450-8C69-404C-B7BB-74329373055E}" srcOrd="1" destOrd="0" presId="urn:microsoft.com/office/officeart/2008/layout/HorizontalMultiLevelHierarchy"/>
    <dgm:cxn modelId="{13577C73-FD58-489D-809B-5A8E87A6D22B}" type="presParOf" srcId="{045EC450-8C69-404C-B7BB-74329373055E}" destId="{41C5D6C6-F280-49F0-BB42-21304668F58F}" srcOrd="0" destOrd="0" presId="urn:microsoft.com/office/officeart/2008/layout/HorizontalMultiLevelHierarchy"/>
    <dgm:cxn modelId="{FEB565F5-7627-421B-9A73-7497D0784DF4}" type="presParOf" srcId="{41C5D6C6-F280-49F0-BB42-21304668F58F}" destId="{E8DED250-CF68-4015-B069-DDF93DCA09F6}" srcOrd="0" destOrd="0" presId="urn:microsoft.com/office/officeart/2008/layout/HorizontalMultiLevelHierarchy"/>
    <dgm:cxn modelId="{2D627693-7469-4B81-9090-5A3DDA7C8254}" type="presParOf" srcId="{045EC450-8C69-404C-B7BB-74329373055E}" destId="{29E626BB-42B3-41AC-B28F-BB01DF9A083B}" srcOrd="1" destOrd="0" presId="urn:microsoft.com/office/officeart/2008/layout/HorizontalMultiLevelHierarchy"/>
    <dgm:cxn modelId="{B0420499-118B-4588-8E8F-3C3A09711F39}" type="presParOf" srcId="{29E626BB-42B3-41AC-B28F-BB01DF9A083B}" destId="{FA22A5DB-7DE9-402C-97D9-7FB04EA75410}" srcOrd="0" destOrd="0" presId="urn:microsoft.com/office/officeart/2008/layout/HorizontalMultiLevelHierarchy"/>
    <dgm:cxn modelId="{0B622DD4-9CDD-4273-B340-33E63A6AAD43}" type="presParOf" srcId="{29E626BB-42B3-41AC-B28F-BB01DF9A083B}" destId="{B23135BA-C732-42FB-B3DC-FD5DDF3C0F5B}" srcOrd="1" destOrd="0" presId="urn:microsoft.com/office/officeart/2008/layout/HorizontalMultiLevelHierarchy"/>
    <dgm:cxn modelId="{240897AD-73B4-42A2-ABE5-5EF6F9ED6496}" type="presParOf" srcId="{045EC450-8C69-404C-B7BB-74329373055E}" destId="{5AFCC578-4570-4B36-9802-2F5807091463}" srcOrd="2" destOrd="0" presId="urn:microsoft.com/office/officeart/2008/layout/HorizontalMultiLevelHierarchy"/>
    <dgm:cxn modelId="{513104E8-6D28-4805-981F-26EFFBDAB134}" type="presParOf" srcId="{5AFCC578-4570-4B36-9802-2F5807091463}" destId="{E0498548-35C2-4D96-B69C-2186F618A89E}" srcOrd="0" destOrd="0" presId="urn:microsoft.com/office/officeart/2008/layout/HorizontalMultiLevelHierarchy"/>
    <dgm:cxn modelId="{CDC1F13F-6087-4C98-82A7-9CB41ED0AE26}" type="presParOf" srcId="{045EC450-8C69-404C-B7BB-74329373055E}" destId="{EC578A44-EDC3-4E7C-8B15-FA7082A78FB6}" srcOrd="3" destOrd="0" presId="urn:microsoft.com/office/officeart/2008/layout/HorizontalMultiLevelHierarchy"/>
    <dgm:cxn modelId="{4BF19BA4-9566-4CAC-81A6-17619BCF9F8C}" type="presParOf" srcId="{EC578A44-EDC3-4E7C-8B15-FA7082A78FB6}" destId="{5773AE82-3DC5-4306-A093-B9C702D6F71A}" srcOrd="0" destOrd="0" presId="urn:microsoft.com/office/officeart/2008/layout/HorizontalMultiLevelHierarchy"/>
    <dgm:cxn modelId="{332ABF2B-FEA1-4A3D-BC8E-532F2CA28B74}" type="presParOf" srcId="{EC578A44-EDC3-4E7C-8B15-FA7082A78FB6}" destId="{6E848AA8-22CD-44CD-A5EB-171BA2B6B79C}" srcOrd="1" destOrd="0" presId="urn:microsoft.com/office/officeart/2008/layout/HorizontalMultiLevelHierarchy"/>
    <dgm:cxn modelId="{B015D42F-3B5A-4CD1-A495-F0C54265C917}" type="presParOf" srcId="{045EC450-8C69-404C-B7BB-74329373055E}" destId="{748771AB-C263-4795-9BAD-A88F1805ED82}" srcOrd="4" destOrd="0" presId="urn:microsoft.com/office/officeart/2008/layout/HorizontalMultiLevelHierarchy"/>
    <dgm:cxn modelId="{41CEF28B-177C-4560-AC55-563B8C053F17}" type="presParOf" srcId="{748771AB-C263-4795-9BAD-A88F1805ED82}" destId="{EC1FE112-AC08-4E3A-803E-809411AD436B}" srcOrd="0" destOrd="0" presId="urn:microsoft.com/office/officeart/2008/layout/HorizontalMultiLevelHierarchy"/>
    <dgm:cxn modelId="{3B3E5EA0-C83A-47EB-89EA-BB267B43F904}" type="presParOf" srcId="{045EC450-8C69-404C-B7BB-74329373055E}" destId="{55BA9F8C-75F9-4FD2-9D55-9DE25BF7E172}" srcOrd="5" destOrd="0" presId="urn:microsoft.com/office/officeart/2008/layout/HorizontalMultiLevelHierarchy"/>
    <dgm:cxn modelId="{FA38C43A-A117-4488-B039-BA6D17C62FC9}" type="presParOf" srcId="{55BA9F8C-75F9-4FD2-9D55-9DE25BF7E172}" destId="{780A6084-5E38-4DE6-8237-399B41B11683}" srcOrd="0" destOrd="0" presId="urn:microsoft.com/office/officeart/2008/layout/HorizontalMultiLevelHierarchy"/>
    <dgm:cxn modelId="{E384C6FA-705C-4328-A2AD-63F2AB84F01A}" type="presParOf" srcId="{55BA9F8C-75F9-4FD2-9D55-9DE25BF7E172}" destId="{92E238CB-DD01-45A0-8D88-56EB55637428}" srcOrd="1" destOrd="0" presId="urn:microsoft.com/office/officeart/2008/layout/HorizontalMultiLevelHierarchy"/>
    <dgm:cxn modelId="{BCA7BBFC-411E-4F0E-A616-ACF2F60D45F0}" type="presParOf" srcId="{045EC450-8C69-404C-B7BB-74329373055E}" destId="{01238717-E147-44A5-853A-3F5C272908B6}" srcOrd="6" destOrd="0" presId="urn:microsoft.com/office/officeart/2008/layout/HorizontalMultiLevelHierarchy"/>
    <dgm:cxn modelId="{544A1AD3-8A1B-42B9-B71C-EED8D935BC3F}" type="presParOf" srcId="{01238717-E147-44A5-853A-3F5C272908B6}" destId="{0AA5363B-2A9A-4C2C-B580-7061B81B0814}" srcOrd="0" destOrd="0" presId="urn:microsoft.com/office/officeart/2008/layout/HorizontalMultiLevelHierarchy"/>
    <dgm:cxn modelId="{30C6CDE9-F866-4E85-9AAC-72D1B67588F5}" type="presParOf" srcId="{045EC450-8C69-404C-B7BB-74329373055E}" destId="{2A844C1F-4BCA-4BC3-8DE0-9E3C0FF68FC9}" srcOrd="7" destOrd="0" presId="urn:microsoft.com/office/officeart/2008/layout/HorizontalMultiLevelHierarchy"/>
    <dgm:cxn modelId="{2E2FE33A-0B79-408C-BAFB-634B972A6296}" type="presParOf" srcId="{2A844C1F-4BCA-4BC3-8DE0-9E3C0FF68FC9}" destId="{BE0EC6BA-9F58-47E4-8524-782984D4FCA3}" srcOrd="0" destOrd="0" presId="urn:microsoft.com/office/officeart/2008/layout/HorizontalMultiLevelHierarchy"/>
    <dgm:cxn modelId="{2963FABD-2C23-422B-9DED-67627940FFCD}" type="presParOf" srcId="{2A844C1F-4BCA-4BC3-8DE0-9E3C0FF68FC9}" destId="{3A9A0525-0184-4F2C-8BD8-75BEFEDA68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Europe III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Denmark</a:t>
          </a:r>
          <a:endParaRPr lang="en-US" dirty="0"/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Sweden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FCDFA180-C792-4080-B446-5A2663D814A4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Norway</a:t>
          </a:r>
          <a:endParaRPr lang="en-US" dirty="0"/>
        </a:p>
      </dgm:t>
    </dgm:pt>
    <dgm:pt modelId="{54445EFB-6060-4AC2-A927-5B8D56167149}" type="parTrans" cxnId="{6C2645B6-930E-473F-AFC8-6D8199D6C2E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76FCDE43-5037-4A33-82D5-F2E2517EB49B}" type="sibTrans" cxnId="{6C2645B6-930E-473F-AFC8-6D8199D6C2E0}">
      <dgm:prSet/>
      <dgm:spPr/>
      <dgm:t>
        <a:bodyPr/>
        <a:lstStyle/>
        <a:p>
          <a:endParaRPr lang="en-US"/>
        </a:p>
      </dgm:t>
    </dgm:pt>
    <dgm:pt modelId="{945C2A1F-F6A3-46F2-AAE0-5F81508D91E3}">
      <dgm:prSet/>
      <dgm:spPr>
        <a:solidFill>
          <a:srgbClr val="1E6E6E"/>
        </a:solidFill>
      </dgm:spPr>
      <dgm:t>
        <a:bodyPr/>
        <a:lstStyle/>
        <a:p>
          <a:r>
            <a:rPr lang="en-US" dirty="0" smtClean="0"/>
            <a:t>Poland</a:t>
          </a:r>
          <a:endParaRPr lang="en-US" dirty="0"/>
        </a:p>
      </dgm:t>
    </dgm:pt>
    <dgm:pt modelId="{733C4239-32F0-4464-A957-5C51F3608CF7}" type="parTrans" cxnId="{539FECD4-8007-4AEB-B93A-CFAFDC901DC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1A145C31-13DA-467A-95F7-3C6D83F1FD45}" type="sibTrans" cxnId="{539FECD4-8007-4AEB-B93A-CFAFDC901DC0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  <dgm:pt modelId="{748771AB-C263-4795-9BAD-A88F1805ED82}" type="pres">
      <dgm:prSet presAssocID="{54445EFB-6060-4AC2-A927-5B8D5616714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C1FE112-AC08-4E3A-803E-809411AD436B}" type="pres">
      <dgm:prSet presAssocID="{54445EFB-6060-4AC2-A927-5B8D561671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5BA9F8C-75F9-4FD2-9D55-9DE25BF7E172}" type="pres">
      <dgm:prSet presAssocID="{FCDFA180-C792-4080-B446-5A2663D814A4}" presName="root2" presStyleCnt="0"/>
      <dgm:spPr/>
    </dgm:pt>
    <dgm:pt modelId="{780A6084-5E38-4DE6-8237-399B41B11683}" type="pres">
      <dgm:prSet presAssocID="{FCDFA180-C792-4080-B446-5A2663D814A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238CB-DD01-45A0-8D88-56EB55637428}" type="pres">
      <dgm:prSet presAssocID="{FCDFA180-C792-4080-B446-5A2663D814A4}" presName="level3hierChild" presStyleCnt="0"/>
      <dgm:spPr/>
    </dgm:pt>
    <dgm:pt modelId="{7A53B8B4-B497-4A4F-8603-79E2A659B207}" type="pres">
      <dgm:prSet presAssocID="{733C4239-32F0-4464-A957-5C51F3608CF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E2A6037-2A45-4D28-B606-7CFD94DFBA83}" type="pres">
      <dgm:prSet presAssocID="{733C4239-32F0-4464-A957-5C51F3608CF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0A340DC-170C-436E-9978-5887B208CCD2}" type="pres">
      <dgm:prSet presAssocID="{945C2A1F-F6A3-46F2-AAE0-5F81508D91E3}" presName="root2" presStyleCnt="0"/>
      <dgm:spPr/>
    </dgm:pt>
    <dgm:pt modelId="{52C94CA5-1F21-4A71-9DAA-209F3FE8912E}" type="pres">
      <dgm:prSet presAssocID="{945C2A1F-F6A3-46F2-AAE0-5F81508D91E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B3897-5D79-4533-AF85-C5300428E0AB}" type="pres">
      <dgm:prSet presAssocID="{945C2A1F-F6A3-46F2-AAE0-5F81508D91E3}" presName="level3hierChild" presStyleCnt="0"/>
      <dgm:spPr/>
    </dgm:pt>
  </dgm:ptLst>
  <dgm:cxnLst>
    <dgm:cxn modelId="{8515FF49-2838-4FAE-A5E6-DABA91AC5049}" type="presOf" srcId="{40328F95-70FA-4AB8-9F63-725B70B440C4}" destId="{014AEFBE-BFB3-4EA9-AD29-466060F22F4B}" srcOrd="0" destOrd="0" presId="urn:microsoft.com/office/officeart/2008/layout/HorizontalMultiLevelHierarchy"/>
    <dgm:cxn modelId="{8DA2935E-94ED-4796-9634-CB5B55710942}" type="presOf" srcId="{733C4239-32F0-4464-A957-5C51F3608CF7}" destId="{7A53B8B4-B497-4A4F-8603-79E2A659B207}" srcOrd="0" destOrd="0" presId="urn:microsoft.com/office/officeart/2008/layout/HorizontalMultiLevelHierarchy"/>
    <dgm:cxn modelId="{CEBCAB81-9472-44B2-9842-6A9806592D5B}" type="presOf" srcId="{8AC8E796-7D01-4405-B335-7EAB40EA00E9}" destId="{E0498548-35C2-4D96-B69C-2186F618A89E}" srcOrd="1" destOrd="0" presId="urn:microsoft.com/office/officeart/2008/layout/HorizontalMultiLevelHierarchy"/>
    <dgm:cxn modelId="{2B46549E-BD60-49D8-9D8C-265394A19B32}" type="presOf" srcId="{54445EFB-6060-4AC2-A927-5B8D56167149}" destId="{EC1FE112-AC08-4E3A-803E-809411AD436B}" srcOrd="1" destOrd="0" presId="urn:microsoft.com/office/officeart/2008/layout/HorizontalMultiLevelHierarchy"/>
    <dgm:cxn modelId="{539FECD4-8007-4AEB-B93A-CFAFDC901DC0}" srcId="{F4E0E929-A208-4786-B0F7-8E4AE75D4B22}" destId="{945C2A1F-F6A3-46F2-AAE0-5F81508D91E3}" srcOrd="3" destOrd="0" parTransId="{733C4239-32F0-4464-A957-5C51F3608CF7}" sibTransId="{1A145C31-13DA-467A-95F7-3C6D83F1FD45}"/>
    <dgm:cxn modelId="{F30B1847-9DB7-4AE9-ADEE-C769AC757EE2}" type="presOf" srcId="{FCDFA180-C792-4080-B446-5A2663D814A4}" destId="{780A6084-5E38-4DE6-8237-399B41B11683}" srcOrd="0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B8D5B8E8-DA46-4A8D-A938-8E3B33F4C336}" type="presOf" srcId="{54445EFB-6060-4AC2-A927-5B8D56167149}" destId="{748771AB-C263-4795-9BAD-A88F1805ED82}" srcOrd="0" destOrd="0" presId="urn:microsoft.com/office/officeart/2008/layout/HorizontalMultiLevelHierarchy"/>
    <dgm:cxn modelId="{561AF8C3-97A8-4AFC-B62F-13AC1BB5D5C9}" type="presOf" srcId="{733C4239-32F0-4464-A957-5C51F3608CF7}" destId="{0E2A6037-2A45-4D28-B606-7CFD94DFBA83}" srcOrd="1" destOrd="0" presId="urn:microsoft.com/office/officeart/2008/layout/HorizontalMultiLevelHierarchy"/>
    <dgm:cxn modelId="{B9CB12A4-0988-4B0B-86DF-31141395B213}" type="presOf" srcId="{F4E0E929-A208-4786-B0F7-8E4AE75D4B22}" destId="{0C26CA9D-97A6-4CF5-A82A-4B60262F8C76}" srcOrd="0" destOrd="0" presId="urn:microsoft.com/office/officeart/2008/layout/HorizontalMultiLevelHierarchy"/>
    <dgm:cxn modelId="{6C2645B6-930E-473F-AFC8-6D8199D6C2E0}" srcId="{F4E0E929-A208-4786-B0F7-8E4AE75D4B22}" destId="{FCDFA180-C792-4080-B446-5A2663D814A4}" srcOrd="2" destOrd="0" parTransId="{54445EFB-6060-4AC2-A927-5B8D56167149}" sibTransId="{76FCDE43-5037-4A33-82D5-F2E2517EB49B}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14A89648-051F-4F2D-9391-D91D323EE87C}" type="presOf" srcId="{408B2684-5CCD-44C6-87E0-25953852F4BD}" destId="{FA22A5DB-7DE9-402C-97D9-7FB04EA75410}" srcOrd="0" destOrd="0" presId="urn:microsoft.com/office/officeart/2008/layout/HorizontalMultiLevelHierarchy"/>
    <dgm:cxn modelId="{B1AD6201-885E-414D-818C-74A26F61CB77}" type="presOf" srcId="{8AC8E796-7D01-4405-B335-7EAB40EA00E9}" destId="{5AFCC578-4570-4B36-9802-2F5807091463}" srcOrd="0" destOrd="0" presId="urn:microsoft.com/office/officeart/2008/layout/HorizontalMultiLevelHierarchy"/>
    <dgm:cxn modelId="{496E2B03-1F77-44D0-8371-5E248B9CBC14}" type="presOf" srcId="{2BF71F21-C5C1-4729-91BD-47E4E394FD17}" destId="{5773AE82-3DC5-4306-A093-B9C702D6F71A}" srcOrd="0" destOrd="0" presId="urn:microsoft.com/office/officeart/2008/layout/HorizontalMultiLevelHierarchy"/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79131E2E-EF15-44A8-99B6-FBDB381A2092}" type="presOf" srcId="{74997336-2B98-4F10-80B6-7BAB30928AF8}" destId="{41C5D6C6-F280-49F0-BB42-21304668F58F}" srcOrd="0" destOrd="0" presId="urn:microsoft.com/office/officeart/2008/layout/HorizontalMultiLevelHierarchy"/>
    <dgm:cxn modelId="{57F7E146-CD68-4A0B-A949-8BDE91CAC105}" type="presOf" srcId="{945C2A1F-F6A3-46F2-AAE0-5F81508D91E3}" destId="{52C94CA5-1F21-4A71-9DAA-209F3FE8912E}" srcOrd="0" destOrd="0" presId="urn:microsoft.com/office/officeart/2008/layout/HorizontalMultiLevelHierarchy"/>
    <dgm:cxn modelId="{DF9EE3BA-66A3-4A60-B990-B7C2E26C4660}" type="presOf" srcId="{74997336-2B98-4F10-80B6-7BAB30928AF8}" destId="{E8DED250-CF68-4015-B069-DDF93DCA09F6}" srcOrd="1" destOrd="0" presId="urn:microsoft.com/office/officeart/2008/layout/HorizontalMultiLevelHierarchy"/>
    <dgm:cxn modelId="{32399001-D905-4834-BE1D-F24B9DD37F09}" type="presParOf" srcId="{014AEFBE-BFB3-4EA9-AD29-466060F22F4B}" destId="{EBAA8B2D-5352-43BC-A3BA-6712155B1F9D}" srcOrd="0" destOrd="0" presId="urn:microsoft.com/office/officeart/2008/layout/HorizontalMultiLevelHierarchy"/>
    <dgm:cxn modelId="{17D56B38-91A1-436D-A297-2E5A0590CFFD}" type="presParOf" srcId="{EBAA8B2D-5352-43BC-A3BA-6712155B1F9D}" destId="{0C26CA9D-97A6-4CF5-A82A-4B60262F8C76}" srcOrd="0" destOrd="0" presId="urn:microsoft.com/office/officeart/2008/layout/HorizontalMultiLevelHierarchy"/>
    <dgm:cxn modelId="{CF8AA50C-7BEB-4C44-9901-2EE135D6D6A3}" type="presParOf" srcId="{EBAA8B2D-5352-43BC-A3BA-6712155B1F9D}" destId="{045EC450-8C69-404C-B7BB-74329373055E}" srcOrd="1" destOrd="0" presId="urn:microsoft.com/office/officeart/2008/layout/HorizontalMultiLevelHierarchy"/>
    <dgm:cxn modelId="{5497AC11-80B9-43D6-9210-6064AA2ED6DA}" type="presParOf" srcId="{045EC450-8C69-404C-B7BB-74329373055E}" destId="{41C5D6C6-F280-49F0-BB42-21304668F58F}" srcOrd="0" destOrd="0" presId="urn:microsoft.com/office/officeart/2008/layout/HorizontalMultiLevelHierarchy"/>
    <dgm:cxn modelId="{8DB9F971-DA9C-44B1-BE5B-0F53A2733EDF}" type="presParOf" srcId="{41C5D6C6-F280-49F0-BB42-21304668F58F}" destId="{E8DED250-CF68-4015-B069-DDF93DCA09F6}" srcOrd="0" destOrd="0" presId="urn:microsoft.com/office/officeart/2008/layout/HorizontalMultiLevelHierarchy"/>
    <dgm:cxn modelId="{57C1EF6B-C522-4C00-88A5-20C7071B1679}" type="presParOf" srcId="{045EC450-8C69-404C-B7BB-74329373055E}" destId="{29E626BB-42B3-41AC-B28F-BB01DF9A083B}" srcOrd="1" destOrd="0" presId="urn:microsoft.com/office/officeart/2008/layout/HorizontalMultiLevelHierarchy"/>
    <dgm:cxn modelId="{5DE05B69-C17C-4FD1-BD4A-71EAC4A8D3E1}" type="presParOf" srcId="{29E626BB-42B3-41AC-B28F-BB01DF9A083B}" destId="{FA22A5DB-7DE9-402C-97D9-7FB04EA75410}" srcOrd="0" destOrd="0" presId="urn:microsoft.com/office/officeart/2008/layout/HorizontalMultiLevelHierarchy"/>
    <dgm:cxn modelId="{CA864F9A-7B5B-48C3-B466-8D008FEF7548}" type="presParOf" srcId="{29E626BB-42B3-41AC-B28F-BB01DF9A083B}" destId="{B23135BA-C732-42FB-B3DC-FD5DDF3C0F5B}" srcOrd="1" destOrd="0" presId="urn:microsoft.com/office/officeart/2008/layout/HorizontalMultiLevelHierarchy"/>
    <dgm:cxn modelId="{7B3C2D78-2B3E-4FFB-8C35-0FA8FD5B710A}" type="presParOf" srcId="{045EC450-8C69-404C-B7BB-74329373055E}" destId="{5AFCC578-4570-4B36-9802-2F5807091463}" srcOrd="2" destOrd="0" presId="urn:microsoft.com/office/officeart/2008/layout/HorizontalMultiLevelHierarchy"/>
    <dgm:cxn modelId="{59D081E2-FD4D-4F14-961A-A8013336DF62}" type="presParOf" srcId="{5AFCC578-4570-4B36-9802-2F5807091463}" destId="{E0498548-35C2-4D96-B69C-2186F618A89E}" srcOrd="0" destOrd="0" presId="urn:microsoft.com/office/officeart/2008/layout/HorizontalMultiLevelHierarchy"/>
    <dgm:cxn modelId="{50315BF4-E738-4721-91D3-B02DB973BD69}" type="presParOf" srcId="{045EC450-8C69-404C-B7BB-74329373055E}" destId="{EC578A44-EDC3-4E7C-8B15-FA7082A78FB6}" srcOrd="3" destOrd="0" presId="urn:microsoft.com/office/officeart/2008/layout/HorizontalMultiLevelHierarchy"/>
    <dgm:cxn modelId="{26AC69A2-D7AA-4E39-AF25-51A3783C524C}" type="presParOf" srcId="{EC578A44-EDC3-4E7C-8B15-FA7082A78FB6}" destId="{5773AE82-3DC5-4306-A093-B9C702D6F71A}" srcOrd="0" destOrd="0" presId="urn:microsoft.com/office/officeart/2008/layout/HorizontalMultiLevelHierarchy"/>
    <dgm:cxn modelId="{3123747C-A853-4203-BE0F-296A9770F22F}" type="presParOf" srcId="{EC578A44-EDC3-4E7C-8B15-FA7082A78FB6}" destId="{6E848AA8-22CD-44CD-A5EB-171BA2B6B79C}" srcOrd="1" destOrd="0" presId="urn:microsoft.com/office/officeart/2008/layout/HorizontalMultiLevelHierarchy"/>
    <dgm:cxn modelId="{00D2CD3B-E3C2-4A32-B05E-9AC1CFF0A3E8}" type="presParOf" srcId="{045EC450-8C69-404C-B7BB-74329373055E}" destId="{748771AB-C263-4795-9BAD-A88F1805ED82}" srcOrd="4" destOrd="0" presId="urn:microsoft.com/office/officeart/2008/layout/HorizontalMultiLevelHierarchy"/>
    <dgm:cxn modelId="{CB206443-96A3-4F22-A516-96D38F5A6634}" type="presParOf" srcId="{748771AB-C263-4795-9BAD-A88F1805ED82}" destId="{EC1FE112-AC08-4E3A-803E-809411AD436B}" srcOrd="0" destOrd="0" presId="urn:microsoft.com/office/officeart/2008/layout/HorizontalMultiLevelHierarchy"/>
    <dgm:cxn modelId="{5029785D-225E-476A-9223-14CAAED88408}" type="presParOf" srcId="{045EC450-8C69-404C-B7BB-74329373055E}" destId="{55BA9F8C-75F9-4FD2-9D55-9DE25BF7E172}" srcOrd="5" destOrd="0" presId="urn:microsoft.com/office/officeart/2008/layout/HorizontalMultiLevelHierarchy"/>
    <dgm:cxn modelId="{FC4C42D8-105D-4A9F-9F94-0132661B668C}" type="presParOf" srcId="{55BA9F8C-75F9-4FD2-9D55-9DE25BF7E172}" destId="{780A6084-5E38-4DE6-8237-399B41B11683}" srcOrd="0" destOrd="0" presId="urn:microsoft.com/office/officeart/2008/layout/HorizontalMultiLevelHierarchy"/>
    <dgm:cxn modelId="{4D36DDAC-F144-42A5-BE7A-0D6F6FF7919A}" type="presParOf" srcId="{55BA9F8C-75F9-4FD2-9D55-9DE25BF7E172}" destId="{92E238CB-DD01-45A0-8D88-56EB55637428}" srcOrd="1" destOrd="0" presId="urn:microsoft.com/office/officeart/2008/layout/HorizontalMultiLevelHierarchy"/>
    <dgm:cxn modelId="{2D51AB5B-5620-4C7B-879B-8A1557F2D83B}" type="presParOf" srcId="{045EC450-8C69-404C-B7BB-74329373055E}" destId="{7A53B8B4-B497-4A4F-8603-79E2A659B207}" srcOrd="6" destOrd="0" presId="urn:microsoft.com/office/officeart/2008/layout/HorizontalMultiLevelHierarchy"/>
    <dgm:cxn modelId="{30D8DFDA-ED2D-4953-921E-C011E26426DC}" type="presParOf" srcId="{7A53B8B4-B497-4A4F-8603-79E2A659B207}" destId="{0E2A6037-2A45-4D28-B606-7CFD94DFBA83}" srcOrd="0" destOrd="0" presId="urn:microsoft.com/office/officeart/2008/layout/HorizontalMultiLevelHierarchy"/>
    <dgm:cxn modelId="{66282E8B-335F-4AE4-805E-D1A52D84BD97}" type="presParOf" srcId="{045EC450-8C69-404C-B7BB-74329373055E}" destId="{B0A340DC-170C-436E-9978-5887B208CCD2}" srcOrd="7" destOrd="0" presId="urn:microsoft.com/office/officeart/2008/layout/HorizontalMultiLevelHierarchy"/>
    <dgm:cxn modelId="{D45FA55A-DBA8-41D2-8D7B-3550883F44C6}" type="presParOf" srcId="{B0A340DC-170C-436E-9978-5887B208CCD2}" destId="{52C94CA5-1F21-4A71-9DAA-209F3FE8912E}" srcOrd="0" destOrd="0" presId="urn:microsoft.com/office/officeart/2008/layout/HorizontalMultiLevelHierarchy"/>
    <dgm:cxn modelId="{02986DC1-ED26-4262-9A26-D46414C8B56B}" type="presParOf" srcId="{B0A340DC-170C-436E-9978-5887B208CCD2}" destId="{349B3897-5D79-4533-AF85-C5300428E0A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Middle</a:t>
          </a:r>
          <a:r>
            <a:rPr lang="en-US" baseline="0" dirty="0" smtClean="0"/>
            <a:t> East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GCC</a:t>
          </a:r>
          <a:endParaRPr lang="en-US" dirty="0"/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Turkey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FCDFA180-C792-4080-B446-5A2663D814A4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Egypt</a:t>
          </a:r>
          <a:endParaRPr lang="en-US" dirty="0"/>
        </a:p>
      </dgm:t>
    </dgm:pt>
    <dgm:pt modelId="{54445EFB-6060-4AC2-A927-5B8D56167149}" type="parTrans" cxnId="{6C2645B6-930E-473F-AFC8-6D8199D6C2E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76FCDE43-5037-4A33-82D5-F2E2517EB49B}" type="sibTrans" cxnId="{6C2645B6-930E-473F-AFC8-6D8199D6C2E0}">
      <dgm:prSet/>
      <dgm:spPr/>
      <dgm:t>
        <a:bodyPr/>
        <a:lstStyle/>
        <a:p>
          <a:endParaRPr lang="en-US"/>
        </a:p>
      </dgm:t>
    </dgm:pt>
    <dgm:pt modelId="{945C2A1F-F6A3-46F2-AAE0-5F81508D91E3}">
      <dgm:prSet/>
      <dgm:spPr>
        <a:solidFill>
          <a:srgbClr val="1E6E6E"/>
        </a:solidFill>
      </dgm:spPr>
      <dgm:t>
        <a:bodyPr/>
        <a:lstStyle/>
        <a:p>
          <a:r>
            <a:rPr lang="en-US" dirty="0" smtClean="0"/>
            <a:t>Iran</a:t>
          </a:r>
          <a:endParaRPr lang="en-US" dirty="0"/>
        </a:p>
      </dgm:t>
    </dgm:pt>
    <dgm:pt modelId="{733C4239-32F0-4464-A957-5C51F3608CF7}" type="parTrans" cxnId="{539FECD4-8007-4AEB-B93A-CFAFDC901DC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1A145C31-13DA-467A-95F7-3C6D83F1FD45}" type="sibTrans" cxnId="{539FECD4-8007-4AEB-B93A-CFAFDC901DC0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  <dgm:pt modelId="{748771AB-C263-4795-9BAD-A88F1805ED82}" type="pres">
      <dgm:prSet presAssocID="{54445EFB-6060-4AC2-A927-5B8D5616714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C1FE112-AC08-4E3A-803E-809411AD436B}" type="pres">
      <dgm:prSet presAssocID="{54445EFB-6060-4AC2-A927-5B8D561671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5BA9F8C-75F9-4FD2-9D55-9DE25BF7E172}" type="pres">
      <dgm:prSet presAssocID="{FCDFA180-C792-4080-B446-5A2663D814A4}" presName="root2" presStyleCnt="0"/>
      <dgm:spPr/>
    </dgm:pt>
    <dgm:pt modelId="{780A6084-5E38-4DE6-8237-399B41B11683}" type="pres">
      <dgm:prSet presAssocID="{FCDFA180-C792-4080-B446-5A2663D814A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238CB-DD01-45A0-8D88-56EB55637428}" type="pres">
      <dgm:prSet presAssocID="{FCDFA180-C792-4080-B446-5A2663D814A4}" presName="level3hierChild" presStyleCnt="0"/>
      <dgm:spPr/>
    </dgm:pt>
    <dgm:pt modelId="{7A53B8B4-B497-4A4F-8603-79E2A659B207}" type="pres">
      <dgm:prSet presAssocID="{733C4239-32F0-4464-A957-5C51F3608CF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E2A6037-2A45-4D28-B606-7CFD94DFBA83}" type="pres">
      <dgm:prSet presAssocID="{733C4239-32F0-4464-A957-5C51F3608CF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0A340DC-170C-436E-9978-5887B208CCD2}" type="pres">
      <dgm:prSet presAssocID="{945C2A1F-F6A3-46F2-AAE0-5F81508D91E3}" presName="root2" presStyleCnt="0"/>
      <dgm:spPr/>
    </dgm:pt>
    <dgm:pt modelId="{52C94CA5-1F21-4A71-9DAA-209F3FE8912E}" type="pres">
      <dgm:prSet presAssocID="{945C2A1F-F6A3-46F2-AAE0-5F81508D91E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B3897-5D79-4533-AF85-C5300428E0AB}" type="pres">
      <dgm:prSet presAssocID="{945C2A1F-F6A3-46F2-AAE0-5F81508D91E3}" presName="level3hierChild" presStyleCnt="0"/>
      <dgm:spPr/>
    </dgm:pt>
  </dgm:ptLst>
  <dgm:cxnLst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400536D2-0BC7-4472-91BE-95C03FBBB655}" type="presOf" srcId="{54445EFB-6060-4AC2-A927-5B8D56167149}" destId="{748771AB-C263-4795-9BAD-A88F1805ED82}" srcOrd="0" destOrd="0" presId="urn:microsoft.com/office/officeart/2008/layout/HorizontalMultiLevelHierarchy"/>
    <dgm:cxn modelId="{6C2645B6-930E-473F-AFC8-6D8199D6C2E0}" srcId="{F4E0E929-A208-4786-B0F7-8E4AE75D4B22}" destId="{FCDFA180-C792-4080-B446-5A2663D814A4}" srcOrd="2" destOrd="0" parTransId="{54445EFB-6060-4AC2-A927-5B8D56167149}" sibTransId="{76FCDE43-5037-4A33-82D5-F2E2517EB49B}"/>
    <dgm:cxn modelId="{28A8D259-2355-4F21-8691-F3F0DA197B36}" type="presOf" srcId="{2BF71F21-C5C1-4729-91BD-47E4E394FD17}" destId="{5773AE82-3DC5-4306-A093-B9C702D6F71A}" srcOrd="0" destOrd="0" presId="urn:microsoft.com/office/officeart/2008/layout/HorizontalMultiLevelHierarchy"/>
    <dgm:cxn modelId="{3D0DB138-1CBA-434A-904A-08393817D3AD}" type="presOf" srcId="{F4E0E929-A208-4786-B0F7-8E4AE75D4B22}" destId="{0C26CA9D-97A6-4CF5-A82A-4B60262F8C76}" srcOrd="0" destOrd="0" presId="urn:microsoft.com/office/officeart/2008/layout/HorizontalMultiLevelHierarchy"/>
    <dgm:cxn modelId="{BFBE2927-6395-4EEA-800E-9DC7764D9D4F}" type="presOf" srcId="{945C2A1F-F6A3-46F2-AAE0-5F81508D91E3}" destId="{52C94CA5-1F21-4A71-9DAA-209F3FE8912E}" srcOrd="0" destOrd="0" presId="urn:microsoft.com/office/officeart/2008/layout/HorizontalMultiLevelHierarchy"/>
    <dgm:cxn modelId="{539FECD4-8007-4AEB-B93A-CFAFDC901DC0}" srcId="{F4E0E929-A208-4786-B0F7-8E4AE75D4B22}" destId="{945C2A1F-F6A3-46F2-AAE0-5F81508D91E3}" srcOrd="3" destOrd="0" parTransId="{733C4239-32F0-4464-A957-5C51F3608CF7}" sibTransId="{1A145C31-13DA-467A-95F7-3C6D83F1FD45}"/>
    <dgm:cxn modelId="{AB18D03B-962C-4514-922D-F2D33663A4F3}" type="presOf" srcId="{8AC8E796-7D01-4405-B335-7EAB40EA00E9}" destId="{5AFCC578-4570-4B36-9802-2F5807091463}" srcOrd="0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088B486D-DE96-4C84-87D5-5D5E644409E7}" type="presOf" srcId="{733C4239-32F0-4464-A957-5C51F3608CF7}" destId="{0E2A6037-2A45-4D28-B606-7CFD94DFBA83}" srcOrd="1" destOrd="0" presId="urn:microsoft.com/office/officeart/2008/layout/HorizontalMultiLevelHierarchy"/>
    <dgm:cxn modelId="{2B20C5CB-332B-4D22-8B59-3E5F391C5855}" type="presOf" srcId="{40328F95-70FA-4AB8-9F63-725B70B440C4}" destId="{014AEFBE-BFB3-4EA9-AD29-466060F22F4B}" srcOrd="0" destOrd="0" presId="urn:microsoft.com/office/officeart/2008/layout/HorizontalMultiLevelHierarchy"/>
    <dgm:cxn modelId="{4EC73E8D-1C19-4B1C-9038-A1B6B018B2D8}" type="presOf" srcId="{733C4239-32F0-4464-A957-5C51F3608CF7}" destId="{7A53B8B4-B497-4A4F-8603-79E2A659B207}" srcOrd="0" destOrd="0" presId="urn:microsoft.com/office/officeart/2008/layout/HorizontalMultiLevelHierarchy"/>
    <dgm:cxn modelId="{0ED86D94-3C73-4810-B053-FA62589ED49A}" type="presOf" srcId="{FCDFA180-C792-4080-B446-5A2663D814A4}" destId="{780A6084-5E38-4DE6-8237-399B41B11683}" srcOrd="0" destOrd="0" presId="urn:microsoft.com/office/officeart/2008/layout/HorizontalMultiLevelHierarchy"/>
    <dgm:cxn modelId="{DA6A01FA-1774-4C5A-9FA7-9DE47968B83F}" type="presOf" srcId="{408B2684-5CCD-44C6-87E0-25953852F4BD}" destId="{FA22A5DB-7DE9-402C-97D9-7FB04EA75410}" srcOrd="0" destOrd="0" presId="urn:microsoft.com/office/officeart/2008/layout/HorizontalMultiLevelHierarchy"/>
    <dgm:cxn modelId="{6F252013-9521-43EB-B96E-D2C4BDB30087}" type="presOf" srcId="{8AC8E796-7D01-4405-B335-7EAB40EA00E9}" destId="{E0498548-35C2-4D96-B69C-2186F618A89E}" srcOrd="1" destOrd="0" presId="urn:microsoft.com/office/officeart/2008/layout/HorizontalMultiLevelHierarchy"/>
    <dgm:cxn modelId="{8027F440-5E3B-48D8-958E-32A9516E5BDB}" type="presOf" srcId="{74997336-2B98-4F10-80B6-7BAB30928AF8}" destId="{41C5D6C6-F280-49F0-BB42-21304668F58F}" srcOrd="0" destOrd="0" presId="urn:microsoft.com/office/officeart/2008/layout/HorizontalMultiLevelHierarchy"/>
    <dgm:cxn modelId="{780F538C-ADB2-4953-A2C7-157847165DA7}" type="presOf" srcId="{54445EFB-6060-4AC2-A927-5B8D56167149}" destId="{EC1FE112-AC08-4E3A-803E-809411AD436B}" srcOrd="1" destOrd="0" presId="urn:microsoft.com/office/officeart/2008/layout/HorizontalMultiLevelHierarchy"/>
    <dgm:cxn modelId="{AD3BE06A-C177-4FA0-9F9A-226279D1E3BE}" type="presOf" srcId="{74997336-2B98-4F10-80B6-7BAB30928AF8}" destId="{E8DED250-CF68-4015-B069-DDF93DCA09F6}" srcOrd="1" destOrd="0" presId="urn:microsoft.com/office/officeart/2008/layout/HorizontalMultiLevelHierarchy"/>
    <dgm:cxn modelId="{5B71B718-35A2-46B3-8DBC-88954EBB654B}" type="presParOf" srcId="{014AEFBE-BFB3-4EA9-AD29-466060F22F4B}" destId="{EBAA8B2D-5352-43BC-A3BA-6712155B1F9D}" srcOrd="0" destOrd="0" presId="urn:microsoft.com/office/officeart/2008/layout/HorizontalMultiLevelHierarchy"/>
    <dgm:cxn modelId="{EE488C44-70E1-4FDC-98E4-1B92D396B21E}" type="presParOf" srcId="{EBAA8B2D-5352-43BC-A3BA-6712155B1F9D}" destId="{0C26CA9D-97A6-4CF5-A82A-4B60262F8C76}" srcOrd="0" destOrd="0" presId="urn:microsoft.com/office/officeart/2008/layout/HorizontalMultiLevelHierarchy"/>
    <dgm:cxn modelId="{986BC7DD-B1B3-428D-A93D-0A6F441491E1}" type="presParOf" srcId="{EBAA8B2D-5352-43BC-A3BA-6712155B1F9D}" destId="{045EC450-8C69-404C-B7BB-74329373055E}" srcOrd="1" destOrd="0" presId="urn:microsoft.com/office/officeart/2008/layout/HorizontalMultiLevelHierarchy"/>
    <dgm:cxn modelId="{9D8CFF94-CDDC-4096-A6D8-F10D390F696A}" type="presParOf" srcId="{045EC450-8C69-404C-B7BB-74329373055E}" destId="{41C5D6C6-F280-49F0-BB42-21304668F58F}" srcOrd="0" destOrd="0" presId="urn:microsoft.com/office/officeart/2008/layout/HorizontalMultiLevelHierarchy"/>
    <dgm:cxn modelId="{B27C5C11-EC47-49AD-9C4C-3194E893922D}" type="presParOf" srcId="{41C5D6C6-F280-49F0-BB42-21304668F58F}" destId="{E8DED250-CF68-4015-B069-DDF93DCA09F6}" srcOrd="0" destOrd="0" presId="urn:microsoft.com/office/officeart/2008/layout/HorizontalMultiLevelHierarchy"/>
    <dgm:cxn modelId="{12C01F80-D4D0-4DD7-9CED-B01C4787C6EA}" type="presParOf" srcId="{045EC450-8C69-404C-B7BB-74329373055E}" destId="{29E626BB-42B3-41AC-B28F-BB01DF9A083B}" srcOrd="1" destOrd="0" presId="urn:microsoft.com/office/officeart/2008/layout/HorizontalMultiLevelHierarchy"/>
    <dgm:cxn modelId="{273A401A-4ACC-4CBB-A756-70F799063E58}" type="presParOf" srcId="{29E626BB-42B3-41AC-B28F-BB01DF9A083B}" destId="{FA22A5DB-7DE9-402C-97D9-7FB04EA75410}" srcOrd="0" destOrd="0" presId="urn:microsoft.com/office/officeart/2008/layout/HorizontalMultiLevelHierarchy"/>
    <dgm:cxn modelId="{CF13D04B-5CCF-4688-82B2-1A0CEB940BC0}" type="presParOf" srcId="{29E626BB-42B3-41AC-B28F-BB01DF9A083B}" destId="{B23135BA-C732-42FB-B3DC-FD5DDF3C0F5B}" srcOrd="1" destOrd="0" presId="urn:microsoft.com/office/officeart/2008/layout/HorizontalMultiLevelHierarchy"/>
    <dgm:cxn modelId="{A320A0A9-1B44-4AEC-A8B6-CD49D02FF94C}" type="presParOf" srcId="{045EC450-8C69-404C-B7BB-74329373055E}" destId="{5AFCC578-4570-4B36-9802-2F5807091463}" srcOrd="2" destOrd="0" presId="urn:microsoft.com/office/officeart/2008/layout/HorizontalMultiLevelHierarchy"/>
    <dgm:cxn modelId="{CD6E74B7-BE75-4951-99B0-A2E6D2484BD7}" type="presParOf" srcId="{5AFCC578-4570-4B36-9802-2F5807091463}" destId="{E0498548-35C2-4D96-B69C-2186F618A89E}" srcOrd="0" destOrd="0" presId="urn:microsoft.com/office/officeart/2008/layout/HorizontalMultiLevelHierarchy"/>
    <dgm:cxn modelId="{7DEDDD99-76E8-4D03-9E9D-E295A380A056}" type="presParOf" srcId="{045EC450-8C69-404C-B7BB-74329373055E}" destId="{EC578A44-EDC3-4E7C-8B15-FA7082A78FB6}" srcOrd="3" destOrd="0" presId="urn:microsoft.com/office/officeart/2008/layout/HorizontalMultiLevelHierarchy"/>
    <dgm:cxn modelId="{0874C8C4-9FF3-4DAE-A443-0F8DF3725407}" type="presParOf" srcId="{EC578A44-EDC3-4E7C-8B15-FA7082A78FB6}" destId="{5773AE82-3DC5-4306-A093-B9C702D6F71A}" srcOrd="0" destOrd="0" presId="urn:microsoft.com/office/officeart/2008/layout/HorizontalMultiLevelHierarchy"/>
    <dgm:cxn modelId="{16C8AF6A-C99C-4124-9E1B-41BC74C6F2CF}" type="presParOf" srcId="{EC578A44-EDC3-4E7C-8B15-FA7082A78FB6}" destId="{6E848AA8-22CD-44CD-A5EB-171BA2B6B79C}" srcOrd="1" destOrd="0" presId="urn:microsoft.com/office/officeart/2008/layout/HorizontalMultiLevelHierarchy"/>
    <dgm:cxn modelId="{C6C7B928-58AE-4B59-8758-F76296D0C93F}" type="presParOf" srcId="{045EC450-8C69-404C-B7BB-74329373055E}" destId="{748771AB-C263-4795-9BAD-A88F1805ED82}" srcOrd="4" destOrd="0" presId="urn:microsoft.com/office/officeart/2008/layout/HorizontalMultiLevelHierarchy"/>
    <dgm:cxn modelId="{A8E6D77D-9D0D-4782-8C68-E9D1A4F7F203}" type="presParOf" srcId="{748771AB-C263-4795-9BAD-A88F1805ED82}" destId="{EC1FE112-AC08-4E3A-803E-809411AD436B}" srcOrd="0" destOrd="0" presId="urn:microsoft.com/office/officeart/2008/layout/HorizontalMultiLevelHierarchy"/>
    <dgm:cxn modelId="{7883DB85-2F17-40A3-9ADC-D5F918F00BE8}" type="presParOf" srcId="{045EC450-8C69-404C-B7BB-74329373055E}" destId="{55BA9F8C-75F9-4FD2-9D55-9DE25BF7E172}" srcOrd="5" destOrd="0" presId="urn:microsoft.com/office/officeart/2008/layout/HorizontalMultiLevelHierarchy"/>
    <dgm:cxn modelId="{D47C0447-9198-434A-AE15-4E1B37A62E8F}" type="presParOf" srcId="{55BA9F8C-75F9-4FD2-9D55-9DE25BF7E172}" destId="{780A6084-5E38-4DE6-8237-399B41B11683}" srcOrd="0" destOrd="0" presId="urn:microsoft.com/office/officeart/2008/layout/HorizontalMultiLevelHierarchy"/>
    <dgm:cxn modelId="{39A1D88B-12E8-4CCF-95E8-832415E844B6}" type="presParOf" srcId="{55BA9F8C-75F9-4FD2-9D55-9DE25BF7E172}" destId="{92E238CB-DD01-45A0-8D88-56EB55637428}" srcOrd="1" destOrd="0" presId="urn:microsoft.com/office/officeart/2008/layout/HorizontalMultiLevelHierarchy"/>
    <dgm:cxn modelId="{14186116-97EA-4B17-8BA0-62E551B1B938}" type="presParOf" srcId="{045EC450-8C69-404C-B7BB-74329373055E}" destId="{7A53B8B4-B497-4A4F-8603-79E2A659B207}" srcOrd="6" destOrd="0" presId="urn:microsoft.com/office/officeart/2008/layout/HorizontalMultiLevelHierarchy"/>
    <dgm:cxn modelId="{38CD3A8C-0598-4F24-9703-8714E7E2B933}" type="presParOf" srcId="{7A53B8B4-B497-4A4F-8603-79E2A659B207}" destId="{0E2A6037-2A45-4D28-B606-7CFD94DFBA83}" srcOrd="0" destOrd="0" presId="urn:microsoft.com/office/officeart/2008/layout/HorizontalMultiLevelHierarchy"/>
    <dgm:cxn modelId="{A45BED8E-AC9F-4E89-B595-90BB8038AAA3}" type="presParOf" srcId="{045EC450-8C69-404C-B7BB-74329373055E}" destId="{B0A340DC-170C-436E-9978-5887B208CCD2}" srcOrd="7" destOrd="0" presId="urn:microsoft.com/office/officeart/2008/layout/HorizontalMultiLevelHierarchy"/>
    <dgm:cxn modelId="{5AD79B9F-C98F-4A61-A21A-B7B55DB8D2CE}" type="presParOf" srcId="{B0A340DC-170C-436E-9978-5887B208CCD2}" destId="{52C94CA5-1F21-4A71-9DAA-209F3FE8912E}" srcOrd="0" destOrd="0" presId="urn:microsoft.com/office/officeart/2008/layout/HorizontalMultiLevelHierarchy"/>
    <dgm:cxn modelId="{38C5B115-A4DD-41E6-8B38-E9F3F1FC422F}" type="presParOf" srcId="{B0A340DC-170C-436E-9978-5887B208CCD2}" destId="{349B3897-5D79-4533-AF85-C5300428E0A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Latin America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Brazil</a:t>
          </a:r>
          <a:endParaRPr lang="en-US" dirty="0"/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Argentina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FCDFA180-C792-4080-B446-5A2663D814A4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Chile</a:t>
          </a:r>
          <a:endParaRPr lang="en-US" dirty="0"/>
        </a:p>
      </dgm:t>
    </dgm:pt>
    <dgm:pt modelId="{54445EFB-6060-4AC2-A927-5B8D56167149}" type="parTrans" cxnId="{6C2645B6-930E-473F-AFC8-6D8199D6C2E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76FCDE43-5037-4A33-82D5-F2E2517EB49B}" type="sibTrans" cxnId="{6C2645B6-930E-473F-AFC8-6D8199D6C2E0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  <dgm:pt modelId="{748771AB-C263-4795-9BAD-A88F1805ED82}" type="pres">
      <dgm:prSet presAssocID="{54445EFB-6060-4AC2-A927-5B8D5616714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C1FE112-AC08-4E3A-803E-809411AD436B}" type="pres">
      <dgm:prSet presAssocID="{54445EFB-6060-4AC2-A927-5B8D5616714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5BA9F8C-75F9-4FD2-9D55-9DE25BF7E172}" type="pres">
      <dgm:prSet presAssocID="{FCDFA180-C792-4080-B446-5A2663D814A4}" presName="root2" presStyleCnt="0"/>
      <dgm:spPr/>
    </dgm:pt>
    <dgm:pt modelId="{780A6084-5E38-4DE6-8237-399B41B11683}" type="pres">
      <dgm:prSet presAssocID="{FCDFA180-C792-4080-B446-5A2663D814A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238CB-DD01-45A0-8D88-56EB55637428}" type="pres">
      <dgm:prSet presAssocID="{FCDFA180-C792-4080-B446-5A2663D814A4}" presName="level3hierChild" presStyleCnt="0"/>
      <dgm:spPr/>
    </dgm:pt>
  </dgm:ptLst>
  <dgm:cxnLst>
    <dgm:cxn modelId="{4FDB4093-0E78-464C-A19A-159A4268612E}" type="presOf" srcId="{74997336-2B98-4F10-80B6-7BAB30928AF8}" destId="{E8DED250-CF68-4015-B069-DDF93DCA09F6}" srcOrd="1" destOrd="0" presId="urn:microsoft.com/office/officeart/2008/layout/HorizontalMultiLevelHierarchy"/>
    <dgm:cxn modelId="{096F8EDE-7564-4F2D-9828-AA79B6F04AE8}" type="presOf" srcId="{54445EFB-6060-4AC2-A927-5B8D56167149}" destId="{748771AB-C263-4795-9BAD-A88F1805ED82}" srcOrd="0" destOrd="0" presId="urn:microsoft.com/office/officeart/2008/layout/HorizontalMultiLevelHierarchy"/>
    <dgm:cxn modelId="{7F928CF8-0CF8-4E38-B25E-F7571CD10D26}" type="presOf" srcId="{40328F95-70FA-4AB8-9F63-725B70B440C4}" destId="{014AEFBE-BFB3-4EA9-AD29-466060F22F4B}" srcOrd="0" destOrd="0" presId="urn:microsoft.com/office/officeart/2008/layout/HorizontalMultiLevelHierarchy"/>
    <dgm:cxn modelId="{E5FC50DD-700B-4A6F-9686-FADADD22BDB4}" type="presOf" srcId="{54445EFB-6060-4AC2-A927-5B8D56167149}" destId="{EC1FE112-AC08-4E3A-803E-809411AD436B}" srcOrd="1" destOrd="0" presId="urn:microsoft.com/office/officeart/2008/layout/HorizontalMultiLevelHierarchy"/>
    <dgm:cxn modelId="{7D9841EA-F5FD-4F4E-A5D4-30DBE77D0FDE}" type="presOf" srcId="{74997336-2B98-4F10-80B6-7BAB30928AF8}" destId="{41C5D6C6-F280-49F0-BB42-21304668F58F}" srcOrd="0" destOrd="0" presId="urn:microsoft.com/office/officeart/2008/layout/HorizontalMultiLevelHierarchy"/>
    <dgm:cxn modelId="{44E7A3DC-B81C-4A4C-98C2-7EE410D6A24F}" type="presOf" srcId="{FCDFA180-C792-4080-B446-5A2663D814A4}" destId="{780A6084-5E38-4DE6-8237-399B41B11683}" srcOrd="0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6C2645B6-930E-473F-AFC8-6D8199D6C2E0}" srcId="{F4E0E929-A208-4786-B0F7-8E4AE75D4B22}" destId="{FCDFA180-C792-4080-B446-5A2663D814A4}" srcOrd="2" destOrd="0" parTransId="{54445EFB-6060-4AC2-A927-5B8D56167149}" sibTransId="{76FCDE43-5037-4A33-82D5-F2E2517EB49B}"/>
    <dgm:cxn modelId="{1F2D5632-6699-4C88-90F3-1C1DCAE0DB53}" type="presOf" srcId="{8AC8E796-7D01-4405-B335-7EAB40EA00E9}" destId="{5AFCC578-4570-4B36-9802-2F5807091463}" srcOrd="0" destOrd="0" presId="urn:microsoft.com/office/officeart/2008/layout/HorizontalMultiLevelHierarchy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21D75CAD-F257-4454-9E98-DC957FB21D45}" type="presOf" srcId="{F4E0E929-A208-4786-B0F7-8E4AE75D4B22}" destId="{0C26CA9D-97A6-4CF5-A82A-4B60262F8C76}" srcOrd="0" destOrd="0" presId="urn:microsoft.com/office/officeart/2008/layout/HorizontalMultiLevelHierarchy"/>
    <dgm:cxn modelId="{A236AE7A-D0A9-43B5-B544-92936EDE7BBB}" type="presOf" srcId="{8AC8E796-7D01-4405-B335-7EAB40EA00E9}" destId="{E0498548-35C2-4D96-B69C-2186F618A89E}" srcOrd="1" destOrd="0" presId="urn:microsoft.com/office/officeart/2008/layout/HorizontalMultiLevelHierarchy"/>
    <dgm:cxn modelId="{67436184-8817-4004-97A3-DCA03F7BC45B}" type="presOf" srcId="{408B2684-5CCD-44C6-87E0-25953852F4BD}" destId="{FA22A5DB-7DE9-402C-97D9-7FB04EA75410}" srcOrd="0" destOrd="0" presId="urn:microsoft.com/office/officeart/2008/layout/HorizontalMultiLevelHierarchy"/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D1E88EA2-1547-40C7-A8F2-B6E4F1DDD7E7}" type="presOf" srcId="{2BF71F21-C5C1-4729-91BD-47E4E394FD17}" destId="{5773AE82-3DC5-4306-A093-B9C702D6F71A}" srcOrd="0" destOrd="0" presId="urn:microsoft.com/office/officeart/2008/layout/HorizontalMultiLevelHierarchy"/>
    <dgm:cxn modelId="{FFDC7D28-21CB-41CF-B3A9-51391A113450}" type="presParOf" srcId="{014AEFBE-BFB3-4EA9-AD29-466060F22F4B}" destId="{EBAA8B2D-5352-43BC-A3BA-6712155B1F9D}" srcOrd="0" destOrd="0" presId="urn:microsoft.com/office/officeart/2008/layout/HorizontalMultiLevelHierarchy"/>
    <dgm:cxn modelId="{56A53A1D-2A29-408C-A5B1-2CE389D5C6C4}" type="presParOf" srcId="{EBAA8B2D-5352-43BC-A3BA-6712155B1F9D}" destId="{0C26CA9D-97A6-4CF5-A82A-4B60262F8C76}" srcOrd="0" destOrd="0" presId="urn:microsoft.com/office/officeart/2008/layout/HorizontalMultiLevelHierarchy"/>
    <dgm:cxn modelId="{80D264A8-2A78-4ABB-B41E-225F805B54AA}" type="presParOf" srcId="{EBAA8B2D-5352-43BC-A3BA-6712155B1F9D}" destId="{045EC450-8C69-404C-B7BB-74329373055E}" srcOrd="1" destOrd="0" presId="urn:microsoft.com/office/officeart/2008/layout/HorizontalMultiLevelHierarchy"/>
    <dgm:cxn modelId="{0C093208-B9B7-48BD-BC51-C5FDF133BB2A}" type="presParOf" srcId="{045EC450-8C69-404C-B7BB-74329373055E}" destId="{41C5D6C6-F280-49F0-BB42-21304668F58F}" srcOrd="0" destOrd="0" presId="urn:microsoft.com/office/officeart/2008/layout/HorizontalMultiLevelHierarchy"/>
    <dgm:cxn modelId="{0B299687-4CB0-48E1-8389-92577746F490}" type="presParOf" srcId="{41C5D6C6-F280-49F0-BB42-21304668F58F}" destId="{E8DED250-CF68-4015-B069-DDF93DCA09F6}" srcOrd="0" destOrd="0" presId="urn:microsoft.com/office/officeart/2008/layout/HorizontalMultiLevelHierarchy"/>
    <dgm:cxn modelId="{F2A41B20-91F9-4E68-9CB9-02FCFCFAA5A7}" type="presParOf" srcId="{045EC450-8C69-404C-B7BB-74329373055E}" destId="{29E626BB-42B3-41AC-B28F-BB01DF9A083B}" srcOrd="1" destOrd="0" presId="urn:microsoft.com/office/officeart/2008/layout/HorizontalMultiLevelHierarchy"/>
    <dgm:cxn modelId="{3FAFB3DA-BD7F-4865-B3BF-16C3CED2EE09}" type="presParOf" srcId="{29E626BB-42B3-41AC-B28F-BB01DF9A083B}" destId="{FA22A5DB-7DE9-402C-97D9-7FB04EA75410}" srcOrd="0" destOrd="0" presId="urn:microsoft.com/office/officeart/2008/layout/HorizontalMultiLevelHierarchy"/>
    <dgm:cxn modelId="{542A9A20-C364-4A9E-8AE0-1A6A5E03BD83}" type="presParOf" srcId="{29E626BB-42B3-41AC-B28F-BB01DF9A083B}" destId="{B23135BA-C732-42FB-B3DC-FD5DDF3C0F5B}" srcOrd="1" destOrd="0" presId="urn:microsoft.com/office/officeart/2008/layout/HorizontalMultiLevelHierarchy"/>
    <dgm:cxn modelId="{830D57B6-7BF0-493B-9BF6-EE5BF5A47EED}" type="presParOf" srcId="{045EC450-8C69-404C-B7BB-74329373055E}" destId="{5AFCC578-4570-4B36-9802-2F5807091463}" srcOrd="2" destOrd="0" presId="urn:microsoft.com/office/officeart/2008/layout/HorizontalMultiLevelHierarchy"/>
    <dgm:cxn modelId="{274C61E0-3C45-47F2-92C7-B33E94C864C4}" type="presParOf" srcId="{5AFCC578-4570-4B36-9802-2F5807091463}" destId="{E0498548-35C2-4D96-B69C-2186F618A89E}" srcOrd="0" destOrd="0" presId="urn:microsoft.com/office/officeart/2008/layout/HorizontalMultiLevelHierarchy"/>
    <dgm:cxn modelId="{A4E8B818-B3EE-47A2-8903-6A9A2A4FE8BA}" type="presParOf" srcId="{045EC450-8C69-404C-B7BB-74329373055E}" destId="{EC578A44-EDC3-4E7C-8B15-FA7082A78FB6}" srcOrd="3" destOrd="0" presId="urn:microsoft.com/office/officeart/2008/layout/HorizontalMultiLevelHierarchy"/>
    <dgm:cxn modelId="{1994F6E9-A1DF-49F9-A1F2-310427300B20}" type="presParOf" srcId="{EC578A44-EDC3-4E7C-8B15-FA7082A78FB6}" destId="{5773AE82-3DC5-4306-A093-B9C702D6F71A}" srcOrd="0" destOrd="0" presId="urn:microsoft.com/office/officeart/2008/layout/HorizontalMultiLevelHierarchy"/>
    <dgm:cxn modelId="{4A4A953B-0FB7-45B6-8CE4-62FBF822FEA0}" type="presParOf" srcId="{EC578A44-EDC3-4E7C-8B15-FA7082A78FB6}" destId="{6E848AA8-22CD-44CD-A5EB-171BA2B6B79C}" srcOrd="1" destOrd="0" presId="urn:microsoft.com/office/officeart/2008/layout/HorizontalMultiLevelHierarchy"/>
    <dgm:cxn modelId="{209C6AE1-A7B0-4BDA-BBE3-1EB3189C0F49}" type="presParOf" srcId="{045EC450-8C69-404C-B7BB-74329373055E}" destId="{748771AB-C263-4795-9BAD-A88F1805ED82}" srcOrd="4" destOrd="0" presId="urn:microsoft.com/office/officeart/2008/layout/HorizontalMultiLevelHierarchy"/>
    <dgm:cxn modelId="{B7A8EB1A-25DB-4BC1-994B-142D95934138}" type="presParOf" srcId="{748771AB-C263-4795-9BAD-A88F1805ED82}" destId="{EC1FE112-AC08-4E3A-803E-809411AD436B}" srcOrd="0" destOrd="0" presId="urn:microsoft.com/office/officeart/2008/layout/HorizontalMultiLevelHierarchy"/>
    <dgm:cxn modelId="{90D89778-1EFA-4CB3-A6A1-9B469B277701}" type="presParOf" srcId="{045EC450-8C69-404C-B7BB-74329373055E}" destId="{55BA9F8C-75F9-4FD2-9D55-9DE25BF7E172}" srcOrd="5" destOrd="0" presId="urn:microsoft.com/office/officeart/2008/layout/HorizontalMultiLevelHierarchy"/>
    <dgm:cxn modelId="{54CD0406-C634-4896-86B9-7D9432CF29C0}" type="presParOf" srcId="{55BA9F8C-75F9-4FD2-9D55-9DE25BF7E172}" destId="{780A6084-5E38-4DE6-8237-399B41B11683}" srcOrd="0" destOrd="0" presId="urn:microsoft.com/office/officeart/2008/layout/HorizontalMultiLevelHierarchy"/>
    <dgm:cxn modelId="{CD753894-656D-4DF4-A244-4EB3E947BF84}" type="presParOf" srcId="{55BA9F8C-75F9-4FD2-9D55-9DE25BF7E172}" destId="{92E238CB-DD01-45A0-8D88-56EB556374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ASEAN</a:t>
          </a:r>
          <a:endParaRPr lang="en-US" dirty="0"/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/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/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Indonesia</a:t>
          </a:r>
          <a:endParaRPr lang="en-US" dirty="0"/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/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Malaysia</a:t>
          </a:r>
          <a:endParaRPr lang="en-US" dirty="0"/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/>
        </a:p>
      </dgm:t>
    </dgm:pt>
    <dgm:pt modelId="{FCDFA180-C792-4080-B446-5A2663D814A4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/>
            <a:t>Singapore</a:t>
          </a:r>
          <a:endParaRPr lang="en-US" dirty="0"/>
        </a:p>
      </dgm:t>
    </dgm:pt>
    <dgm:pt modelId="{54445EFB-6060-4AC2-A927-5B8D56167149}" type="parTrans" cxnId="{6C2645B6-930E-473F-AFC8-6D8199D6C2E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76FCDE43-5037-4A33-82D5-F2E2517EB49B}" type="sibTrans" cxnId="{6C2645B6-930E-473F-AFC8-6D8199D6C2E0}">
      <dgm:prSet/>
      <dgm:spPr/>
      <dgm:t>
        <a:bodyPr/>
        <a:lstStyle/>
        <a:p>
          <a:endParaRPr lang="en-US"/>
        </a:p>
      </dgm:t>
    </dgm:pt>
    <dgm:pt modelId="{945C2A1F-F6A3-46F2-AAE0-5F81508D91E3}">
      <dgm:prSet/>
      <dgm:spPr>
        <a:solidFill>
          <a:srgbClr val="1E6E6E"/>
        </a:solidFill>
      </dgm:spPr>
      <dgm:t>
        <a:bodyPr/>
        <a:lstStyle/>
        <a:p>
          <a:r>
            <a:rPr lang="en-US" dirty="0" smtClean="0"/>
            <a:t>Thailand</a:t>
          </a:r>
          <a:endParaRPr lang="en-US" dirty="0"/>
        </a:p>
      </dgm:t>
    </dgm:pt>
    <dgm:pt modelId="{733C4239-32F0-4464-A957-5C51F3608CF7}" type="parTrans" cxnId="{539FECD4-8007-4AEB-B93A-CFAFDC901DC0}">
      <dgm:prSet/>
      <dgm:spPr>
        <a:solidFill>
          <a:srgbClr val="1E6E6E"/>
        </a:solidFill>
      </dgm:spPr>
      <dgm:t>
        <a:bodyPr/>
        <a:lstStyle/>
        <a:p>
          <a:endParaRPr lang="en-US"/>
        </a:p>
      </dgm:t>
    </dgm:pt>
    <dgm:pt modelId="{1A145C31-13DA-467A-95F7-3C6D83F1FD45}" type="sibTrans" cxnId="{539FECD4-8007-4AEB-B93A-CFAFDC901DC0}">
      <dgm:prSet/>
      <dgm:spPr/>
      <dgm:t>
        <a:bodyPr/>
        <a:lstStyle/>
        <a:p>
          <a:endParaRPr lang="en-US"/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  <dgm:pt modelId="{748771AB-C263-4795-9BAD-A88F1805ED82}" type="pres">
      <dgm:prSet presAssocID="{54445EFB-6060-4AC2-A927-5B8D5616714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C1FE112-AC08-4E3A-803E-809411AD436B}" type="pres">
      <dgm:prSet presAssocID="{54445EFB-6060-4AC2-A927-5B8D5616714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5BA9F8C-75F9-4FD2-9D55-9DE25BF7E172}" type="pres">
      <dgm:prSet presAssocID="{FCDFA180-C792-4080-B446-5A2663D814A4}" presName="root2" presStyleCnt="0"/>
      <dgm:spPr/>
    </dgm:pt>
    <dgm:pt modelId="{780A6084-5E38-4DE6-8237-399B41B11683}" type="pres">
      <dgm:prSet presAssocID="{FCDFA180-C792-4080-B446-5A2663D814A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238CB-DD01-45A0-8D88-56EB55637428}" type="pres">
      <dgm:prSet presAssocID="{FCDFA180-C792-4080-B446-5A2663D814A4}" presName="level3hierChild" presStyleCnt="0"/>
      <dgm:spPr/>
    </dgm:pt>
    <dgm:pt modelId="{7A53B8B4-B497-4A4F-8603-79E2A659B207}" type="pres">
      <dgm:prSet presAssocID="{733C4239-32F0-4464-A957-5C51F3608CF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E2A6037-2A45-4D28-B606-7CFD94DFBA83}" type="pres">
      <dgm:prSet presAssocID="{733C4239-32F0-4464-A957-5C51F3608CF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0A340DC-170C-436E-9978-5887B208CCD2}" type="pres">
      <dgm:prSet presAssocID="{945C2A1F-F6A3-46F2-AAE0-5F81508D91E3}" presName="root2" presStyleCnt="0"/>
      <dgm:spPr/>
    </dgm:pt>
    <dgm:pt modelId="{52C94CA5-1F21-4A71-9DAA-209F3FE8912E}" type="pres">
      <dgm:prSet presAssocID="{945C2A1F-F6A3-46F2-AAE0-5F81508D91E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B3897-5D79-4533-AF85-C5300428E0AB}" type="pres">
      <dgm:prSet presAssocID="{945C2A1F-F6A3-46F2-AAE0-5F81508D91E3}" presName="level3hierChild" presStyleCnt="0"/>
      <dgm:spPr/>
    </dgm:pt>
  </dgm:ptLst>
  <dgm:cxnLst>
    <dgm:cxn modelId="{A7A4A540-0E9F-4F81-ACE2-51A11F1F8BBB}" type="presOf" srcId="{2BF71F21-C5C1-4729-91BD-47E4E394FD17}" destId="{5773AE82-3DC5-4306-A093-B9C702D6F71A}" srcOrd="0" destOrd="0" presId="urn:microsoft.com/office/officeart/2008/layout/HorizontalMultiLevelHierarchy"/>
    <dgm:cxn modelId="{CCBCA304-55D3-4C14-9C74-DC169486482A}" type="presOf" srcId="{733C4239-32F0-4464-A957-5C51F3608CF7}" destId="{7A53B8B4-B497-4A4F-8603-79E2A659B207}" srcOrd="0" destOrd="0" presId="urn:microsoft.com/office/officeart/2008/layout/HorizontalMultiLevelHierarchy"/>
    <dgm:cxn modelId="{00D610D2-2FD4-41E2-9481-9168F340EA48}" type="presOf" srcId="{74997336-2B98-4F10-80B6-7BAB30928AF8}" destId="{E8DED250-CF68-4015-B069-DDF93DCA09F6}" srcOrd="1" destOrd="0" presId="urn:microsoft.com/office/officeart/2008/layout/HorizontalMultiLevelHierarchy"/>
    <dgm:cxn modelId="{A074598E-7C28-4991-911E-882D16EAD410}" type="presOf" srcId="{8AC8E796-7D01-4405-B335-7EAB40EA00E9}" destId="{E0498548-35C2-4D96-B69C-2186F618A89E}" srcOrd="1" destOrd="0" presId="urn:microsoft.com/office/officeart/2008/layout/HorizontalMultiLevelHierarchy"/>
    <dgm:cxn modelId="{9B49E1CF-D53D-4633-86DD-596E83704868}" type="presOf" srcId="{733C4239-32F0-4464-A957-5C51F3608CF7}" destId="{0E2A6037-2A45-4D28-B606-7CFD94DFBA83}" srcOrd="1" destOrd="0" presId="urn:microsoft.com/office/officeart/2008/layout/HorizontalMultiLevelHierarchy"/>
    <dgm:cxn modelId="{539FECD4-8007-4AEB-B93A-CFAFDC901DC0}" srcId="{F4E0E929-A208-4786-B0F7-8E4AE75D4B22}" destId="{945C2A1F-F6A3-46F2-AAE0-5F81508D91E3}" srcOrd="3" destOrd="0" parTransId="{733C4239-32F0-4464-A957-5C51F3608CF7}" sibTransId="{1A145C31-13DA-467A-95F7-3C6D83F1FD45}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69C24BBE-EC00-46C6-905A-4A61D10E9502}" type="presOf" srcId="{8AC8E796-7D01-4405-B335-7EAB40EA00E9}" destId="{5AFCC578-4570-4B36-9802-2F5807091463}" srcOrd="0" destOrd="0" presId="urn:microsoft.com/office/officeart/2008/layout/HorizontalMultiLevelHierarchy"/>
    <dgm:cxn modelId="{6C2645B6-930E-473F-AFC8-6D8199D6C2E0}" srcId="{F4E0E929-A208-4786-B0F7-8E4AE75D4B22}" destId="{FCDFA180-C792-4080-B446-5A2663D814A4}" srcOrd="2" destOrd="0" parTransId="{54445EFB-6060-4AC2-A927-5B8D56167149}" sibTransId="{76FCDE43-5037-4A33-82D5-F2E2517EB49B}"/>
    <dgm:cxn modelId="{EF3933AE-2193-4197-A665-B1C4B358FCCE}" type="presOf" srcId="{74997336-2B98-4F10-80B6-7BAB30928AF8}" destId="{41C5D6C6-F280-49F0-BB42-21304668F58F}" srcOrd="0" destOrd="0" presId="urn:microsoft.com/office/officeart/2008/layout/HorizontalMultiLevelHierarchy"/>
    <dgm:cxn modelId="{01861865-2730-4141-B7C0-487D8FE80581}" type="presOf" srcId="{40328F95-70FA-4AB8-9F63-725B70B440C4}" destId="{014AEFBE-BFB3-4EA9-AD29-466060F22F4B}" srcOrd="0" destOrd="0" presId="urn:microsoft.com/office/officeart/2008/layout/HorizontalMultiLevelHierarchy"/>
    <dgm:cxn modelId="{32BE95B1-083E-4F10-95B9-FC30D87080B9}" type="presOf" srcId="{945C2A1F-F6A3-46F2-AAE0-5F81508D91E3}" destId="{52C94CA5-1F21-4A71-9DAA-209F3FE8912E}" srcOrd="0" destOrd="0" presId="urn:microsoft.com/office/officeart/2008/layout/HorizontalMultiLevelHierarchy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B0F6F780-3E62-4998-A51A-8D65D57F939F}" type="presOf" srcId="{408B2684-5CCD-44C6-87E0-25953852F4BD}" destId="{FA22A5DB-7DE9-402C-97D9-7FB04EA75410}" srcOrd="0" destOrd="0" presId="urn:microsoft.com/office/officeart/2008/layout/HorizontalMultiLevelHierarchy"/>
    <dgm:cxn modelId="{7E1334CE-95FF-4EED-B909-73F1D343DD73}" type="presOf" srcId="{F4E0E929-A208-4786-B0F7-8E4AE75D4B22}" destId="{0C26CA9D-97A6-4CF5-A82A-4B60262F8C76}" srcOrd="0" destOrd="0" presId="urn:microsoft.com/office/officeart/2008/layout/HorizontalMultiLevelHierarchy"/>
    <dgm:cxn modelId="{AC5E7699-E34F-4ADD-A1C9-A7FC3EEF377C}" type="presOf" srcId="{FCDFA180-C792-4080-B446-5A2663D814A4}" destId="{780A6084-5E38-4DE6-8237-399B41B11683}" srcOrd="0" destOrd="0" presId="urn:microsoft.com/office/officeart/2008/layout/HorizontalMultiLevelHierarchy"/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D23DA9DE-B0BE-47CF-8BBC-BF8DDED2DB87}" type="presOf" srcId="{54445EFB-6060-4AC2-A927-5B8D56167149}" destId="{748771AB-C263-4795-9BAD-A88F1805ED82}" srcOrd="0" destOrd="0" presId="urn:microsoft.com/office/officeart/2008/layout/HorizontalMultiLevelHierarchy"/>
    <dgm:cxn modelId="{06BE469E-7E55-479D-A8CD-757F9D06DFB3}" type="presOf" srcId="{54445EFB-6060-4AC2-A927-5B8D56167149}" destId="{EC1FE112-AC08-4E3A-803E-809411AD436B}" srcOrd="1" destOrd="0" presId="urn:microsoft.com/office/officeart/2008/layout/HorizontalMultiLevelHierarchy"/>
    <dgm:cxn modelId="{34F8BB0B-2C77-4095-9DAC-DF3C9E824618}" type="presParOf" srcId="{014AEFBE-BFB3-4EA9-AD29-466060F22F4B}" destId="{EBAA8B2D-5352-43BC-A3BA-6712155B1F9D}" srcOrd="0" destOrd="0" presId="urn:microsoft.com/office/officeart/2008/layout/HorizontalMultiLevelHierarchy"/>
    <dgm:cxn modelId="{35A98102-1C06-455D-9FA0-F82242F0E86B}" type="presParOf" srcId="{EBAA8B2D-5352-43BC-A3BA-6712155B1F9D}" destId="{0C26CA9D-97A6-4CF5-A82A-4B60262F8C76}" srcOrd="0" destOrd="0" presId="urn:microsoft.com/office/officeart/2008/layout/HorizontalMultiLevelHierarchy"/>
    <dgm:cxn modelId="{457BE169-6B21-4601-92E0-0C111B8BEB1B}" type="presParOf" srcId="{EBAA8B2D-5352-43BC-A3BA-6712155B1F9D}" destId="{045EC450-8C69-404C-B7BB-74329373055E}" srcOrd="1" destOrd="0" presId="urn:microsoft.com/office/officeart/2008/layout/HorizontalMultiLevelHierarchy"/>
    <dgm:cxn modelId="{F53AF8DB-2B05-4EC3-A2A4-733641EB7D99}" type="presParOf" srcId="{045EC450-8C69-404C-B7BB-74329373055E}" destId="{41C5D6C6-F280-49F0-BB42-21304668F58F}" srcOrd="0" destOrd="0" presId="urn:microsoft.com/office/officeart/2008/layout/HorizontalMultiLevelHierarchy"/>
    <dgm:cxn modelId="{BD5BFD26-F384-4415-993B-27CDF674B7BC}" type="presParOf" srcId="{41C5D6C6-F280-49F0-BB42-21304668F58F}" destId="{E8DED250-CF68-4015-B069-DDF93DCA09F6}" srcOrd="0" destOrd="0" presId="urn:microsoft.com/office/officeart/2008/layout/HorizontalMultiLevelHierarchy"/>
    <dgm:cxn modelId="{0C98414E-278B-4F73-9B85-9EED800D1C6F}" type="presParOf" srcId="{045EC450-8C69-404C-B7BB-74329373055E}" destId="{29E626BB-42B3-41AC-B28F-BB01DF9A083B}" srcOrd="1" destOrd="0" presId="urn:microsoft.com/office/officeart/2008/layout/HorizontalMultiLevelHierarchy"/>
    <dgm:cxn modelId="{0AA8376D-CB80-4FA5-B344-1CECCF6A5450}" type="presParOf" srcId="{29E626BB-42B3-41AC-B28F-BB01DF9A083B}" destId="{FA22A5DB-7DE9-402C-97D9-7FB04EA75410}" srcOrd="0" destOrd="0" presId="urn:microsoft.com/office/officeart/2008/layout/HorizontalMultiLevelHierarchy"/>
    <dgm:cxn modelId="{B21088F0-4E00-4849-9F03-F803DB5F3D3A}" type="presParOf" srcId="{29E626BB-42B3-41AC-B28F-BB01DF9A083B}" destId="{B23135BA-C732-42FB-B3DC-FD5DDF3C0F5B}" srcOrd="1" destOrd="0" presId="urn:microsoft.com/office/officeart/2008/layout/HorizontalMultiLevelHierarchy"/>
    <dgm:cxn modelId="{FA8BDE46-0706-46F5-8DF0-B7650389E0EB}" type="presParOf" srcId="{045EC450-8C69-404C-B7BB-74329373055E}" destId="{5AFCC578-4570-4B36-9802-2F5807091463}" srcOrd="2" destOrd="0" presId="urn:microsoft.com/office/officeart/2008/layout/HorizontalMultiLevelHierarchy"/>
    <dgm:cxn modelId="{ABB25C2E-4575-456E-9396-E2A85E73224A}" type="presParOf" srcId="{5AFCC578-4570-4B36-9802-2F5807091463}" destId="{E0498548-35C2-4D96-B69C-2186F618A89E}" srcOrd="0" destOrd="0" presId="urn:microsoft.com/office/officeart/2008/layout/HorizontalMultiLevelHierarchy"/>
    <dgm:cxn modelId="{280259EE-A25F-4FE8-8320-B383A8B654C3}" type="presParOf" srcId="{045EC450-8C69-404C-B7BB-74329373055E}" destId="{EC578A44-EDC3-4E7C-8B15-FA7082A78FB6}" srcOrd="3" destOrd="0" presId="urn:microsoft.com/office/officeart/2008/layout/HorizontalMultiLevelHierarchy"/>
    <dgm:cxn modelId="{494C2789-7DDD-494C-A1BB-243CA9D156EF}" type="presParOf" srcId="{EC578A44-EDC3-4E7C-8B15-FA7082A78FB6}" destId="{5773AE82-3DC5-4306-A093-B9C702D6F71A}" srcOrd="0" destOrd="0" presId="urn:microsoft.com/office/officeart/2008/layout/HorizontalMultiLevelHierarchy"/>
    <dgm:cxn modelId="{9D046824-BA1F-409A-B2E4-EF21C4C95205}" type="presParOf" srcId="{EC578A44-EDC3-4E7C-8B15-FA7082A78FB6}" destId="{6E848AA8-22CD-44CD-A5EB-171BA2B6B79C}" srcOrd="1" destOrd="0" presId="urn:microsoft.com/office/officeart/2008/layout/HorizontalMultiLevelHierarchy"/>
    <dgm:cxn modelId="{B2F624CF-54C7-45C0-B6FD-5103B0E933E9}" type="presParOf" srcId="{045EC450-8C69-404C-B7BB-74329373055E}" destId="{748771AB-C263-4795-9BAD-A88F1805ED82}" srcOrd="4" destOrd="0" presId="urn:microsoft.com/office/officeart/2008/layout/HorizontalMultiLevelHierarchy"/>
    <dgm:cxn modelId="{09AEAF76-35AA-4333-A110-0C702B0D4E90}" type="presParOf" srcId="{748771AB-C263-4795-9BAD-A88F1805ED82}" destId="{EC1FE112-AC08-4E3A-803E-809411AD436B}" srcOrd="0" destOrd="0" presId="urn:microsoft.com/office/officeart/2008/layout/HorizontalMultiLevelHierarchy"/>
    <dgm:cxn modelId="{CB026554-40E9-4600-ACCC-25CD3D3B63B0}" type="presParOf" srcId="{045EC450-8C69-404C-B7BB-74329373055E}" destId="{55BA9F8C-75F9-4FD2-9D55-9DE25BF7E172}" srcOrd="5" destOrd="0" presId="urn:microsoft.com/office/officeart/2008/layout/HorizontalMultiLevelHierarchy"/>
    <dgm:cxn modelId="{D7DBC6A3-E95D-4284-B39D-39067F4290C1}" type="presParOf" srcId="{55BA9F8C-75F9-4FD2-9D55-9DE25BF7E172}" destId="{780A6084-5E38-4DE6-8237-399B41B11683}" srcOrd="0" destOrd="0" presId="urn:microsoft.com/office/officeart/2008/layout/HorizontalMultiLevelHierarchy"/>
    <dgm:cxn modelId="{9B814CA5-AE2E-4226-A291-FA89586532B5}" type="presParOf" srcId="{55BA9F8C-75F9-4FD2-9D55-9DE25BF7E172}" destId="{92E238CB-DD01-45A0-8D88-56EB55637428}" srcOrd="1" destOrd="0" presId="urn:microsoft.com/office/officeart/2008/layout/HorizontalMultiLevelHierarchy"/>
    <dgm:cxn modelId="{95E2B042-4D00-4258-88BD-EC022B0BA7D0}" type="presParOf" srcId="{045EC450-8C69-404C-B7BB-74329373055E}" destId="{7A53B8B4-B497-4A4F-8603-79E2A659B207}" srcOrd="6" destOrd="0" presId="urn:microsoft.com/office/officeart/2008/layout/HorizontalMultiLevelHierarchy"/>
    <dgm:cxn modelId="{71B2D94B-7FB4-4CB8-B7BC-ABF01E66CE28}" type="presParOf" srcId="{7A53B8B4-B497-4A4F-8603-79E2A659B207}" destId="{0E2A6037-2A45-4D28-B606-7CFD94DFBA83}" srcOrd="0" destOrd="0" presId="urn:microsoft.com/office/officeart/2008/layout/HorizontalMultiLevelHierarchy"/>
    <dgm:cxn modelId="{943325A6-2CF6-4038-BE39-DCD034343159}" type="presParOf" srcId="{045EC450-8C69-404C-B7BB-74329373055E}" destId="{B0A340DC-170C-436E-9978-5887B208CCD2}" srcOrd="7" destOrd="0" presId="urn:microsoft.com/office/officeart/2008/layout/HorizontalMultiLevelHierarchy"/>
    <dgm:cxn modelId="{CE477AB2-8FA9-468D-8393-B7433AF7F649}" type="presParOf" srcId="{B0A340DC-170C-436E-9978-5887B208CCD2}" destId="{52C94CA5-1F21-4A71-9DAA-209F3FE8912E}" srcOrd="0" destOrd="0" presId="urn:microsoft.com/office/officeart/2008/layout/HorizontalMultiLevelHierarchy"/>
    <dgm:cxn modelId="{E941D054-D197-4603-81CB-C761229552EC}" type="presParOf" srcId="{B0A340DC-170C-436E-9978-5887B208CCD2}" destId="{349B3897-5D79-4533-AF85-C5300428E0A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328F95-70FA-4AB8-9F63-725B70B440C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0E929-A208-4786-B0F7-8E4AE75D4B22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North America</a:t>
          </a:r>
          <a:endParaRPr lang="en-US" dirty="0">
            <a:solidFill>
              <a:srgbClr val="FFC000"/>
            </a:solidFill>
          </a:endParaRPr>
        </a:p>
      </dgm:t>
    </dgm:pt>
    <dgm:pt modelId="{EAC1F173-FA20-482A-986D-E613DA9C55CE}" type="parTrans" cxnId="{76980CD5-2CF7-4293-9233-3DA863DF8ADA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1A6DFC88-AA8B-49B3-9619-CE552AD26942}" type="sibTrans" cxnId="{76980CD5-2CF7-4293-9233-3DA863DF8ADA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408B2684-5CCD-44C6-87E0-25953852F4BD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Canada</a:t>
          </a:r>
          <a:endParaRPr lang="en-US" dirty="0">
            <a:solidFill>
              <a:srgbClr val="FFC000"/>
            </a:solidFill>
          </a:endParaRPr>
        </a:p>
      </dgm:t>
    </dgm:pt>
    <dgm:pt modelId="{74997336-2B98-4F10-80B6-7BAB30928AF8}" type="parTrans" cxnId="{652E3FD1-2FE4-4365-9420-210F43BA049A}">
      <dgm:prSet/>
      <dgm:spPr>
        <a:solidFill>
          <a:srgbClr val="1E6E6E"/>
        </a:solidFill>
      </dgm:spPr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EE4FFFE1-4086-42A5-A4D5-E2DE59C5F945}" type="sibTrans" cxnId="{652E3FD1-2FE4-4365-9420-210F43BA049A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2BF71F21-C5C1-4729-91BD-47E4E394FD17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USA</a:t>
          </a:r>
          <a:endParaRPr lang="en-US" dirty="0">
            <a:solidFill>
              <a:srgbClr val="FFC000"/>
            </a:solidFill>
          </a:endParaRPr>
        </a:p>
      </dgm:t>
    </dgm:pt>
    <dgm:pt modelId="{8AC8E796-7D01-4405-B335-7EAB40EA00E9}" type="parTrans" cxnId="{7130F67A-C92E-47D8-A082-03E7EBF8FE34}">
      <dgm:prSet/>
      <dgm:spPr>
        <a:solidFill>
          <a:srgbClr val="1E6E6E"/>
        </a:solidFill>
      </dgm:spPr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ABCB4D39-776D-48D4-B6FD-D184E9564D82}" type="sibTrans" cxnId="{7130F67A-C92E-47D8-A082-03E7EBF8FE34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FCDFA180-C792-4080-B446-5A2663D814A4}">
      <dgm:prSet phldrT="[Text]"/>
      <dgm:spPr>
        <a:solidFill>
          <a:srgbClr val="1E6E6E"/>
        </a:solidFill>
      </dgm:spPr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Mexico</a:t>
          </a:r>
          <a:endParaRPr lang="en-US" dirty="0">
            <a:solidFill>
              <a:srgbClr val="FFC000"/>
            </a:solidFill>
          </a:endParaRPr>
        </a:p>
      </dgm:t>
    </dgm:pt>
    <dgm:pt modelId="{54445EFB-6060-4AC2-A927-5B8D56167149}" type="parTrans" cxnId="{6C2645B6-930E-473F-AFC8-6D8199D6C2E0}">
      <dgm:prSet/>
      <dgm:spPr>
        <a:solidFill>
          <a:srgbClr val="1E6E6E"/>
        </a:solidFill>
      </dgm:spPr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76FCDE43-5037-4A33-82D5-F2E2517EB49B}" type="sibTrans" cxnId="{6C2645B6-930E-473F-AFC8-6D8199D6C2E0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014AEFBE-BFB3-4EA9-AD29-466060F22F4B}" type="pres">
      <dgm:prSet presAssocID="{40328F95-70FA-4AB8-9F63-725B70B440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AA8B2D-5352-43BC-A3BA-6712155B1F9D}" type="pres">
      <dgm:prSet presAssocID="{F4E0E929-A208-4786-B0F7-8E4AE75D4B22}" presName="root1" presStyleCnt="0"/>
      <dgm:spPr/>
    </dgm:pt>
    <dgm:pt modelId="{0C26CA9D-97A6-4CF5-A82A-4B60262F8C76}" type="pres">
      <dgm:prSet presAssocID="{F4E0E929-A208-4786-B0F7-8E4AE75D4B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5EC450-8C69-404C-B7BB-74329373055E}" type="pres">
      <dgm:prSet presAssocID="{F4E0E929-A208-4786-B0F7-8E4AE75D4B22}" presName="level2hierChild" presStyleCnt="0"/>
      <dgm:spPr/>
    </dgm:pt>
    <dgm:pt modelId="{41C5D6C6-F280-49F0-BB42-21304668F58F}" type="pres">
      <dgm:prSet presAssocID="{74997336-2B98-4F10-80B6-7BAB30928AF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8DED250-CF68-4015-B069-DDF93DCA09F6}" type="pres">
      <dgm:prSet presAssocID="{74997336-2B98-4F10-80B6-7BAB30928AF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9E626BB-42B3-41AC-B28F-BB01DF9A083B}" type="pres">
      <dgm:prSet presAssocID="{408B2684-5CCD-44C6-87E0-25953852F4BD}" presName="root2" presStyleCnt="0"/>
      <dgm:spPr/>
    </dgm:pt>
    <dgm:pt modelId="{FA22A5DB-7DE9-402C-97D9-7FB04EA75410}" type="pres">
      <dgm:prSet presAssocID="{408B2684-5CCD-44C6-87E0-25953852F4B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135BA-C732-42FB-B3DC-FD5DDF3C0F5B}" type="pres">
      <dgm:prSet presAssocID="{408B2684-5CCD-44C6-87E0-25953852F4BD}" presName="level3hierChild" presStyleCnt="0"/>
      <dgm:spPr/>
    </dgm:pt>
    <dgm:pt modelId="{5AFCC578-4570-4B36-9802-2F5807091463}" type="pres">
      <dgm:prSet presAssocID="{8AC8E796-7D01-4405-B335-7EAB40EA00E9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0498548-35C2-4D96-B69C-2186F618A89E}" type="pres">
      <dgm:prSet presAssocID="{8AC8E796-7D01-4405-B335-7EAB40EA00E9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C578A44-EDC3-4E7C-8B15-FA7082A78FB6}" type="pres">
      <dgm:prSet presAssocID="{2BF71F21-C5C1-4729-91BD-47E4E394FD17}" presName="root2" presStyleCnt="0"/>
      <dgm:spPr/>
    </dgm:pt>
    <dgm:pt modelId="{5773AE82-3DC5-4306-A093-B9C702D6F71A}" type="pres">
      <dgm:prSet presAssocID="{2BF71F21-C5C1-4729-91BD-47E4E394FD1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8AA8-22CD-44CD-A5EB-171BA2B6B79C}" type="pres">
      <dgm:prSet presAssocID="{2BF71F21-C5C1-4729-91BD-47E4E394FD17}" presName="level3hierChild" presStyleCnt="0"/>
      <dgm:spPr/>
    </dgm:pt>
    <dgm:pt modelId="{748771AB-C263-4795-9BAD-A88F1805ED82}" type="pres">
      <dgm:prSet presAssocID="{54445EFB-6060-4AC2-A927-5B8D5616714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C1FE112-AC08-4E3A-803E-809411AD436B}" type="pres">
      <dgm:prSet presAssocID="{54445EFB-6060-4AC2-A927-5B8D5616714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5BA9F8C-75F9-4FD2-9D55-9DE25BF7E172}" type="pres">
      <dgm:prSet presAssocID="{FCDFA180-C792-4080-B446-5A2663D814A4}" presName="root2" presStyleCnt="0"/>
      <dgm:spPr/>
    </dgm:pt>
    <dgm:pt modelId="{780A6084-5E38-4DE6-8237-399B41B11683}" type="pres">
      <dgm:prSet presAssocID="{FCDFA180-C792-4080-B446-5A2663D814A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238CB-DD01-45A0-8D88-56EB55637428}" type="pres">
      <dgm:prSet presAssocID="{FCDFA180-C792-4080-B446-5A2663D814A4}" presName="level3hierChild" presStyleCnt="0"/>
      <dgm:spPr/>
    </dgm:pt>
  </dgm:ptLst>
  <dgm:cxnLst>
    <dgm:cxn modelId="{999570D0-D764-40A7-AF99-BFBE0C95F4BD}" type="presOf" srcId="{54445EFB-6060-4AC2-A927-5B8D56167149}" destId="{EC1FE112-AC08-4E3A-803E-809411AD436B}" srcOrd="1" destOrd="0" presId="urn:microsoft.com/office/officeart/2008/layout/HorizontalMultiLevelHierarchy"/>
    <dgm:cxn modelId="{44D4C693-F4F4-43BA-A917-366F36C8DF8F}" type="presOf" srcId="{2BF71F21-C5C1-4729-91BD-47E4E394FD17}" destId="{5773AE82-3DC5-4306-A093-B9C702D6F71A}" srcOrd="0" destOrd="0" presId="urn:microsoft.com/office/officeart/2008/layout/HorizontalMultiLevelHierarchy"/>
    <dgm:cxn modelId="{4712DA80-AB58-408E-BE5C-EB5A7A3240B8}" type="presOf" srcId="{74997336-2B98-4F10-80B6-7BAB30928AF8}" destId="{41C5D6C6-F280-49F0-BB42-21304668F58F}" srcOrd="0" destOrd="0" presId="urn:microsoft.com/office/officeart/2008/layout/HorizontalMultiLevelHierarchy"/>
    <dgm:cxn modelId="{BDD591BD-9E9D-4BD6-93B7-4CD83F129038}" type="presOf" srcId="{40328F95-70FA-4AB8-9F63-725B70B440C4}" destId="{014AEFBE-BFB3-4EA9-AD29-466060F22F4B}" srcOrd="0" destOrd="0" presId="urn:microsoft.com/office/officeart/2008/layout/HorizontalMultiLevelHierarchy"/>
    <dgm:cxn modelId="{74E90366-2692-480A-8859-4D673117EE13}" type="presOf" srcId="{8AC8E796-7D01-4405-B335-7EAB40EA00E9}" destId="{E0498548-35C2-4D96-B69C-2186F618A89E}" srcOrd="1" destOrd="0" presId="urn:microsoft.com/office/officeart/2008/layout/HorizontalMultiLevelHierarchy"/>
    <dgm:cxn modelId="{44B687E7-78B8-47D3-B1A7-6A5471CB4D8B}" type="presOf" srcId="{54445EFB-6060-4AC2-A927-5B8D56167149}" destId="{748771AB-C263-4795-9BAD-A88F1805ED82}" srcOrd="0" destOrd="0" presId="urn:microsoft.com/office/officeart/2008/layout/HorizontalMultiLevelHierarchy"/>
    <dgm:cxn modelId="{38A58471-4DB8-4AED-BC3E-2FF99C34ACE3}" type="presOf" srcId="{74997336-2B98-4F10-80B6-7BAB30928AF8}" destId="{E8DED250-CF68-4015-B069-DDF93DCA09F6}" srcOrd="1" destOrd="0" presId="urn:microsoft.com/office/officeart/2008/layout/HorizontalMultiLevelHierarchy"/>
    <dgm:cxn modelId="{652E3FD1-2FE4-4365-9420-210F43BA049A}" srcId="{F4E0E929-A208-4786-B0F7-8E4AE75D4B22}" destId="{408B2684-5CCD-44C6-87E0-25953852F4BD}" srcOrd="0" destOrd="0" parTransId="{74997336-2B98-4F10-80B6-7BAB30928AF8}" sibTransId="{EE4FFFE1-4086-42A5-A4D5-E2DE59C5F945}"/>
    <dgm:cxn modelId="{6C2645B6-930E-473F-AFC8-6D8199D6C2E0}" srcId="{F4E0E929-A208-4786-B0F7-8E4AE75D4B22}" destId="{FCDFA180-C792-4080-B446-5A2663D814A4}" srcOrd="2" destOrd="0" parTransId="{54445EFB-6060-4AC2-A927-5B8D56167149}" sibTransId="{76FCDE43-5037-4A33-82D5-F2E2517EB49B}"/>
    <dgm:cxn modelId="{5A6B7E06-625F-4268-B311-747D3B3C0F67}" type="presOf" srcId="{8AC8E796-7D01-4405-B335-7EAB40EA00E9}" destId="{5AFCC578-4570-4B36-9802-2F5807091463}" srcOrd="0" destOrd="0" presId="urn:microsoft.com/office/officeart/2008/layout/HorizontalMultiLevelHierarchy"/>
    <dgm:cxn modelId="{A7F7E7E8-D054-4553-9D36-186638120DCE}" type="presOf" srcId="{FCDFA180-C792-4080-B446-5A2663D814A4}" destId="{780A6084-5E38-4DE6-8237-399B41B11683}" srcOrd="0" destOrd="0" presId="urn:microsoft.com/office/officeart/2008/layout/HorizontalMultiLevelHierarchy"/>
    <dgm:cxn modelId="{76980CD5-2CF7-4293-9233-3DA863DF8ADA}" srcId="{40328F95-70FA-4AB8-9F63-725B70B440C4}" destId="{F4E0E929-A208-4786-B0F7-8E4AE75D4B22}" srcOrd="0" destOrd="0" parTransId="{EAC1F173-FA20-482A-986D-E613DA9C55CE}" sibTransId="{1A6DFC88-AA8B-49B3-9619-CE552AD26942}"/>
    <dgm:cxn modelId="{72841875-220F-4F65-B329-E114A1C72D6A}" type="presOf" srcId="{408B2684-5CCD-44C6-87E0-25953852F4BD}" destId="{FA22A5DB-7DE9-402C-97D9-7FB04EA75410}" srcOrd="0" destOrd="0" presId="urn:microsoft.com/office/officeart/2008/layout/HorizontalMultiLevelHierarchy"/>
    <dgm:cxn modelId="{7130F67A-C92E-47D8-A082-03E7EBF8FE34}" srcId="{F4E0E929-A208-4786-B0F7-8E4AE75D4B22}" destId="{2BF71F21-C5C1-4729-91BD-47E4E394FD17}" srcOrd="1" destOrd="0" parTransId="{8AC8E796-7D01-4405-B335-7EAB40EA00E9}" sibTransId="{ABCB4D39-776D-48D4-B6FD-D184E9564D82}"/>
    <dgm:cxn modelId="{9BA31BA5-3234-4F14-A35F-0946F138799B}" type="presOf" srcId="{F4E0E929-A208-4786-B0F7-8E4AE75D4B22}" destId="{0C26CA9D-97A6-4CF5-A82A-4B60262F8C76}" srcOrd="0" destOrd="0" presId="urn:microsoft.com/office/officeart/2008/layout/HorizontalMultiLevelHierarchy"/>
    <dgm:cxn modelId="{4A805D97-2A3B-492D-93B4-7059889BC3B9}" type="presParOf" srcId="{014AEFBE-BFB3-4EA9-AD29-466060F22F4B}" destId="{EBAA8B2D-5352-43BC-A3BA-6712155B1F9D}" srcOrd="0" destOrd="0" presId="urn:microsoft.com/office/officeart/2008/layout/HorizontalMultiLevelHierarchy"/>
    <dgm:cxn modelId="{BC5083D8-0038-414F-8240-530BC74F176C}" type="presParOf" srcId="{EBAA8B2D-5352-43BC-A3BA-6712155B1F9D}" destId="{0C26CA9D-97A6-4CF5-A82A-4B60262F8C76}" srcOrd="0" destOrd="0" presId="urn:microsoft.com/office/officeart/2008/layout/HorizontalMultiLevelHierarchy"/>
    <dgm:cxn modelId="{EC572F7D-3F52-4269-B694-C70D875303BB}" type="presParOf" srcId="{EBAA8B2D-5352-43BC-A3BA-6712155B1F9D}" destId="{045EC450-8C69-404C-B7BB-74329373055E}" srcOrd="1" destOrd="0" presId="urn:microsoft.com/office/officeart/2008/layout/HorizontalMultiLevelHierarchy"/>
    <dgm:cxn modelId="{77A09535-255C-4C95-979C-B4F6694C70FD}" type="presParOf" srcId="{045EC450-8C69-404C-B7BB-74329373055E}" destId="{41C5D6C6-F280-49F0-BB42-21304668F58F}" srcOrd="0" destOrd="0" presId="urn:microsoft.com/office/officeart/2008/layout/HorizontalMultiLevelHierarchy"/>
    <dgm:cxn modelId="{5C8E48CB-EFD1-4C20-892D-B48F84B2FBB9}" type="presParOf" srcId="{41C5D6C6-F280-49F0-BB42-21304668F58F}" destId="{E8DED250-CF68-4015-B069-DDF93DCA09F6}" srcOrd="0" destOrd="0" presId="urn:microsoft.com/office/officeart/2008/layout/HorizontalMultiLevelHierarchy"/>
    <dgm:cxn modelId="{C9C9093A-9C06-4FB4-BE19-935867FCD776}" type="presParOf" srcId="{045EC450-8C69-404C-B7BB-74329373055E}" destId="{29E626BB-42B3-41AC-B28F-BB01DF9A083B}" srcOrd="1" destOrd="0" presId="urn:microsoft.com/office/officeart/2008/layout/HorizontalMultiLevelHierarchy"/>
    <dgm:cxn modelId="{58472417-C0F6-4572-B4C7-D01B63F4790C}" type="presParOf" srcId="{29E626BB-42B3-41AC-B28F-BB01DF9A083B}" destId="{FA22A5DB-7DE9-402C-97D9-7FB04EA75410}" srcOrd="0" destOrd="0" presId="urn:microsoft.com/office/officeart/2008/layout/HorizontalMultiLevelHierarchy"/>
    <dgm:cxn modelId="{FB448FE6-8DA3-40D8-8D37-A7AE8F0A1C82}" type="presParOf" srcId="{29E626BB-42B3-41AC-B28F-BB01DF9A083B}" destId="{B23135BA-C732-42FB-B3DC-FD5DDF3C0F5B}" srcOrd="1" destOrd="0" presId="urn:microsoft.com/office/officeart/2008/layout/HorizontalMultiLevelHierarchy"/>
    <dgm:cxn modelId="{4FD8E127-52CE-4C49-8CCA-F14ACD2B4261}" type="presParOf" srcId="{045EC450-8C69-404C-B7BB-74329373055E}" destId="{5AFCC578-4570-4B36-9802-2F5807091463}" srcOrd="2" destOrd="0" presId="urn:microsoft.com/office/officeart/2008/layout/HorizontalMultiLevelHierarchy"/>
    <dgm:cxn modelId="{B4A78800-8626-43B5-B7F5-B1B5151945C5}" type="presParOf" srcId="{5AFCC578-4570-4B36-9802-2F5807091463}" destId="{E0498548-35C2-4D96-B69C-2186F618A89E}" srcOrd="0" destOrd="0" presId="urn:microsoft.com/office/officeart/2008/layout/HorizontalMultiLevelHierarchy"/>
    <dgm:cxn modelId="{5E639E15-9E99-431D-BC35-A8C65ECF6099}" type="presParOf" srcId="{045EC450-8C69-404C-B7BB-74329373055E}" destId="{EC578A44-EDC3-4E7C-8B15-FA7082A78FB6}" srcOrd="3" destOrd="0" presId="urn:microsoft.com/office/officeart/2008/layout/HorizontalMultiLevelHierarchy"/>
    <dgm:cxn modelId="{32A815E0-EA9E-47CE-A276-B925020BCF5A}" type="presParOf" srcId="{EC578A44-EDC3-4E7C-8B15-FA7082A78FB6}" destId="{5773AE82-3DC5-4306-A093-B9C702D6F71A}" srcOrd="0" destOrd="0" presId="urn:microsoft.com/office/officeart/2008/layout/HorizontalMultiLevelHierarchy"/>
    <dgm:cxn modelId="{EE79FC55-FD89-4716-9BFE-696AC2A50AC4}" type="presParOf" srcId="{EC578A44-EDC3-4E7C-8B15-FA7082A78FB6}" destId="{6E848AA8-22CD-44CD-A5EB-171BA2B6B79C}" srcOrd="1" destOrd="0" presId="urn:microsoft.com/office/officeart/2008/layout/HorizontalMultiLevelHierarchy"/>
    <dgm:cxn modelId="{3B18CEFF-BA9C-483D-A13C-8A0ED347B80D}" type="presParOf" srcId="{045EC450-8C69-404C-B7BB-74329373055E}" destId="{748771AB-C263-4795-9BAD-A88F1805ED82}" srcOrd="4" destOrd="0" presId="urn:microsoft.com/office/officeart/2008/layout/HorizontalMultiLevelHierarchy"/>
    <dgm:cxn modelId="{0999F35D-5B41-4477-9963-96D34D3AEA2D}" type="presParOf" srcId="{748771AB-C263-4795-9BAD-A88F1805ED82}" destId="{EC1FE112-AC08-4E3A-803E-809411AD436B}" srcOrd="0" destOrd="0" presId="urn:microsoft.com/office/officeart/2008/layout/HorizontalMultiLevelHierarchy"/>
    <dgm:cxn modelId="{6D390BD6-9C1E-4A2E-B5C7-FFADCFAC20B9}" type="presParOf" srcId="{045EC450-8C69-404C-B7BB-74329373055E}" destId="{55BA9F8C-75F9-4FD2-9D55-9DE25BF7E172}" srcOrd="5" destOrd="0" presId="urn:microsoft.com/office/officeart/2008/layout/HorizontalMultiLevelHierarchy"/>
    <dgm:cxn modelId="{20A7A13A-5740-476D-ABE0-D5C69E9B197D}" type="presParOf" srcId="{55BA9F8C-75F9-4FD2-9D55-9DE25BF7E172}" destId="{780A6084-5E38-4DE6-8237-399B41B11683}" srcOrd="0" destOrd="0" presId="urn:microsoft.com/office/officeart/2008/layout/HorizontalMultiLevelHierarchy"/>
    <dgm:cxn modelId="{C54DC964-0AD0-4D9B-B776-1D4F44FB8D07}" type="presParOf" srcId="{55BA9F8C-75F9-4FD2-9D55-9DE25BF7E172}" destId="{92E238CB-DD01-45A0-8D88-56EB5563742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15408-77E5-4B83-9637-3201343806FD}">
      <dsp:nvSpPr>
        <dsp:cNvPr id="0" name=""/>
        <dsp:cNvSpPr/>
      </dsp:nvSpPr>
      <dsp:spPr>
        <a:xfrm>
          <a:off x="3103015" y="2363977"/>
          <a:ext cx="2889306" cy="2889306"/>
        </a:xfrm>
        <a:prstGeom prst="gear9">
          <a:avLst/>
        </a:prstGeom>
        <a:solidFill>
          <a:srgbClr val="1E6E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Platform Diversification</a:t>
          </a:r>
          <a:endParaRPr lang="en-US" sz="2000" b="1" kern="1200" dirty="0"/>
        </a:p>
      </dsp:txBody>
      <dsp:txXfrm>
        <a:off x="3683894" y="3040783"/>
        <a:ext cx="1727548" cy="1485163"/>
      </dsp:txXfrm>
    </dsp:sp>
    <dsp:sp modelId="{9C5481E5-17C8-4493-AAE4-EC028343E501}">
      <dsp:nvSpPr>
        <dsp:cNvPr id="0" name=""/>
        <dsp:cNvSpPr/>
      </dsp:nvSpPr>
      <dsp:spPr>
        <a:xfrm>
          <a:off x="1421964" y="1681050"/>
          <a:ext cx="2101313" cy="2101313"/>
        </a:xfrm>
        <a:prstGeom prst="gear6">
          <a:avLst/>
        </a:prstGeom>
        <a:solidFill>
          <a:srgbClr val="1E6E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Market Diversification</a:t>
          </a:r>
          <a:endParaRPr lang="en-US" sz="1200" b="1" kern="1200" dirty="0"/>
        </a:p>
      </dsp:txBody>
      <dsp:txXfrm>
        <a:off x="1950976" y="2213259"/>
        <a:ext cx="1043289" cy="1036895"/>
      </dsp:txXfrm>
    </dsp:sp>
    <dsp:sp modelId="{7B41C050-FA9C-4FD4-8CA9-E9BBC78366C0}">
      <dsp:nvSpPr>
        <dsp:cNvPr id="0" name=""/>
        <dsp:cNvSpPr/>
      </dsp:nvSpPr>
      <dsp:spPr>
        <a:xfrm rot="20700000">
          <a:off x="2598914" y="231358"/>
          <a:ext cx="2058858" cy="2058858"/>
        </a:xfrm>
        <a:prstGeom prst="gear6">
          <a:avLst/>
        </a:prstGeom>
        <a:solidFill>
          <a:srgbClr val="1E6E6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Product Diversification</a:t>
          </a:r>
          <a:endParaRPr lang="en-US" sz="1400" b="1" kern="1200" dirty="0"/>
        </a:p>
      </dsp:txBody>
      <dsp:txXfrm rot="-20700000">
        <a:off x="3050482" y="682926"/>
        <a:ext cx="1155722" cy="1155722"/>
      </dsp:txXfrm>
    </dsp:sp>
    <dsp:sp modelId="{CADBB6D0-BD7A-41AA-942A-8EC6DDBD1297}">
      <dsp:nvSpPr>
        <dsp:cNvPr id="0" name=""/>
        <dsp:cNvSpPr/>
      </dsp:nvSpPr>
      <dsp:spPr>
        <a:xfrm>
          <a:off x="2892647" y="1921243"/>
          <a:ext cx="3698311" cy="3698311"/>
        </a:xfrm>
        <a:prstGeom prst="circularArrow">
          <a:avLst>
            <a:gd name="adj1" fmla="val 4687"/>
            <a:gd name="adj2" fmla="val 299029"/>
            <a:gd name="adj3" fmla="val 2536743"/>
            <a:gd name="adj4" fmla="val 15817640"/>
            <a:gd name="adj5" fmla="val 5469"/>
          </a:avLst>
        </a:prstGeom>
        <a:solidFill>
          <a:srgbClr val="BB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5926E-407B-4F20-94A9-1FA433BE1B9E}">
      <dsp:nvSpPr>
        <dsp:cNvPr id="0" name=""/>
        <dsp:cNvSpPr/>
      </dsp:nvSpPr>
      <dsp:spPr>
        <a:xfrm>
          <a:off x="1049825" y="1211565"/>
          <a:ext cx="2687054" cy="26870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BB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69DEA-F190-4F74-8510-C22D87F69C9D}">
      <dsp:nvSpPr>
        <dsp:cNvPr id="0" name=""/>
        <dsp:cNvSpPr/>
      </dsp:nvSpPr>
      <dsp:spPr>
        <a:xfrm rot="3271546">
          <a:off x="2122679" y="-224153"/>
          <a:ext cx="2897186" cy="28971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BBD3D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0C244-EBC3-4327-BFAC-9222B8F975FE}">
      <dsp:nvSpPr>
        <dsp:cNvPr id="0" name=""/>
        <dsp:cNvSpPr/>
      </dsp:nvSpPr>
      <dsp:spPr>
        <a:xfrm>
          <a:off x="1262" y="90462"/>
          <a:ext cx="2068293" cy="2068293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825" tIns="27940" rIns="11382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B050"/>
              </a:solidFill>
            </a:rPr>
            <a:t>Amazon</a:t>
          </a:r>
          <a:endParaRPr lang="en-US" sz="2200" b="1" kern="1200" dirty="0">
            <a:solidFill>
              <a:srgbClr val="00B050"/>
            </a:solidFill>
          </a:endParaRPr>
        </a:p>
      </dsp:txBody>
      <dsp:txXfrm>
        <a:off x="304156" y="393356"/>
        <a:ext cx="1462505" cy="1462505"/>
      </dsp:txXfrm>
    </dsp:sp>
    <dsp:sp modelId="{0D0429E9-235F-40F1-9994-66AF93EE9297}">
      <dsp:nvSpPr>
        <dsp:cNvPr id="0" name=""/>
        <dsp:cNvSpPr/>
      </dsp:nvSpPr>
      <dsp:spPr>
        <a:xfrm>
          <a:off x="1655897" y="90462"/>
          <a:ext cx="2068293" cy="2068293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825" tIns="27940" rIns="11382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00B050"/>
              </a:solidFill>
            </a:rPr>
            <a:t>Jingdong</a:t>
          </a:r>
          <a:endParaRPr lang="en-US" sz="2200" b="1" kern="1200" dirty="0">
            <a:solidFill>
              <a:srgbClr val="00B050"/>
            </a:solidFill>
          </a:endParaRPr>
        </a:p>
      </dsp:txBody>
      <dsp:txXfrm>
        <a:off x="1958791" y="393356"/>
        <a:ext cx="1462505" cy="1462505"/>
      </dsp:txXfrm>
    </dsp:sp>
    <dsp:sp modelId="{11F2E7FA-DF45-48F6-9B55-99DB00A3DB8F}">
      <dsp:nvSpPr>
        <dsp:cNvPr id="0" name=""/>
        <dsp:cNvSpPr/>
      </dsp:nvSpPr>
      <dsp:spPr>
        <a:xfrm>
          <a:off x="3310532" y="90462"/>
          <a:ext cx="2068293" cy="2068293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825" tIns="27940" rIns="11382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1E6E6E"/>
              </a:solidFill>
            </a:rPr>
            <a:t>Solostocks</a:t>
          </a:r>
          <a:endParaRPr lang="en-US" sz="2200" b="1" kern="1200" dirty="0">
            <a:solidFill>
              <a:srgbClr val="1E6E6E"/>
            </a:solidFill>
          </a:endParaRPr>
        </a:p>
      </dsp:txBody>
      <dsp:txXfrm>
        <a:off x="3613426" y="393356"/>
        <a:ext cx="1462505" cy="1462505"/>
      </dsp:txXfrm>
    </dsp:sp>
    <dsp:sp modelId="{0D2E554A-925A-496C-884D-49A0AB82D96E}">
      <dsp:nvSpPr>
        <dsp:cNvPr id="0" name=""/>
        <dsp:cNvSpPr/>
      </dsp:nvSpPr>
      <dsp:spPr>
        <a:xfrm>
          <a:off x="4965167" y="90462"/>
          <a:ext cx="2068293" cy="2068293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825" tIns="27940" rIns="11382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1E6E6E"/>
              </a:solidFill>
            </a:rPr>
            <a:t>eBay</a:t>
          </a:r>
          <a:endParaRPr lang="en-US" sz="2200" b="1" kern="1200" dirty="0">
            <a:solidFill>
              <a:srgbClr val="1E6E6E"/>
            </a:solidFill>
          </a:endParaRPr>
        </a:p>
      </dsp:txBody>
      <dsp:txXfrm>
        <a:off x="5268061" y="393356"/>
        <a:ext cx="1462505" cy="1462505"/>
      </dsp:txXfrm>
    </dsp:sp>
    <dsp:sp modelId="{FB000F08-CB46-429B-93FC-2827978C1E44}">
      <dsp:nvSpPr>
        <dsp:cNvPr id="0" name=""/>
        <dsp:cNvSpPr/>
      </dsp:nvSpPr>
      <dsp:spPr>
        <a:xfrm>
          <a:off x="6619802" y="90462"/>
          <a:ext cx="2068293" cy="2068293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825" tIns="27940" rIns="11382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GC </a:t>
          </a:r>
          <a:r>
            <a:rPr lang="en-US" sz="2200" b="1" kern="1200" dirty="0" smtClean="0">
              <a:solidFill>
                <a:srgbClr val="1E6E6E"/>
              </a:solidFill>
            </a:rPr>
            <a:t>B2B</a:t>
          </a:r>
          <a:endParaRPr lang="en-US" sz="2200" b="1" kern="1200" dirty="0">
            <a:solidFill>
              <a:srgbClr val="1E6E6E"/>
            </a:solidFill>
          </a:endParaRPr>
        </a:p>
      </dsp:txBody>
      <dsp:txXfrm>
        <a:off x="6922696" y="393356"/>
        <a:ext cx="1462505" cy="1462505"/>
      </dsp:txXfrm>
    </dsp:sp>
    <dsp:sp modelId="{A98E5C47-2D9F-41A6-A708-C9C36F8C2A5A}">
      <dsp:nvSpPr>
        <dsp:cNvPr id="0" name=""/>
        <dsp:cNvSpPr/>
      </dsp:nvSpPr>
      <dsp:spPr>
        <a:xfrm>
          <a:off x="8274437" y="90462"/>
          <a:ext cx="2068293" cy="2068293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825" tIns="27940" rIns="113825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B050"/>
              </a:solidFill>
            </a:rPr>
            <a:t>OPB China</a:t>
          </a:r>
          <a:endParaRPr lang="en-US" sz="2200" b="1" kern="1200" dirty="0">
            <a:solidFill>
              <a:srgbClr val="00B050"/>
            </a:solidFill>
          </a:endParaRPr>
        </a:p>
      </dsp:txBody>
      <dsp:txXfrm>
        <a:off x="8577331" y="393356"/>
        <a:ext cx="1462505" cy="14625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0C244-EBC3-4327-BFAC-9222B8F975FE}">
      <dsp:nvSpPr>
        <dsp:cNvPr id="0" name=""/>
        <dsp:cNvSpPr/>
      </dsp:nvSpPr>
      <dsp:spPr>
        <a:xfrm>
          <a:off x="1261" y="124988"/>
          <a:ext cx="2065781" cy="2065781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687" tIns="25400" rIns="11368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err="1" smtClean="0">
              <a:solidFill>
                <a:srgbClr val="1E6E6E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Rakuten</a:t>
          </a:r>
          <a:r>
            <a:rPr lang="en-US" sz="2000" b="1" kern="1200" baseline="0" dirty="0" smtClean="0">
              <a:solidFill>
                <a:srgbClr val="1E6E6E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baseline="0" dirty="0" err="1" smtClean="0">
              <a:solidFill>
                <a:srgbClr val="1E6E6E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Ichiba</a:t>
          </a:r>
          <a:endParaRPr lang="en-US" sz="2000" b="1" kern="1200" dirty="0">
            <a:solidFill>
              <a:srgbClr val="1E6E6E"/>
            </a:solidFill>
          </a:endParaRPr>
        </a:p>
      </dsp:txBody>
      <dsp:txXfrm>
        <a:off x="303788" y="427515"/>
        <a:ext cx="1460727" cy="1460727"/>
      </dsp:txXfrm>
    </dsp:sp>
    <dsp:sp modelId="{0D0429E9-235F-40F1-9994-66AF93EE9297}">
      <dsp:nvSpPr>
        <dsp:cNvPr id="0" name=""/>
        <dsp:cNvSpPr/>
      </dsp:nvSpPr>
      <dsp:spPr>
        <a:xfrm>
          <a:off x="1653886" y="124988"/>
          <a:ext cx="2065781" cy="2065781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687" tIns="20320" rIns="113687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baseline="0" dirty="0" err="1" smtClean="0">
              <a:solidFill>
                <a:srgbClr val="1E6E6E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MercadoLibre</a:t>
          </a:r>
          <a:endParaRPr lang="en-US" sz="2000" b="1" kern="1200" dirty="0">
            <a:solidFill>
              <a:srgbClr val="1E6E6E"/>
            </a:solidFill>
          </a:endParaRPr>
        </a:p>
      </dsp:txBody>
      <dsp:txXfrm>
        <a:off x="1956413" y="427515"/>
        <a:ext cx="1460727" cy="1460727"/>
      </dsp:txXfrm>
    </dsp:sp>
    <dsp:sp modelId="{11F2E7FA-DF45-48F6-9B55-99DB00A3DB8F}">
      <dsp:nvSpPr>
        <dsp:cNvPr id="0" name=""/>
        <dsp:cNvSpPr/>
      </dsp:nvSpPr>
      <dsp:spPr>
        <a:xfrm>
          <a:off x="3306512" y="124988"/>
          <a:ext cx="2065781" cy="2065781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687" tIns="25400" rIns="11368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B050"/>
              </a:solidFill>
            </a:rPr>
            <a:t>Alibaba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3609039" y="427515"/>
        <a:ext cx="1460727" cy="1460727"/>
      </dsp:txXfrm>
    </dsp:sp>
    <dsp:sp modelId="{0D2E554A-925A-496C-884D-49A0AB82D96E}">
      <dsp:nvSpPr>
        <dsp:cNvPr id="0" name=""/>
        <dsp:cNvSpPr/>
      </dsp:nvSpPr>
      <dsp:spPr>
        <a:xfrm>
          <a:off x="4959137" y="124988"/>
          <a:ext cx="2065781" cy="2065781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687" tIns="25400" rIns="11368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00B050"/>
              </a:solidFill>
            </a:rPr>
            <a:t>Ozon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5261664" y="427515"/>
        <a:ext cx="1460727" cy="1460727"/>
      </dsp:txXfrm>
    </dsp:sp>
    <dsp:sp modelId="{FB000F08-CB46-429B-93FC-2827978C1E44}">
      <dsp:nvSpPr>
        <dsp:cNvPr id="0" name=""/>
        <dsp:cNvSpPr/>
      </dsp:nvSpPr>
      <dsp:spPr>
        <a:xfrm>
          <a:off x="6611763" y="124988"/>
          <a:ext cx="2065781" cy="2065781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687" tIns="25400" rIns="11368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1E6E6E"/>
              </a:solidFill>
            </a:rPr>
            <a:t>Lazada</a:t>
          </a:r>
          <a:endParaRPr lang="en-US" sz="2000" b="1" kern="1200" dirty="0">
            <a:solidFill>
              <a:srgbClr val="1E6E6E"/>
            </a:solidFill>
          </a:endParaRPr>
        </a:p>
      </dsp:txBody>
      <dsp:txXfrm>
        <a:off x="6914290" y="427515"/>
        <a:ext cx="1460727" cy="1460727"/>
      </dsp:txXfrm>
    </dsp:sp>
    <dsp:sp modelId="{FCB54B76-5E24-4A8E-8ABA-8753BB701401}">
      <dsp:nvSpPr>
        <dsp:cNvPr id="0" name=""/>
        <dsp:cNvSpPr/>
      </dsp:nvSpPr>
      <dsp:spPr>
        <a:xfrm>
          <a:off x="8264388" y="124988"/>
          <a:ext cx="2065781" cy="2065781"/>
        </a:xfrm>
        <a:prstGeom prst="ellipse">
          <a:avLst/>
        </a:prstGeom>
        <a:solidFill>
          <a:srgbClr val="BBD3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687" tIns="25400" rIns="113687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noon.com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8566915" y="427515"/>
        <a:ext cx="1460727" cy="1460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266C4-D22F-4A10-AC45-0E8D66964A83}">
      <dsp:nvSpPr>
        <dsp:cNvPr id="0" name=""/>
        <dsp:cNvSpPr/>
      </dsp:nvSpPr>
      <dsp:spPr>
        <a:xfrm>
          <a:off x="6016" y="0"/>
          <a:ext cx="10046367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Processed Food &amp; Spices</a:t>
          </a:r>
          <a:endParaRPr lang="en-US" sz="6300" kern="1200" dirty="0"/>
        </a:p>
      </dsp:txBody>
      <dsp:txXfrm>
        <a:off x="48387" y="42371"/>
        <a:ext cx="9961625" cy="1361917"/>
      </dsp:txXfrm>
    </dsp:sp>
    <dsp:sp modelId="{ED69F8A7-6318-4F52-9DA3-F1D2B5219B8A}">
      <dsp:nvSpPr>
        <dsp:cNvPr id="0" name=""/>
        <dsp:cNvSpPr/>
      </dsp:nvSpPr>
      <dsp:spPr>
        <a:xfrm>
          <a:off x="6016" y="1620625"/>
          <a:ext cx="4922624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Textile (Fabric &amp; Carpet)</a:t>
          </a:r>
          <a:endParaRPr lang="en-US" sz="2600" kern="1200" dirty="0"/>
        </a:p>
      </dsp:txBody>
      <dsp:txXfrm>
        <a:off x="48387" y="1662996"/>
        <a:ext cx="4837882" cy="1361917"/>
      </dsp:txXfrm>
    </dsp:sp>
    <dsp:sp modelId="{85795ADF-5B28-4444-8304-663C6FEF3081}">
      <dsp:nvSpPr>
        <dsp:cNvPr id="0" name=""/>
        <dsp:cNvSpPr/>
      </dsp:nvSpPr>
      <dsp:spPr>
        <a:xfrm>
          <a:off x="6016" y="3241106"/>
          <a:ext cx="1596181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Handicrafts</a:t>
          </a:r>
          <a:endParaRPr lang="en-US" sz="2200" kern="1200" dirty="0"/>
        </a:p>
      </dsp:txBody>
      <dsp:txXfrm>
        <a:off x="48387" y="3283477"/>
        <a:ext cx="1511439" cy="1361917"/>
      </dsp:txXfrm>
    </dsp:sp>
    <dsp:sp modelId="{9A311D9C-41BA-4BC7-924A-2662F98618C8}">
      <dsp:nvSpPr>
        <dsp:cNvPr id="0" name=""/>
        <dsp:cNvSpPr/>
      </dsp:nvSpPr>
      <dsp:spPr>
        <a:xfrm>
          <a:off x="1669237" y="3241106"/>
          <a:ext cx="1596181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Leather</a:t>
          </a:r>
          <a:endParaRPr lang="en-US" sz="2200" kern="1200" dirty="0"/>
        </a:p>
      </dsp:txBody>
      <dsp:txXfrm>
        <a:off x="1711608" y="3283477"/>
        <a:ext cx="1511439" cy="1361917"/>
      </dsp:txXfrm>
    </dsp:sp>
    <dsp:sp modelId="{1D4F8FCB-FC4E-4AB3-9922-D9ACFCE2E3D3}">
      <dsp:nvSpPr>
        <dsp:cNvPr id="0" name=""/>
        <dsp:cNvSpPr/>
      </dsp:nvSpPr>
      <dsp:spPr>
        <a:xfrm>
          <a:off x="3332458" y="3241106"/>
          <a:ext cx="1596181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Cutlery &amp; Cookware</a:t>
          </a:r>
          <a:endParaRPr lang="en-US" sz="2200" kern="1200" dirty="0"/>
        </a:p>
      </dsp:txBody>
      <dsp:txXfrm>
        <a:off x="3374829" y="3283477"/>
        <a:ext cx="1511439" cy="1361917"/>
      </dsp:txXfrm>
    </dsp:sp>
    <dsp:sp modelId="{778C7FC5-3EA4-448D-9F22-FA51A573BCC9}">
      <dsp:nvSpPr>
        <dsp:cNvPr id="0" name=""/>
        <dsp:cNvSpPr/>
      </dsp:nvSpPr>
      <dsp:spPr>
        <a:xfrm>
          <a:off x="5062719" y="1620625"/>
          <a:ext cx="3259402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Home Textile</a:t>
          </a:r>
          <a:endParaRPr lang="en-US" sz="2600" kern="1200" dirty="0"/>
        </a:p>
      </dsp:txBody>
      <dsp:txXfrm>
        <a:off x="5105090" y="1662996"/>
        <a:ext cx="3174660" cy="1361917"/>
      </dsp:txXfrm>
    </dsp:sp>
    <dsp:sp modelId="{3FDB4D3F-67F3-4E91-9FAC-40BD670C1A6A}">
      <dsp:nvSpPr>
        <dsp:cNvPr id="0" name=""/>
        <dsp:cNvSpPr/>
      </dsp:nvSpPr>
      <dsp:spPr>
        <a:xfrm>
          <a:off x="5062719" y="3241106"/>
          <a:ext cx="1596181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Sports Goods</a:t>
          </a:r>
          <a:endParaRPr lang="en-US" sz="2200" kern="1200" dirty="0"/>
        </a:p>
      </dsp:txBody>
      <dsp:txXfrm>
        <a:off x="5105090" y="3283477"/>
        <a:ext cx="1511439" cy="1361917"/>
      </dsp:txXfrm>
    </dsp:sp>
    <dsp:sp modelId="{0E277EF5-3E20-48DD-8E2D-AF6E3F596517}">
      <dsp:nvSpPr>
        <dsp:cNvPr id="0" name=""/>
        <dsp:cNvSpPr/>
      </dsp:nvSpPr>
      <dsp:spPr>
        <a:xfrm>
          <a:off x="6725941" y="3241106"/>
          <a:ext cx="1596181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C000"/>
              </a:solidFill>
            </a:rPr>
            <a:t>Chemicals</a:t>
          </a:r>
          <a:endParaRPr lang="en-US" sz="2200" kern="1200" dirty="0">
            <a:solidFill>
              <a:srgbClr val="FFC000"/>
            </a:solidFill>
          </a:endParaRPr>
        </a:p>
      </dsp:txBody>
      <dsp:txXfrm>
        <a:off x="6768312" y="3283477"/>
        <a:ext cx="1511439" cy="1361917"/>
      </dsp:txXfrm>
    </dsp:sp>
    <dsp:sp modelId="{2ED20DD3-F8A9-40CE-8582-37FBACBBF7FA}">
      <dsp:nvSpPr>
        <dsp:cNvPr id="0" name=""/>
        <dsp:cNvSpPr/>
      </dsp:nvSpPr>
      <dsp:spPr>
        <a:xfrm>
          <a:off x="8456201" y="1620625"/>
          <a:ext cx="1596181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Footwear</a:t>
          </a:r>
          <a:endParaRPr lang="en-US" sz="2600" kern="1200" dirty="0"/>
        </a:p>
      </dsp:txBody>
      <dsp:txXfrm>
        <a:off x="8498572" y="1662996"/>
        <a:ext cx="1511439" cy="1361917"/>
      </dsp:txXfrm>
    </dsp:sp>
    <dsp:sp modelId="{CE8C7952-0C4D-499C-A2B5-68FB962C564C}">
      <dsp:nvSpPr>
        <dsp:cNvPr id="0" name=""/>
        <dsp:cNvSpPr/>
      </dsp:nvSpPr>
      <dsp:spPr>
        <a:xfrm>
          <a:off x="8456201" y="3241106"/>
          <a:ext cx="1596181" cy="1446659"/>
        </a:xfrm>
        <a:prstGeom prst="roundRect">
          <a:avLst>
            <a:gd name="adj" fmla="val 10000"/>
          </a:avLst>
        </a:prstGeom>
        <a:solidFill>
          <a:srgbClr val="1E6E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RM Garments</a:t>
          </a:r>
          <a:endParaRPr lang="en-US" sz="2200" kern="1200" dirty="0"/>
        </a:p>
      </dsp:txBody>
      <dsp:txXfrm>
        <a:off x="8498572" y="3283477"/>
        <a:ext cx="1511439" cy="13619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E958E-5CF5-471A-9E37-BB4E834B07B5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196B-FFE2-4E65-9555-53F5B7848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7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56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4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0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9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9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A196B-FFE2-4E65-9555-53F5B78483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5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0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1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8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1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Adil Mukhtar - AD E-Commerce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FA65-9830-4AF4-A4A5-E6853380E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9" Type="http://schemas.openxmlformats.org/officeDocument/2006/relationships/diagramLayout" Target="../diagrams/layout10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34" Type="http://schemas.openxmlformats.org/officeDocument/2006/relationships/diagramLayout" Target="../diagrams/layout9.xml"/><Relationship Id="rId42" Type="http://schemas.microsoft.com/office/2007/relationships/diagramDrawing" Target="../diagrams/drawing10.xml"/><Relationship Id="rId47" Type="http://schemas.microsoft.com/office/2007/relationships/diagramDrawing" Target="../diagrams/drawing11.xml"/><Relationship Id="rId50" Type="http://schemas.openxmlformats.org/officeDocument/2006/relationships/diagramQuickStyle" Target="../diagrams/quickStyle12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33" Type="http://schemas.openxmlformats.org/officeDocument/2006/relationships/diagramData" Target="../diagrams/data9.xml"/><Relationship Id="rId38" Type="http://schemas.openxmlformats.org/officeDocument/2006/relationships/diagramData" Target="../diagrams/data10.xml"/><Relationship Id="rId46" Type="http://schemas.openxmlformats.org/officeDocument/2006/relationships/diagramColors" Target="../diagrams/colors11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diagramLayout" Target="../diagrams/layout8.xml"/><Relationship Id="rId41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8.xml"/><Relationship Id="rId37" Type="http://schemas.microsoft.com/office/2007/relationships/diagramDrawing" Target="../diagrams/drawing9.xml"/><Relationship Id="rId40" Type="http://schemas.openxmlformats.org/officeDocument/2006/relationships/diagramQuickStyle" Target="../diagrams/quickStyle10.xml"/><Relationship Id="rId45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diagramData" Target="../diagrams/data8.xml"/><Relationship Id="rId36" Type="http://schemas.openxmlformats.org/officeDocument/2006/relationships/diagramColors" Target="../diagrams/colors9.xml"/><Relationship Id="rId49" Type="http://schemas.openxmlformats.org/officeDocument/2006/relationships/diagramLayout" Target="../diagrams/layout12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Colors" Target="../diagrams/colors8.xml"/><Relationship Id="rId44" Type="http://schemas.openxmlformats.org/officeDocument/2006/relationships/diagramLayout" Target="../diagrams/layout11.xml"/><Relationship Id="rId52" Type="http://schemas.microsoft.com/office/2007/relationships/diagramDrawing" Target="../diagrams/drawing12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diagramQuickStyle" Target="../diagrams/quickStyle8.xml"/><Relationship Id="rId35" Type="http://schemas.openxmlformats.org/officeDocument/2006/relationships/diagramQuickStyle" Target="../diagrams/quickStyle9.xml"/><Relationship Id="rId43" Type="http://schemas.openxmlformats.org/officeDocument/2006/relationships/diagramData" Target="../diagrams/data11.xml"/><Relationship Id="rId48" Type="http://schemas.openxmlformats.org/officeDocument/2006/relationships/diagramData" Target="../diagrams/data12.xml"/><Relationship Id="rId8" Type="http://schemas.openxmlformats.org/officeDocument/2006/relationships/diagramData" Target="../diagrams/data4.xml"/><Relationship Id="rId51" Type="http://schemas.openxmlformats.org/officeDocument/2006/relationships/diagramColors" Target="../diagrams/colors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659" y="1587789"/>
            <a:ext cx="82137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TDAP’s</a:t>
            </a:r>
          </a:p>
          <a:p>
            <a:r>
              <a:rPr lang="en-US" sz="7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for </a:t>
            </a:r>
          </a:p>
          <a:p>
            <a:endParaRPr lang="en-US" sz="4800" b="1" dirty="0" smtClean="0">
              <a:solidFill>
                <a:srgbClr val="1E6E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6600" b="1" dirty="0" err="1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NeCC</a:t>
            </a:r>
            <a:r>
              <a:rPr lang="en-US" sz="66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Meeting</a:t>
            </a:r>
          </a:p>
          <a:p>
            <a:r>
              <a:rPr lang="en-US" sz="28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November 26, 2021</a:t>
            </a:r>
            <a:r>
              <a:rPr lang="en-US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sz="9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0575" y="4171950"/>
            <a:ext cx="2171700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</a:t>
            </a:fld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6457950" y="1123949"/>
            <a:ext cx="6858000" cy="4610100"/>
          </a:xfrm>
          <a:prstGeom prst="rtTriangle">
            <a:avLst/>
          </a:prstGeom>
          <a:solidFill>
            <a:srgbClr val="1E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309153" y="2497168"/>
            <a:ext cx="2509101" cy="24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4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2886" y="2183044"/>
            <a:ext cx="84797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Amazon Training by TDAP</a:t>
            </a:r>
            <a:r>
              <a:rPr lang="en-US" sz="3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equip </a:t>
            </a:r>
            <a:r>
              <a:rPr lang="en-US" sz="28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Pakistani businesses with required skills and knowledge for selling on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Amazon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06" y="4060481"/>
            <a:ext cx="857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High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fees around 1000 US$ being charged by private sector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companies,  </a:t>
            </a:r>
            <a:r>
              <a:rPr lang="en-US" sz="2400" dirty="0" smtClean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TDAP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is conducting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these trainings free of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cost . . 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C:\Users\shaban\Desktop\TDAP_final logo2.png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061397" y="431753"/>
            <a:ext cx="1519708" cy="14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6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6200000">
            <a:off x="6457950" y="1123949"/>
            <a:ext cx="6858000" cy="4610100"/>
          </a:xfrm>
          <a:prstGeom prst="rtTriangle">
            <a:avLst/>
          </a:prstGeom>
          <a:solidFill>
            <a:srgbClr val="1E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2678" y="932191"/>
            <a:ext cx="84797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 Modules</a:t>
            </a:r>
            <a:endParaRPr lang="en-US" sz="5400" b="1" dirty="0">
              <a:solidFill>
                <a:srgbClr val="1E6E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0575" y="4171950"/>
            <a:ext cx="2171700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461419" y="2601532"/>
            <a:ext cx="2223681" cy="21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7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956" y="518248"/>
            <a:ext cx="981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01</a:t>
            </a:r>
          </a:p>
          <a:p>
            <a:r>
              <a:rPr lang="en-US" sz="36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Amazon Seller Registration procedure</a:t>
            </a:r>
            <a:endParaRPr lang="en-US" sz="20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08837" y="2567226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36024" y="4997508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BBD3D3"/>
          </a:soli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69475">
                  <a:srgbClr val="B5D2EC"/>
                </a:gs>
                <a:gs pos="55195">
                  <a:srgbClr val="BBD5ED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8837" y="3079867"/>
            <a:ext cx="6444963" cy="140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Introduction and Advantages of Ecommerce</a:t>
            </a:r>
            <a:r>
              <a:rPr lang="en-US" spc="-5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platforms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of Amazon: pros and cons of selling on Amazon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Step-by-Step Guide to Registration Process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Selling plans and options available with Amazon</a:t>
            </a:r>
            <a:endParaRPr lang="en-US" spc="-4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C:\Users\shaban\Desktop\TDAP_final logo2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84100" y="2687663"/>
            <a:ext cx="2223681" cy="21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2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956" y="518248"/>
            <a:ext cx="10145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02</a:t>
            </a:r>
          </a:p>
          <a:p>
            <a:r>
              <a:rPr lang="en-US" sz="36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 Projection and Account Management</a:t>
            </a:r>
            <a:endParaRPr lang="en-US" sz="20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08837" y="2567226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08837" y="5319480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BBD3D3"/>
          </a:soli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69475">
                  <a:srgbClr val="B5D2EC"/>
                </a:gs>
                <a:gs pos="55195">
                  <a:srgbClr val="BBD5ED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8837" y="2743794"/>
            <a:ext cx="6888211" cy="239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how to add New Products (Product Listing)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Manage Inventory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Write Product Detail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Display Page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Answers the Queries?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write Product Specification / Contents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Engine Optimization for your Products</a:t>
            </a:r>
            <a:endParaRPr lang="en-US" spc="-40" dirty="0"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shaban\Desktop\TDAP_final logo2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58343" y="2848649"/>
            <a:ext cx="2223681" cy="21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956" y="518248"/>
            <a:ext cx="10145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03</a:t>
            </a:r>
          </a:p>
          <a:p>
            <a:r>
              <a:rPr lang="en-US" sz="36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Payments Procedures</a:t>
            </a:r>
            <a:endParaRPr lang="en-US" sz="20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08837" y="2567226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11868" y="4353564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BBD3D3"/>
          </a:soli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69475">
                  <a:srgbClr val="B5D2EC"/>
                </a:gs>
                <a:gs pos="55195">
                  <a:srgbClr val="BBD5ED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8837" y="2743794"/>
            <a:ext cx="6888211" cy="137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Amazon fee structure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Payment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Processing Time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Payment/Deposit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 for the Sellers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SBP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Regulations</a:t>
            </a:r>
          </a:p>
        </p:txBody>
      </p:sp>
      <p:pic>
        <p:nvPicPr>
          <p:cNvPr id="9" name="Picture 8" descr="C:\Users\shaban\Desktop\TDAP_final logo2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75463" y="2334296"/>
            <a:ext cx="2223681" cy="21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22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956" y="518248"/>
            <a:ext cx="10145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04</a:t>
            </a:r>
          </a:p>
          <a:p>
            <a:r>
              <a:rPr lang="en-US" sz="36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Transport and Logistics</a:t>
            </a:r>
            <a:endParaRPr lang="en-US" sz="20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08837" y="2567226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11868" y="4353564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BBD3D3"/>
          </a:soli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69475">
                  <a:srgbClr val="B5D2EC"/>
                </a:gs>
                <a:gs pos="55195">
                  <a:srgbClr val="BBD5ED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08837" y="2743794"/>
            <a:ext cx="6888211" cy="1377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Logistics options available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Tracking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Shipments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Rate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Chart of different Logistic companies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FBA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FBM Logistics Challenges and way forward</a:t>
            </a:r>
          </a:p>
        </p:txBody>
      </p:sp>
      <p:pic>
        <p:nvPicPr>
          <p:cNvPr id="9" name="Picture 8" descr="C:\Users\shaban\Desktop\TDAP_final logo2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75463" y="2334296"/>
            <a:ext cx="2223681" cy="21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rot="16200000">
            <a:off x="6457950" y="1123950"/>
            <a:ext cx="6858000" cy="4610100"/>
          </a:xfrm>
          <a:prstGeom prst="rtTriangle">
            <a:avLst/>
          </a:prstGeom>
          <a:solidFill>
            <a:srgbClr val="BBD3D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389318" y="1218705"/>
            <a:ext cx="95679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66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 &amp; Feedback</a:t>
            </a:r>
            <a:endParaRPr lang="en-US" sz="4400" b="1" dirty="0" smtClean="0">
              <a:solidFill>
                <a:srgbClr val="1E6E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Companies are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able to </a:t>
            </a:r>
            <a:r>
              <a:rPr lang="en-US" sz="28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register </a:t>
            </a:r>
            <a:r>
              <a:rPr lang="en-US" sz="28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hassle </a:t>
            </a:r>
            <a:r>
              <a:rPr lang="en-US" sz="2800" b="1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will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sell in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more engaging way.</a:t>
            </a:r>
          </a:p>
          <a:p>
            <a:pPr algn="r"/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endParaRPr lang="en-US" sz="4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3181866"/>
            <a:ext cx="5709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Feedback being sought from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participants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improvement . . 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 descr="C:\Users\shaban\Desktop\TDAP_final logo2.pn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8899301" y="3147516"/>
            <a:ext cx="1519708" cy="14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956" y="518248"/>
            <a:ext cx="10145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01</a:t>
            </a:r>
          </a:p>
          <a:p>
            <a:r>
              <a:rPr lang="en-US" sz="36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 imparted in following 6 cities:</a:t>
            </a:r>
            <a:endParaRPr lang="en-US" sz="20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10100" y="2116465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10100" y="6254217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BBD3D3"/>
          </a:soli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69475">
                  <a:srgbClr val="B5D2EC"/>
                </a:gs>
                <a:gs pos="55195">
                  <a:srgbClr val="BBD5ED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0100" y="2198235"/>
            <a:ext cx="6888211" cy="4055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Karachi | 11-Aug-2021 (Virtual)</a:t>
            </a:r>
          </a:p>
          <a:p>
            <a:pPr algn="just">
              <a:lnSpc>
                <a:spcPct val="115000"/>
              </a:lnSpc>
              <a:spcBef>
                <a:spcPts val="105"/>
              </a:spcBef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Karachi Chamber of Commerce &amp; Industry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Mirpur </a:t>
            </a: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1-Sep-2021</a:t>
            </a: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Mirpur Chamber of Commerce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Industry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Rawalpindi </a:t>
            </a: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2-Sep-2021</a:t>
            </a: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Rawalpindi Chamber of Commerce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Industry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Faisalabad | 4-Sep-2021</a:t>
            </a: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Faisalabad Chamber of Commerce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Industry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err="1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Sahiwal</a:t>
            </a: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7-Sep-2021</a:t>
            </a: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</a:t>
            </a:r>
            <a:r>
              <a:rPr lang="en-US" spc="-40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Sahiwal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Chamber of Commerce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Industry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Sialkot | 9-Sep-2021</a:t>
            </a: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Sialkot Chamber of Commerce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Industry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shaban\Desktop\TDAP_final logo2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75463" y="2334296"/>
            <a:ext cx="2223681" cy="21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61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956" y="518248"/>
            <a:ext cx="10145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01</a:t>
            </a:r>
          </a:p>
          <a:p>
            <a:r>
              <a:rPr lang="en-US" sz="36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 imparted in following Trade Bodies:</a:t>
            </a:r>
            <a:endParaRPr lang="en-US" sz="20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10100" y="2116465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10100" y="6254217"/>
            <a:ext cx="5968813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ight Triangle 14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BBD3D3"/>
          </a:soli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69475">
                  <a:srgbClr val="B5D2EC"/>
                </a:gs>
                <a:gs pos="55195">
                  <a:srgbClr val="BBD5ED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10100" y="2355335"/>
            <a:ext cx="7135432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PTEA | 21-Oct-2021 </a:t>
            </a:r>
          </a:p>
          <a:p>
            <a:pPr algn="just">
              <a:lnSpc>
                <a:spcPct val="115000"/>
              </a:lnSpc>
              <a:spcBef>
                <a:spcPts val="105"/>
              </a:spcBef>
              <a:tabLst>
                <a:tab pos="978535" algn="l"/>
              </a:tabLst>
            </a:pP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Pakistan Textile Exporters Association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APBUMA </a:t>
            </a: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22-Oct-2021</a:t>
            </a:r>
            <a:endParaRPr lang="en-US" b="1" spc="-40" dirty="0">
              <a:solidFill>
                <a:srgbClr val="185852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Pakistan </a:t>
            </a:r>
            <a:r>
              <a:rPr lang="en-US" spc="-40" dirty="0" err="1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Bedsheets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Upholstery Manufacturers Association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FCCI </a:t>
            </a: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25-Oct-2021</a:t>
            </a:r>
            <a:endParaRPr lang="en-US" b="1" spc="-40" dirty="0">
              <a:solidFill>
                <a:srgbClr val="185852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Faisalabad Chamber of Commerce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&amp; Industry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FCSTI </a:t>
            </a: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27-Oct-2021</a:t>
            </a:r>
            <a:endParaRPr lang="en-US" b="1" spc="-40" dirty="0">
              <a:solidFill>
                <a:srgbClr val="185852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Faisalabad Chamber </a:t>
            </a: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Traders &amp; Industrialist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78535" algn="l"/>
              </a:tabLst>
            </a:pP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PHMA </a:t>
            </a:r>
            <a:r>
              <a:rPr lang="en-US" b="1" spc="-40" dirty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en-US" b="1" spc="-40" dirty="0" smtClean="0">
                <a:solidFill>
                  <a:srgbClr val="18585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28-Oct-2021</a:t>
            </a:r>
            <a:endParaRPr lang="en-US" b="1" spc="-40" dirty="0">
              <a:solidFill>
                <a:srgbClr val="185852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tabLst>
                <a:tab pos="978535" algn="l"/>
              </a:tabLst>
            </a:pPr>
            <a:r>
              <a:rPr lang="en-US" spc="-4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by </a:t>
            </a:r>
            <a:r>
              <a:rPr lang="en-US" spc="-4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Pakistan Hosiery Manufacturers Association</a:t>
            </a:r>
            <a:endParaRPr lang="en-US" spc="-4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shaban\Desktop\TDAP_final logo2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75463" y="2334296"/>
            <a:ext cx="2223681" cy="218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0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6200000">
            <a:off x="6457950" y="1123949"/>
            <a:ext cx="6858000" cy="4610100"/>
          </a:xfrm>
          <a:prstGeom prst="rtTriangle">
            <a:avLst/>
          </a:prstGeom>
          <a:solidFill>
            <a:srgbClr val="1E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6174" y="405861"/>
            <a:ext cx="82137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TDAP’s Strategy</a:t>
            </a:r>
          </a:p>
          <a:p>
            <a:r>
              <a:rPr lang="en-US" sz="7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</a:p>
          <a:p>
            <a:r>
              <a:rPr lang="en-US" sz="88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E-Commerce</a:t>
            </a:r>
            <a:r>
              <a:rPr lang="en-US" sz="66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en-US" sz="3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0575" y="4171950"/>
            <a:ext cx="2171700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09153" y="2497168"/>
            <a:ext cx="2509101" cy="24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61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124" y="0"/>
            <a:ext cx="12318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835" y="2316941"/>
            <a:ext cx="8479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 Country Series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9512" y="3961541"/>
            <a:ext cx="857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Series of webinars in collaboration with TIOs to tap the markets of their respective countries via Amazon/E-Commerce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0553" y="3222187"/>
            <a:ext cx="771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Tapping Markets via </a:t>
            </a:r>
            <a:r>
              <a:rPr lang="en-US" sz="36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E-Commerce</a:t>
            </a:r>
            <a:endParaRPr lang="en-US" sz="2000" b="1" dirty="0" smtClean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89834" y="1855276"/>
            <a:ext cx="847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on Amazon . . .</a:t>
            </a:r>
            <a:endParaRPr lang="en-US" sz="16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061397" y="431753"/>
            <a:ext cx="1519708" cy="14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5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6200000">
            <a:off x="6457950" y="1123949"/>
            <a:ext cx="6858000" cy="4610100"/>
          </a:xfrm>
          <a:prstGeom prst="rtTriangle">
            <a:avLst/>
          </a:prstGeom>
          <a:solidFill>
            <a:srgbClr val="1E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3792" y="2656643"/>
            <a:ext cx="6514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between</a:t>
            </a:r>
          </a:p>
          <a:p>
            <a:r>
              <a:rPr lang="en-US" sz="48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TDAP </a:t>
            </a:r>
            <a:r>
              <a:rPr lang="en-US" sz="48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SMEDA</a:t>
            </a:r>
            <a:endParaRPr lang="en-US" sz="14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0575" y="4171950"/>
            <a:ext cx="2171700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09153" y="2497168"/>
            <a:ext cx="2509101" cy="24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3252" y="776073"/>
            <a:ext cx="1014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Pillar 3 of National E-Commerce Policy:</a:t>
            </a:r>
          </a:p>
          <a:p>
            <a:r>
              <a:rPr lang="en-US" sz="28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SME </a:t>
            </a:r>
            <a:r>
              <a:rPr lang="en-US" sz="28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youth empowerment through e-Commerce</a:t>
            </a:r>
            <a:endParaRPr lang="en-US" sz="16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5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1E6E6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7613" y="179249"/>
            <a:ext cx="100248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between TDAP &amp; SMEDA</a:t>
            </a:r>
            <a:endParaRPr lang="en-US" sz="20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endParaRPr lang="en-US" sz="2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6096" y="1405751"/>
            <a:ext cx="1042132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85852"/>
                </a:solidFill>
              </a:rPr>
              <a:t>1 – </a:t>
            </a:r>
            <a:r>
              <a:rPr lang="en-US" sz="2400" b="1" dirty="0">
                <a:solidFill>
                  <a:srgbClr val="185852"/>
                </a:solidFill>
              </a:rPr>
              <a:t>TDAP and SMEDA have signed </a:t>
            </a:r>
            <a:r>
              <a:rPr lang="en-US" sz="2400" b="1" dirty="0" err="1">
                <a:solidFill>
                  <a:srgbClr val="FFC000"/>
                </a:solidFill>
              </a:rPr>
              <a:t>MoU</a:t>
            </a:r>
            <a:r>
              <a:rPr lang="en-US" sz="2400" b="1" dirty="0">
                <a:solidFill>
                  <a:srgbClr val="FFC000"/>
                </a:solidFill>
              </a:rPr>
              <a:t> on 17th September, 2020 </a:t>
            </a:r>
            <a:r>
              <a:rPr lang="en-US" sz="2400" b="1" dirty="0">
                <a:solidFill>
                  <a:srgbClr val="185852"/>
                </a:solidFill>
              </a:rPr>
              <a:t>to empower </a:t>
            </a:r>
            <a:r>
              <a:rPr lang="en-US" sz="2400" b="1" dirty="0" smtClean="0">
                <a:solidFill>
                  <a:srgbClr val="185852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youth</a:t>
            </a:r>
            <a:r>
              <a:rPr lang="en-US" sz="2400" b="1" dirty="0">
                <a:solidFill>
                  <a:srgbClr val="185852"/>
                </a:solidFill>
              </a:rPr>
              <a:t>, SMEs and women entrepreneurs in promotion of their businesses.   </a:t>
            </a:r>
            <a:endParaRPr lang="en-US" sz="2400" b="1" dirty="0" smtClean="0">
              <a:solidFill>
                <a:srgbClr val="185852"/>
              </a:solidFill>
            </a:endParaRPr>
          </a:p>
          <a:p>
            <a:r>
              <a:rPr lang="en-US" sz="2400" b="1" dirty="0" smtClean="0">
                <a:solidFill>
                  <a:srgbClr val="185852"/>
                </a:solidFill>
              </a:rPr>
              <a:t> </a:t>
            </a:r>
            <a:endParaRPr lang="en-US" sz="2400" b="1" dirty="0">
              <a:solidFill>
                <a:srgbClr val="185852"/>
              </a:solidFill>
            </a:endParaRPr>
          </a:p>
          <a:p>
            <a:r>
              <a:rPr lang="en-US" sz="2400" b="1" dirty="0" smtClean="0">
                <a:solidFill>
                  <a:srgbClr val="185852"/>
                </a:solidFill>
              </a:rPr>
              <a:t>        2 </a:t>
            </a:r>
            <a:r>
              <a:rPr lang="en-US" sz="2400" b="1" dirty="0">
                <a:solidFill>
                  <a:srgbClr val="185852"/>
                </a:solidFill>
              </a:rPr>
              <a:t>– </a:t>
            </a:r>
            <a:r>
              <a:rPr lang="en-US" sz="2400" b="1" dirty="0" smtClean="0">
                <a:solidFill>
                  <a:srgbClr val="185852"/>
                </a:solidFill>
              </a:rPr>
              <a:t>SMEDA is yet to share the </a:t>
            </a:r>
            <a:r>
              <a:rPr lang="en-US" sz="2400" b="1" dirty="0" smtClean="0">
                <a:solidFill>
                  <a:srgbClr val="FFC000"/>
                </a:solidFill>
              </a:rPr>
              <a:t>project proposal</a:t>
            </a:r>
            <a:r>
              <a:rPr lang="en-US" sz="2400" b="1" dirty="0" smtClean="0">
                <a:solidFill>
                  <a:srgbClr val="185852"/>
                </a:solidFill>
              </a:rPr>
              <a:t> for the implementation of the  </a:t>
            </a: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</a:t>
            </a:r>
            <a:r>
              <a:rPr lang="en-US" sz="2400" b="1" dirty="0" err="1" smtClean="0">
                <a:solidFill>
                  <a:srgbClr val="185852"/>
                </a:solidFill>
              </a:rPr>
              <a:t>MoU</a:t>
            </a:r>
            <a:r>
              <a:rPr lang="en-US" sz="2400" b="1" dirty="0" smtClean="0">
                <a:solidFill>
                  <a:srgbClr val="185852"/>
                </a:solidFill>
              </a:rPr>
              <a:t>.</a:t>
            </a:r>
          </a:p>
          <a:p>
            <a:endParaRPr lang="en-US" sz="2400" b="1" dirty="0" smtClean="0">
              <a:solidFill>
                <a:srgbClr val="185852"/>
              </a:solidFill>
            </a:endParaRP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3 </a:t>
            </a:r>
            <a:r>
              <a:rPr lang="en-US" sz="2400" b="1" dirty="0">
                <a:solidFill>
                  <a:srgbClr val="185852"/>
                </a:solidFill>
              </a:rPr>
              <a:t>– </a:t>
            </a:r>
            <a:r>
              <a:rPr lang="en-US" sz="2400" b="1" dirty="0" smtClean="0">
                <a:solidFill>
                  <a:srgbClr val="185852"/>
                </a:solidFill>
              </a:rPr>
              <a:t>SMEDA has shared other proposals on </a:t>
            </a:r>
            <a:r>
              <a:rPr lang="en-US" sz="2400" b="1" dirty="0" smtClean="0">
                <a:solidFill>
                  <a:srgbClr val="FFC000"/>
                </a:solidFill>
              </a:rPr>
              <a:t>Export Readiness Program  </a:t>
            </a: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       and </a:t>
            </a:r>
            <a:r>
              <a:rPr lang="en-US" sz="2400" b="1" dirty="0" smtClean="0">
                <a:solidFill>
                  <a:srgbClr val="FFC000"/>
                </a:solidFill>
              </a:rPr>
              <a:t>e-</a:t>
            </a:r>
            <a:r>
              <a:rPr lang="en-US" sz="2400" b="1" dirty="0" err="1" smtClean="0">
                <a:solidFill>
                  <a:srgbClr val="FFC000"/>
                </a:solidFill>
              </a:rPr>
              <a:t>Tijarat</a:t>
            </a:r>
            <a:r>
              <a:rPr lang="en-US" sz="2400" b="1" dirty="0" smtClean="0">
                <a:solidFill>
                  <a:srgbClr val="FFC000"/>
                </a:solidFill>
              </a:rPr>
              <a:t> portal</a:t>
            </a:r>
            <a:r>
              <a:rPr lang="en-US" sz="2400" b="1" dirty="0" smtClean="0">
                <a:solidFill>
                  <a:srgbClr val="185852"/>
                </a:solidFill>
              </a:rPr>
              <a:t>.</a:t>
            </a:r>
          </a:p>
          <a:p>
            <a:endParaRPr lang="en-US" sz="2400" b="1" dirty="0" smtClean="0">
              <a:solidFill>
                <a:srgbClr val="185852"/>
              </a:solidFill>
            </a:endParaRP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             4 </a:t>
            </a:r>
            <a:r>
              <a:rPr lang="en-US" sz="2400" b="1" dirty="0">
                <a:solidFill>
                  <a:srgbClr val="185852"/>
                </a:solidFill>
              </a:rPr>
              <a:t>– </a:t>
            </a:r>
            <a:r>
              <a:rPr lang="en-US" sz="2400" b="1" dirty="0" smtClean="0">
                <a:solidFill>
                  <a:srgbClr val="185852"/>
                </a:solidFill>
              </a:rPr>
              <a:t>However, no meeting could be arranged with SMEDA </a:t>
            </a: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                 despite multiple requests.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185852"/>
                </a:solidFill>
              </a:rPr>
              <a:t>                         </a:t>
            </a:r>
            <a:endParaRPr lang="en-US" sz="2400" b="1" dirty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5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6200000">
            <a:off x="6457950" y="1123949"/>
            <a:ext cx="6858000" cy="4610100"/>
          </a:xfrm>
          <a:prstGeom prst="rtTriangle">
            <a:avLst/>
          </a:prstGeom>
          <a:solidFill>
            <a:srgbClr val="1E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855" y="2069926"/>
            <a:ext cx="82137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Update on </a:t>
            </a:r>
          </a:p>
          <a:p>
            <a:r>
              <a:rPr lang="en-US" sz="60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B2B Portal</a:t>
            </a:r>
          </a:p>
          <a:p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0575" y="4171950"/>
            <a:ext cx="2171700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09153" y="2497168"/>
            <a:ext cx="2509101" cy="24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6855" y="509705"/>
            <a:ext cx="11194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Pillar 9 of National E-Commerce Policy:</a:t>
            </a:r>
          </a:p>
          <a:p>
            <a:r>
              <a:rPr lang="en-US" sz="24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Connectivity and Participation in Multilateral </a:t>
            </a:r>
            <a:r>
              <a:rPr lang="en-US" sz="24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Negotiations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Transformation </a:t>
            </a:r>
            <a:r>
              <a:rPr lang="en-US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TDAP into a digitally savvy and services oriented organization </a:t>
            </a:r>
          </a:p>
          <a:p>
            <a:endParaRPr lang="en-US" sz="14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1E6E6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7613" y="179249"/>
            <a:ext cx="100248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TDAP’s B2B Portal</a:t>
            </a:r>
            <a:endParaRPr lang="en-US" sz="20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endParaRPr lang="en-US" sz="2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7459" y="917661"/>
            <a:ext cx="104213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85852"/>
                </a:solidFill>
              </a:rPr>
              <a:t>1 – </a:t>
            </a:r>
            <a:r>
              <a:rPr lang="en-US" sz="2400" b="1" dirty="0">
                <a:solidFill>
                  <a:srgbClr val="185852"/>
                </a:solidFill>
              </a:rPr>
              <a:t>An IT firm has been </a:t>
            </a:r>
            <a:r>
              <a:rPr lang="en-US" sz="2400" b="1" dirty="0">
                <a:solidFill>
                  <a:srgbClr val="FFC000"/>
                </a:solidFill>
              </a:rPr>
              <a:t>hired </a:t>
            </a:r>
            <a:r>
              <a:rPr lang="en-US" sz="2400" b="1" dirty="0">
                <a:solidFill>
                  <a:srgbClr val="1E6E6E"/>
                </a:solidFill>
              </a:rPr>
              <a:t>f</a:t>
            </a:r>
            <a:r>
              <a:rPr lang="en-US" sz="2400" b="1" dirty="0">
                <a:solidFill>
                  <a:srgbClr val="185852"/>
                </a:solidFill>
              </a:rPr>
              <a:t>or the development of TDAP’s B2B Portal. </a:t>
            </a:r>
            <a:r>
              <a:rPr lang="en-US" sz="2400" b="1" dirty="0" smtClean="0">
                <a:solidFill>
                  <a:srgbClr val="185852"/>
                </a:solidFill>
              </a:rPr>
              <a:t>  </a:t>
            </a:r>
          </a:p>
          <a:p>
            <a:r>
              <a:rPr lang="en-US" sz="2400" b="1" dirty="0" smtClean="0">
                <a:solidFill>
                  <a:srgbClr val="185852"/>
                </a:solidFill>
              </a:rPr>
              <a:t>    </a:t>
            </a: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2 </a:t>
            </a:r>
            <a:r>
              <a:rPr lang="en-US" sz="2400" b="1" dirty="0">
                <a:solidFill>
                  <a:srgbClr val="185852"/>
                </a:solidFill>
              </a:rPr>
              <a:t>– This firm has been awarded the contract of </a:t>
            </a:r>
            <a:endParaRPr lang="en-US" sz="2400" b="1" dirty="0" smtClean="0">
              <a:solidFill>
                <a:srgbClr val="185852"/>
              </a:solidFill>
            </a:endParaRPr>
          </a:p>
          <a:p>
            <a:r>
              <a:rPr lang="en-US" sz="2400" b="1" dirty="0" smtClean="0">
                <a:solidFill>
                  <a:srgbClr val="185852"/>
                </a:solidFill>
              </a:rPr>
              <a:t>        </a:t>
            </a:r>
            <a:r>
              <a:rPr lang="en-US" sz="2400" b="1" dirty="0" smtClean="0">
                <a:solidFill>
                  <a:srgbClr val="FFC000"/>
                </a:solidFill>
              </a:rPr>
              <a:t>(a) Development (b) Maintenance (c) Modification &amp; (d) Hosting </a:t>
            </a: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of </a:t>
            </a:r>
            <a:r>
              <a:rPr lang="en-US" sz="2400" b="1" dirty="0">
                <a:solidFill>
                  <a:srgbClr val="185852"/>
                </a:solidFill>
              </a:rPr>
              <a:t>the portal for </a:t>
            </a:r>
            <a:r>
              <a:rPr lang="en-US" sz="2400" b="1" dirty="0">
                <a:solidFill>
                  <a:srgbClr val="FFC000"/>
                </a:solidFill>
              </a:rPr>
              <a:t>two years</a:t>
            </a:r>
            <a:r>
              <a:rPr lang="en-US" sz="2400" b="1" dirty="0">
                <a:solidFill>
                  <a:srgbClr val="185852"/>
                </a:solidFill>
              </a:rPr>
              <a:t>.          </a:t>
            </a:r>
            <a:endParaRPr lang="en-US" sz="2400" b="1" dirty="0" smtClean="0">
              <a:solidFill>
                <a:srgbClr val="185852"/>
              </a:solidFill>
            </a:endParaRPr>
          </a:p>
          <a:p>
            <a:endParaRPr lang="en-US" sz="2400" b="1" dirty="0" smtClean="0">
              <a:solidFill>
                <a:srgbClr val="185852"/>
              </a:solidFill>
            </a:endParaRP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3 </a:t>
            </a:r>
            <a:r>
              <a:rPr lang="en-US" sz="2400" b="1" dirty="0">
                <a:solidFill>
                  <a:srgbClr val="185852"/>
                </a:solidFill>
              </a:rPr>
              <a:t>– A </a:t>
            </a:r>
            <a:r>
              <a:rPr lang="en-US" sz="2400" b="1" dirty="0">
                <a:solidFill>
                  <a:srgbClr val="FFC000"/>
                </a:solidFill>
              </a:rPr>
              <a:t>Service Level Agreement (SLA) </a:t>
            </a:r>
            <a:r>
              <a:rPr lang="en-US" sz="2400" b="1" dirty="0">
                <a:solidFill>
                  <a:srgbClr val="185852"/>
                </a:solidFill>
              </a:rPr>
              <a:t>with the firm was signed on </a:t>
            </a:r>
            <a:endParaRPr lang="en-US" sz="2400" b="1" dirty="0" smtClean="0">
              <a:solidFill>
                <a:srgbClr val="185852"/>
              </a:solidFill>
            </a:endParaRP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      </a:t>
            </a:r>
            <a:r>
              <a:rPr lang="en-US" sz="2400" b="1" dirty="0" smtClean="0">
                <a:solidFill>
                  <a:srgbClr val="FFC000"/>
                </a:solidFill>
              </a:rPr>
              <a:t>June </a:t>
            </a:r>
            <a:r>
              <a:rPr lang="en-US" sz="2400" b="1" dirty="0">
                <a:solidFill>
                  <a:srgbClr val="FFC000"/>
                </a:solidFill>
              </a:rPr>
              <a:t>30, 2021</a:t>
            </a:r>
            <a:r>
              <a:rPr lang="en-US" sz="2400" b="1" dirty="0">
                <a:solidFill>
                  <a:srgbClr val="185852"/>
                </a:solidFill>
              </a:rPr>
              <a:t>. </a:t>
            </a:r>
            <a:r>
              <a:rPr lang="en-US" sz="2400" b="1" dirty="0" smtClean="0">
                <a:solidFill>
                  <a:srgbClr val="185852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185852"/>
                </a:solidFill>
              </a:rPr>
              <a:t>            </a:t>
            </a: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             4 </a:t>
            </a:r>
            <a:r>
              <a:rPr lang="en-US" sz="2400" b="1" dirty="0">
                <a:solidFill>
                  <a:srgbClr val="185852"/>
                </a:solidFill>
              </a:rPr>
              <a:t>– The firm has started work on the development of portal and </a:t>
            </a:r>
            <a:endParaRPr lang="en-US" sz="2400" b="1" dirty="0" smtClean="0">
              <a:solidFill>
                <a:srgbClr val="185852"/>
              </a:solidFill>
            </a:endParaRP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                has </a:t>
            </a:r>
            <a:r>
              <a:rPr lang="en-US" sz="2400" b="1" dirty="0" smtClean="0">
                <a:solidFill>
                  <a:srgbClr val="FFC000"/>
                </a:solidFill>
              </a:rPr>
              <a:t>started onboarding companies </a:t>
            </a:r>
            <a:r>
              <a:rPr lang="en-US" sz="2400" b="1" dirty="0" smtClean="0">
                <a:solidFill>
                  <a:srgbClr val="185852"/>
                </a:solidFill>
              </a:rPr>
              <a:t>from Karachi. (A total of  </a:t>
            </a:r>
          </a:p>
          <a:p>
            <a:r>
              <a:rPr lang="en-US" sz="2400" b="1" dirty="0">
                <a:solidFill>
                  <a:srgbClr val="185852"/>
                </a:solidFill>
              </a:rPr>
              <a:t> </a:t>
            </a:r>
            <a:r>
              <a:rPr lang="en-US" sz="2400" b="1" dirty="0" smtClean="0">
                <a:solidFill>
                  <a:srgbClr val="185852"/>
                </a:solidFill>
              </a:rPr>
              <a:t>                                         1000 companies shall be on boarded)</a:t>
            </a:r>
          </a:p>
          <a:p>
            <a:endParaRPr lang="en-US" sz="2800" b="1" dirty="0" smtClean="0">
              <a:solidFill>
                <a:srgbClr val="185852"/>
              </a:solidFill>
            </a:endParaRPr>
          </a:p>
          <a:p>
            <a:r>
              <a:rPr lang="en-US" sz="2800" b="1" dirty="0" smtClean="0">
                <a:solidFill>
                  <a:srgbClr val="185852"/>
                </a:solidFill>
              </a:rPr>
              <a:t>                                      </a:t>
            </a:r>
            <a:r>
              <a:rPr lang="en-US" sz="2400" b="1" dirty="0" smtClean="0">
                <a:solidFill>
                  <a:srgbClr val="185852"/>
                </a:solidFill>
              </a:rPr>
              <a:t>5 – </a:t>
            </a:r>
            <a:r>
              <a:rPr lang="en-US" sz="2400" b="1" dirty="0">
                <a:solidFill>
                  <a:srgbClr val="185852"/>
                </a:solidFill>
              </a:rPr>
              <a:t>The portal shall be launched in </a:t>
            </a:r>
            <a:r>
              <a:rPr lang="en-US" sz="2400" b="1" dirty="0" smtClean="0">
                <a:solidFill>
                  <a:srgbClr val="FFC000"/>
                </a:solidFill>
              </a:rPr>
              <a:t>January, 2022.                     </a:t>
            </a:r>
          </a:p>
          <a:p>
            <a:r>
              <a:rPr lang="en-US" sz="2800" b="1" dirty="0" smtClean="0">
                <a:solidFill>
                  <a:srgbClr val="185852"/>
                </a:solidFill>
              </a:rPr>
              <a:t>                         </a:t>
            </a:r>
            <a:endParaRPr lang="en-US" sz="2400" b="1" dirty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6200000">
            <a:off x="6457950" y="1123949"/>
            <a:ext cx="6858000" cy="4610100"/>
          </a:xfrm>
          <a:prstGeom prst="rtTriangle">
            <a:avLst/>
          </a:prstGeom>
          <a:solidFill>
            <a:srgbClr val="1E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3792" y="2290166"/>
            <a:ext cx="6514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</a:t>
            </a:r>
            <a:r>
              <a:rPr lang="en-US" sz="6000" b="1" dirty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transformation </a:t>
            </a:r>
            <a:endParaRPr lang="en-US" sz="6000" b="1" dirty="0" smtClean="0">
              <a:solidFill>
                <a:srgbClr val="1E6E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60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TDAP</a:t>
            </a:r>
            <a:r>
              <a:rPr lang="en-US" sz="40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(E-Office)</a:t>
            </a:r>
            <a:endParaRPr lang="en-US" sz="1100" b="1" dirty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0575" y="4171950"/>
            <a:ext cx="2171700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09153" y="2497168"/>
            <a:ext cx="2509101" cy="24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6855" y="509705"/>
            <a:ext cx="11194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Pillar 9 of National E-Commerce Policy:</a:t>
            </a:r>
          </a:p>
          <a:p>
            <a:r>
              <a:rPr lang="en-US" sz="24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Connectivity and Participation in Multilateral </a:t>
            </a:r>
            <a:r>
              <a:rPr lang="en-US" sz="24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Negotiations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Transformation </a:t>
            </a:r>
            <a:r>
              <a:rPr lang="en-US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TDAP into a digitally savvy and services oriented organization </a:t>
            </a:r>
          </a:p>
          <a:p>
            <a:endParaRPr lang="en-US" sz="14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220" y="1738619"/>
            <a:ext cx="90294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TDAP’s Strategy for </a:t>
            </a:r>
          </a:p>
          <a:p>
            <a:r>
              <a:rPr lang="en-US" sz="40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E-Commerce</a:t>
            </a:r>
            <a:endParaRPr lang="en-US" sz="2800" dirty="0" smtClean="0">
              <a:solidFill>
                <a:srgbClr val="1E6E6E"/>
              </a:solidFill>
            </a:endParaRPr>
          </a:p>
          <a:p>
            <a:endParaRPr lang="en-US" sz="2800" dirty="0" smtClean="0">
              <a:solidFill>
                <a:srgbClr val="BBD3D3"/>
              </a:solidFill>
            </a:endParaRPr>
          </a:p>
          <a:p>
            <a:r>
              <a:rPr lang="en-US" sz="2800" dirty="0" smtClean="0">
                <a:solidFill>
                  <a:srgbClr val="BBD3D3"/>
                </a:solidFill>
              </a:rPr>
              <a:t>3D Strategy</a:t>
            </a:r>
            <a:endParaRPr lang="en-US" sz="2800" dirty="0">
              <a:solidFill>
                <a:srgbClr val="BBD3D3"/>
              </a:solidFill>
            </a:endParaRPr>
          </a:p>
          <a:p>
            <a:r>
              <a:rPr lang="en-US" sz="2800" i="1" dirty="0">
                <a:solidFill>
                  <a:schemeClr val="accent1"/>
                </a:solidFill>
                <a:latin typeface="Ink Free" panose="03080402000500000000" pitchFamily="66" charset="0"/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latin typeface="Ink Free" panose="03080402000500000000" pitchFamily="66" charset="0"/>
              </a:rPr>
              <a:t>  </a:t>
            </a:r>
          </a:p>
          <a:p>
            <a:r>
              <a:rPr lang="en-US" sz="4000" b="1" i="1" dirty="0" smtClean="0">
                <a:solidFill>
                  <a:srgbClr val="FFC000"/>
                </a:solidFill>
                <a:latin typeface="Ink Free" panose="03080402000500000000" pitchFamily="66" charset="0"/>
              </a:rPr>
              <a:t>3 </a:t>
            </a:r>
            <a:r>
              <a:rPr lang="en-US" sz="4000" b="1" i="1" dirty="0">
                <a:solidFill>
                  <a:srgbClr val="FFC000"/>
                </a:solidFill>
                <a:latin typeface="Ink Free" panose="03080402000500000000" pitchFamily="66" charset="0"/>
              </a:rPr>
              <a:t>Diversifications  </a:t>
            </a:r>
            <a:endParaRPr lang="en-US" sz="2800" b="1" i="1" dirty="0">
              <a:solidFill>
                <a:srgbClr val="FFC000"/>
              </a:solidFill>
              <a:latin typeface="Ink Free" panose="03080402000500000000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C:\Users\shaban\Desktop\TDAP_final logo2.png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022760" y="264327"/>
            <a:ext cx="1519708" cy="14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5022760" y="1103066"/>
          <a:ext cx="6731359" cy="525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910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1E6E6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8404" y="558856"/>
            <a:ext cx="9298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 Transformation Progress</a:t>
            </a:r>
            <a:endParaRPr lang="en-US" sz="28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endParaRPr lang="en-US" sz="2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0505" y="1706820"/>
            <a:ext cx="94327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85852"/>
                </a:solidFill>
              </a:rPr>
              <a:t>1 - </a:t>
            </a:r>
            <a:r>
              <a:rPr lang="en-US" sz="2800" b="1" dirty="0">
                <a:solidFill>
                  <a:srgbClr val="185852"/>
                </a:solidFill>
              </a:rPr>
              <a:t>TDAP has achieved </a:t>
            </a:r>
            <a:r>
              <a:rPr lang="en-US" sz="2800" b="1" dirty="0">
                <a:solidFill>
                  <a:srgbClr val="FFC000"/>
                </a:solidFill>
              </a:rPr>
              <a:t>level three </a:t>
            </a:r>
            <a:r>
              <a:rPr lang="en-US" sz="2800" b="1" dirty="0">
                <a:solidFill>
                  <a:srgbClr val="185852"/>
                </a:solidFill>
              </a:rPr>
              <a:t>of </a:t>
            </a:r>
            <a:r>
              <a:rPr lang="en-US" sz="2800" b="1" dirty="0" smtClean="0">
                <a:solidFill>
                  <a:srgbClr val="185852"/>
                </a:solidFill>
              </a:rPr>
              <a:t>e-office</a:t>
            </a:r>
          </a:p>
          <a:p>
            <a:r>
              <a:rPr lang="en-US" sz="2800" b="1" dirty="0" smtClean="0">
                <a:solidFill>
                  <a:srgbClr val="185852"/>
                </a:solidFill>
              </a:rPr>
              <a:t>    2 </a:t>
            </a:r>
            <a:r>
              <a:rPr lang="en-US" sz="2800" b="1" dirty="0">
                <a:solidFill>
                  <a:srgbClr val="185852"/>
                </a:solidFill>
              </a:rPr>
              <a:t>- Presently </a:t>
            </a:r>
            <a:r>
              <a:rPr lang="en-US" sz="2800" b="1" dirty="0">
                <a:solidFill>
                  <a:srgbClr val="FFC000"/>
                </a:solidFill>
              </a:rPr>
              <a:t>TDAP HQ, Lahore &amp; Islamabad </a:t>
            </a:r>
            <a:r>
              <a:rPr lang="en-US" sz="2800" b="1" dirty="0">
                <a:solidFill>
                  <a:srgbClr val="185852"/>
                </a:solidFill>
              </a:rPr>
              <a:t>are connected </a:t>
            </a:r>
            <a:r>
              <a:rPr lang="en-US" sz="2800" b="1" dirty="0" smtClean="0">
                <a:solidFill>
                  <a:srgbClr val="185852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185852"/>
                </a:solidFill>
              </a:rPr>
              <a:t> </a:t>
            </a:r>
            <a:r>
              <a:rPr lang="en-US" sz="2800" b="1" dirty="0" smtClean="0">
                <a:solidFill>
                  <a:srgbClr val="185852"/>
                </a:solidFill>
              </a:rPr>
              <a:t>             to </a:t>
            </a:r>
            <a:r>
              <a:rPr lang="en-US" sz="2800" b="1" dirty="0">
                <a:solidFill>
                  <a:srgbClr val="185852"/>
                </a:solidFill>
              </a:rPr>
              <a:t>e-office server through NTC lease line</a:t>
            </a:r>
            <a:endParaRPr lang="en-US" sz="2800" b="1" dirty="0" smtClean="0">
              <a:solidFill>
                <a:srgbClr val="185852"/>
              </a:solidFill>
            </a:endParaRPr>
          </a:p>
          <a:p>
            <a:r>
              <a:rPr lang="en-US" sz="2800" b="1" dirty="0" smtClean="0">
                <a:solidFill>
                  <a:srgbClr val="185852"/>
                </a:solidFill>
              </a:rPr>
              <a:t>         3 - Sub-regional offices are being connected  via </a:t>
            </a:r>
            <a:r>
              <a:rPr lang="en-US" sz="2800" b="1" dirty="0">
                <a:solidFill>
                  <a:srgbClr val="FFC000"/>
                </a:solidFill>
              </a:rPr>
              <a:t>VPN 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                 access</a:t>
            </a:r>
            <a:r>
              <a:rPr lang="en-US" sz="2800" b="1" dirty="0">
                <a:solidFill>
                  <a:srgbClr val="185852"/>
                </a:solidFill>
              </a:rPr>
              <a:t>.              </a:t>
            </a:r>
            <a:endParaRPr lang="en-US" sz="2800" b="1" dirty="0" smtClean="0">
              <a:solidFill>
                <a:srgbClr val="185852"/>
              </a:solidFill>
            </a:endParaRPr>
          </a:p>
          <a:p>
            <a:r>
              <a:rPr lang="en-US" sz="2800" b="1" dirty="0">
                <a:solidFill>
                  <a:srgbClr val="185852"/>
                </a:solidFill>
              </a:rPr>
              <a:t> </a:t>
            </a:r>
            <a:r>
              <a:rPr lang="en-US" sz="2800" b="1" dirty="0" smtClean="0">
                <a:solidFill>
                  <a:srgbClr val="185852"/>
                </a:solidFill>
              </a:rPr>
              <a:t>               4 </a:t>
            </a:r>
            <a:r>
              <a:rPr lang="en-US" sz="2800" b="1" dirty="0">
                <a:solidFill>
                  <a:srgbClr val="185852"/>
                </a:solidFill>
              </a:rPr>
              <a:t>- TDAP is in the process of </a:t>
            </a:r>
            <a:r>
              <a:rPr lang="en-US" sz="2800" b="1" dirty="0">
                <a:solidFill>
                  <a:srgbClr val="FFC000"/>
                </a:solidFill>
              </a:rPr>
              <a:t>upgrading</a:t>
            </a:r>
            <a:r>
              <a:rPr lang="en-US" sz="2800" b="1" dirty="0">
                <a:solidFill>
                  <a:srgbClr val="185852"/>
                </a:solidFill>
              </a:rPr>
              <a:t> the IT </a:t>
            </a:r>
            <a:r>
              <a:rPr lang="en-US" sz="2800" b="1" dirty="0" smtClean="0">
                <a:solidFill>
                  <a:srgbClr val="185852"/>
                </a:solidFill>
              </a:rPr>
              <a:t>            	 </a:t>
            </a:r>
          </a:p>
          <a:p>
            <a:r>
              <a:rPr lang="en-US" sz="2800" b="1" dirty="0">
                <a:solidFill>
                  <a:srgbClr val="185852"/>
                </a:solidFill>
              </a:rPr>
              <a:t> </a:t>
            </a:r>
            <a:r>
              <a:rPr lang="en-US" sz="2800" b="1" dirty="0" smtClean="0">
                <a:solidFill>
                  <a:srgbClr val="185852"/>
                </a:solidFill>
              </a:rPr>
              <a:t>                    infrastructure </a:t>
            </a:r>
            <a:r>
              <a:rPr lang="en-US" sz="2800" b="1" dirty="0">
                <a:solidFill>
                  <a:srgbClr val="185852"/>
                </a:solidFill>
              </a:rPr>
              <a:t>and IT equipment/inventory at </a:t>
            </a:r>
            <a:r>
              <a:rPr lang="en-US" sz="2800" b="1" dirty="0" smtClean="0">
                <a:solidFill>
                  <a:srgbClr val="185852"/>
                </a:solidFill>
              </a:rPr>
              <a:t>sub- </a:t>
            </a:r>
          </a:p>
          <a:p>
            <a:r>
              <a:rPr lang="en-US" sz="2800" b="1" dirty="0">
                <a:solidFill>
                  <a:srgbClr val="185852"/>
                </a:solidFill>
              </a:rPr>
              <a:t> </a:t>
            </a:r>
            <a:r>
              <a:rPr lang="en-US" sz="2800" b="1" dirty="0" smtClean="0">
                <a:solidFill>
                  <a:srgbClr val="185852"/>
                </a:solidFill>
              </a:rPr>
              <a:t>                      regional </a:t>
            </a:r>
            <a:r>
              <a:rPr lang="en-US" sz="2800" b="1" dirty="0">
                <a:solidFill>
                  <a:srgbClr val="185852"/>
                </a:solidFill>
              </a:rPr>
              <a:t>offices.</a:t>
            </a:r>
            <a:r>
              <a:rPr lang="en-US" sz="2800" b="1" dirty="0" smtClean="0">
                <a:solidFill>
                  <a:srgbClr val="185852"/>
                </a:solidFill>
              </a:rPr>
              <a:t>                  </a:t>
            </a:r>
          </a:p>
          <a:p>
            <a:r>
              <a:rPr lang="en-US" sz="2800" b="1" dirty="0">
                <a:solidFill>
                  <a:srgbClr val="185852"/>
                </a:solidFill>
              </a:rPr>
              <a:t> </a:t>
            </a:r>
            <a:r>
              <a:rPr lang="en-US" sz="2800" b="1" dirty="0" smtClean="0">
                <a:solidFill>
                  <a:srgbClr val="185852"/>
                </a:solidFill>
              </a:rPr>
              <a:t>                        </a:t>
            </a:r>
            <a:endParaRPr lang="en-US" sz="2400" b="1" dirty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0092" y="4190705"/>
            <a:ext cx="847976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you.</a:t>
            </a:r>
          </a:p>
          <a:p>
            <a:endParaRPr lang="en-US" sz="1600" b="1" dirty="0">
              <a:solidFill>
                <a:srgbClr val="1E6E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90092" y="2617076"/>
            <a:ext cx="1519708" cy="157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18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rot="5400000" flipH="1">
            <a:off x="-1123950" y="1123950"/>
            <a:ext cx="6858000" cy="4610100"/>
          </a:xfrm>
          <a:prstGeom prst="rtTriangle">
            <a:avLst/>
          </a:prstGeom>
          <a:solidFill>
            <a:srgbClr val="1E6E6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1264" y="826113"/>
            <a:ext cx="87778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Diversifications</a:t>
            </a:r>
            <a:endParaRPr lang="en-US" sz="44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endParaRPr lang="en-US" sz="4000" b="1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3258" y="2364996"/>
            <a:ext cx="67281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85852"/>
                </a:solidFill>
              </a:rPr>
              <a:t>Product Diversification </a:t>
            </a:r>
          </a:p>
          <a:p>
            <a:pPr marL="475488" lvl="2" indent="0">
              <a:buNone/>
            </a:pPr>
            <a:r>
              <a:rPr lang="en-US" dirty="0">
                <a:solidFill>
                  <a:srgbClr val="FFC000"/>
                </a:solidFill>
              </a:rPr>
              <a:t>To explore niche </a:t>
            </a:r>
            <a:r>
              <a:rPr lang="en-US" dirty="0" smtClean="0">
                <a:solidFill>
                  <a:srgbClr val="FFC000"/>
                </a:solidFill>
              </a:rPr>
              <a:t>products</a:t>
            </a:r>
          </a:p>
          <a:p>
            <a:pPr marL="475488" lvl="2" indent="0">
              <a:buNone/>
            </a:pPr>
            <a:endParaRPr lang="en-US" dirty="0" smtClean="0"/>
          </a:p>
          <a:p>
            <a:r>
              <a:rPr lang="en-US" sz="2800" b="1" dirty="0" smtClean="0">
                <a:solidFill>
                  <a:srgbClr val="185852"/>
                </a:solidFill>
              </a:rPr>
              <a:t>             Market Diversification</a:t>
            </a:r>
          </a:p>
          <a:p>
            <a:pPr marL="475488" lvl="2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           To </a:t>
            </a:r>
            <a:r>
              <a:rPr lang="en-US" dirty="0">
                <a:solidFill>
                  <a:srgbClr val="FFC000"/>
                </a:solidFill>
              </a:rPr>
              <a:t>explore all the markets via </a:t>
            </a:r>
            <a:r>
              <a:rPr lang="en-US" dirty="0" smtClean="0">
                <a:solidFill>
                  <a:srgbClr val="FFC000"/>
                </a:solidFill>
              </a:rPr>
              <a:t>e-commerce</a:t>
            </a:r>
          </a:p>
          <a:p>
            <a:pPr marL="475488" lvl="2" indent="0">
              <a:buNone/>
            </a:pPr>
            <a:endParaRPr lang="en-US" dirty="0"/>
          </a:p>
          <a:p>
            <a:r>
              <a:rPr lang="en-US" sz="2800" b="1" dirty="0" smtClean="0">
                <a:solidFill>
                  <a:srgbClr val="185852"/>
                </a:solidFill>
              </a:rPr>
              <a:t>                     Platform </a:t>
            </a:r>
            <a:r>
              <a:rPr lang="en-US" sz="2800" b="1" dirty="0">
                <a:solidFill>
                  <a:srgbClr val="185852"/>
                </a:solidFill>
              </a:rPr>
              <a:t>Diversification</a:t>
            </a:r>
          </a:p>
          <a:p>
            <a:pPr marL="475488" lvl="2" indent="0">
              <a:buNone/>
            </a:pPr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rgbClr val="FFC000"/>
                </a:solidFill>
              </a:rPr>
              <a:t>To </a:t>
            </a:r>
            <a:r>
              <a:rPr lang="en-US" dirty="0">
                <a:solidFill>
                  <a:srgbClr val="FFC000"/>
                </a:solidFill>
              </a:rPr>
              <a:t>explore country specific platforms too</a:t>
            </a:r>
          </a:p>
          <a:p>
            <a:endParaRPr lang="en-US" sz="2400" b="1" dirty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8" y="373638"/>
            <a:ext cx="10545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The </a:t>
            </a:r>
            <a:r>
              <a:rPr lang="en-US" sz="54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Diversification</a:t>
            </a:r>
            <a:endParaRPr lang="en-US" sz="7200" b="1" dirty="0">
              <a:solidFill>
                <a:srgbClr val="1E6E6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71206" y="1519707"/>
          <a:ext cx="10058400" cy="468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4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8" y="373638"/>
            <a:ext cx="1054575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5400" b="1" dirty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The </a:t>
            </a:r>
            <a:r>
              <a:rPr lang="en-US" sz="54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Diversification</a:t>
            </a:r>
          </a:p>
          <a:p>
            <a:r>
              <a:rPr lang="en-US" sz="3200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10 Regions!</a:t>
            </a:r>
            <a:endParaRPr lang="en-US" sz="4400" dirty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6</a:t>
            </a:fld>
            <a:endParaRPr lang="en-US"/>
          </a:p>
        </p:txBody>
      </p:sp>
      <p:pic>
        <p:nvPicPr>
          <p:cNvPr id="7174" name="Picture 6" descr="Blue World Map PNG Images, Free Transparent Blue World Map Download -  Kind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68" y="1789410"/>
            <a:ext cx="7940632" cy="44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8" y="373638"/>
            <a:ext cx="1054575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5400" b="1" dirty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The </a:t>
            </a:r>
            <a:r>
              <a:rPr lang="en-US" sz="54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Diversification</a:t>
            </a:r>
          </a:p>
          <a:p>
            <a:r>
              <a:rPr lang="en-US" sz="3200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</a:t>
            </a:r>
            <a:endParaRPr lang="en-US" sz="4400" dirty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942451" cy="228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Content Placeholder 3"/>
          <p:cNvGraphicFramePr>
            <a:graphicFrameLocks/>
          </p:cNvGraphicFramePr>
          <p:nvPr>
            <p:extLst/>
          </p:nvPr>
        </p:nvGraphicFramePr>
        <p:xfrm>
          <a:off x="3181193" y="1827512"/>
          <a:ext cx="1996113" cy="239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5316941" y="1737359"/>
          <a:ext cx="1996113" cy="252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0" name="Content Placeholder 3"/>
          <p:cNvGraphicFramePr>
            <a:graphicFrameLocks/>
          </p:cNvGraphicFramePr>
          <p:nvPr>
            <p:extLst/>
          </p:nvPr>
        </p:nvGraphicFramePr>
        <p:xfrm>
          <a:off x="7439808" y="1737360"/>
          <a:ext cx="1996113" cy="239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/>
          </p:nvPr>
        </p:nvGraphicFramePr>
        <p:xfrm>
          <a:off x="1097280" y="4007767"/>
          <a:ext cx="1942451" cy="228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/>
          </p:nvPr>
        </p:nvGraphicFramePr>
        <p:xfrm>
          <a:off x="9549797" y="1737360"/>
          <a:ext cx="1996113" cy="239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3194389" y="4044257"/>
          <a:ext cx="1942451" cy="228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/>
          </p:nvPr>
        </p:nvGraphicFramePr>
        <p:xfrm>
          <a:off x="5317257" y="4003473"/>
          <a:ext cx="1942451" cy="228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25" name="Content Placeholder 3"/>
          <p:cNvGraphicFramePr>
            <a:graphicFrameLocks/>
          </p:cNvGraphicFramePr>
          <p:nvPr>
            <p:extLst/>
          </p:nvPr>
        </p:nvGraphicFramePr>
        <p:xfrm>
          <a:off x="7465882" y="3962690"/>
          <a:ext cx="1942451" cy="228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26" name="Content Placeholder 3"/>
          <p:cNvGraphicFramePr>
            <a:graphicFrameLocks/>
          </p:cNvGraphicFramePr>
          <p:nvPr>
            <p:extLst/>
          </p:nvPr>
        </p:nvGraphicFramePr>
        <p:xfrm>
          <a:off x="9550113" y="3934785"/>
          <a:ext cx="1942451" cy="228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</p:spTree>
    <p:extLst>
      <p:ext uri="{BB962C8B-B14F-4D97-AF65-F5344CB8AC3E}">
        <p14:creationId xmlns:p14="http://schemas.microsoft.com/office/powerpoint/2010/main" val="13720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78" y="373638"/>
            <a:ext cx="10545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5400" b="1" dirty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54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Platform</a:t>
            </a:r>
            <a:r>
              <a:rPr lang="en-US" sz="54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Diversification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811369" y="1846263"/>
          <a:ext cx="10343994" cy="224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824248" y="3621402"/>
          <a:ext cx="10331432" cy="2315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330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rot="16200000">
            <a:off x="6457950" y="1123949"/>
            <a:ext cx="6858000" cy="4610100"/>
          </a:xfrm>
          <a:prstGeom prst="rtTriangle">
            <a:avLst/>
          </a:prstGeom>
          <a:solidFill>
            <a:srgbClr val="1E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3792" y="2656643"/>
            <a:ext cx="65144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Status </a:t>
            </a:r>
            <a:r>
              <a:rPr lang="en-US" sz="4800" b="1" dirty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Amazon </a:t>
            </a:r>
            <a:r>
              <a:rPr lang="en-US" sz="48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Seminars </a:t>
            </a:r>
            <a:r>
              <a:rPr lang="en-US" sz="4800" b="1" dirty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</a:t>
            </a:r>
            <a:r>
              <a:rPr lang="en-US" sz="48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Onboarding </a:t>
            </a:r>
            <a:r>
              <a:rPr lang="en-US" sz="4800" b="1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3P </a:t>
            </a:r>
            <a:r>
              <a:rPr lang="en-US" sz="4800" b="1" dirty="0" smtClean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Vendors</a:t>
            </a:r>
            <a:endParaRPr lang="en-US" sz="1400" b="1" dirty="0" smtClean="0">
              <a:solidFill>
                <a:srgbClr val="FF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0575" y="4171950"/>
            <a:ext cx="2171700" cy="0"/>
          </a:xfrm>
          <a:prstGeom prst="line">
            <a:avLst/>
          </a:prstGeom>
          <a:ln w="28575">
            <a:solidFill>
              <a:schemeClr val="accent6"/>
            </a:solidFill>
            <a:prstDash val="lg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FA65-9830-4AF4-A4A5-E6853380E3DA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C:\Users\shaban\Desktop\TDAP_final logo2.png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8309153" y="2497168"/>
            <a:ext cx="2509101" cy="24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3252" y="776073"/>
            <a:ext cx="1014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E6E6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Pillar 3 of National E-Commerce Policy:</a:t>
            </a:r>
          </a:p>
          <a:p>
            <a:r>
              <a:rPr lang="en-US" sz="2800" b="1" dirty="0" smtClean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SME </a:t>
            </a:r>
            <a:r>
              <a:rPr lang="en-US" sz="2800" b="1" dirty="0">
                <a:solidFill>
                  <a:srgbClr val="BBD3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youth empowerment through e-Commerce</a:t>
            </a:r>
            <a:endParaRPr lang="en-US" sz="1600" b="1" dirty="0" smtClean="0">
              <a:solidFill>
                <a:srgbClr val="BBD3D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980</Words>
  <Application>Microsoft Office PowerPoint</Application>
  <PresentationFormat>Widescreen</PresentationFormat>
  <Paragraphs>267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Ink Free</vt:lpstr>
      <vt:lpstr>Segoe UI</vt:lpstr>
      <vt:lpstr>Segoe UI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Point</dc:creator>
  <cp:lastModifiedBy>Microsoft account</cp:lastModifiedBy>
  <cp:revision>93</cp:revision>
  <dcterms:created xsi:type="dcterms:W3CDTF">2021-02-28T21:28:03Z</dcterms:created>
  <dcterms:modified xsi:type="dcterms:W3CDTF">2021-11-25T11:38:47Z</dcterms:modified>
</cp:coreProperties>
</file>