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7"/>
  </p:notesMasterIdLst>
  <p:sldIdLst>
    <p:sldId id="258" r:id="rId2"/>
    <p:sldId id="283" r:id="rId3"/>
    <p:sldId id="284" r:id="rId4"/>
    <p:sldId id="285" r:id="rId5"/>
    <p:sldId id="286" r:id="rId6"/>
    <p:sldId id="291" r:id="rId7"/>
    <p:sldId id="287" r:id="rId8"/>
    <p:sldId id="293" r:id="rId9"/>
    <p:sldId id="292" r:id="rId10"/>
    <p:sldId id="296" r:id="rId11"/>
    <p:sldId id="295" r:id="rId12"/>
    <p:sldId id="294" r:id="rId13"/>
    <p:sldId id="298" r:id="rId14"/>
    <p:sldId id="299" r:id="rId15"/>
    <p:sldId id="300" r:id="rId16"/>
    <p:sldId id="301" r:id="rId17"/>
    <p:sldId id="302" r:id="rId18"/>
    <p:sldId id="304" r:id="rId19"/>
    <p:sldId id="303" r:id="rId20"/>
    <p:sldId id="307" r:id="rId21"/>
    <p:sldId id="308" r:id="rId22"/>
    <p:sldId id="309" r:id="rId23"/>
    <p:sldId id="310" r:id="rId24"/>
    <p:sldId id="311" r:id="rId25"/>
    <p:sldId id="312" r:id="rId26"/>
    <p:sldId id="313" r:id="rId27"/>
    <p:sldId id="314" r:id="rId28"/>
    <p:sldId id="315" r:id="rId29"/>
    <p:sldId id="316" r:id="rId30"/>
    <p:sldId id="338" r:id="rId31"/>
    <p:sldId id="336" r:id="rId32"/>
    <p:sldId id="337" r:id="rId33"/>
    <p:sldId id="335" r:id="rId34"/>
    <p:sldId id="317" r:id="rId35"/>
    <p:sldId id="318" r:id="rId36"/>
    <p:sldId id="288" r:id="rId37"/>
    <p:sldId id="289" r:id="rId38"/>
    <p:sldId id="290" r:id="rId39"/>
    <p:sldId id="319" r:id="rId40"/>
    <p:sldId id="320" r:id="rId41"/>
    <p:sldId id="321" r:id="rId42"/>
    <p:sldId id="322" r:id="rId43"/>
    <p:sldId id="323" r:id="rId44"/>
    <p:sldId id="324" r:id="rId45"/>
    <p:sldId id="325" r:id="rId46"/>
    <p:sldId id="326" r:id="rId47"/>
    <p:sldId id="327" r:id="rId48"/>
    <p:sldId id="328" r:id="rId49"/>
    <p:sldId id="329" r:id="rId50"/>
    <p:sldId id="330" r:id="rId51"/>
    <p:sldId id="331" r:id="rId52"/>
    <p:sldId id="332" r:id="rId53"/>
    <p:sldId id="333" r:id="rId54"/>
    <p:sldId id="334" r:id="rId55"/>
    <p:sldId id="305" r:id="rId56"/>
  </p:sldIdLst>
  <p:sldSz cx="18288000" cy="10287000"/>
  <p:notesSz cx="18288000" cy="10287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A5E"/>
    <a:srgbClr val="00995D"/>
    <a:srgbClr val="1C203D"/>
    <a:srgbClr val="5CB565"/>
    <a:srgbClr val="EBEBEB"/>
    <a:srgbClr val="4F81B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199E5C-749F-4812-AFEE-9F879068EB2D}" v="1" dt="2023-01-13T07:32:10.16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93792" autoAdjust="0"/>
  </p:normalViewPr>
  <p:slideViewPr>
    <p:cSldViewPr>
      <p:cViewPr varScale="1">
        <p:scale>
          <a:sx n="36" d="100"/>
          <a:sy n="36" d="100"/>
        </p:scale>
        <p:origin x="1156" y="6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man Ahmad" userId="4f2b023b-b985-4f69-acd7-9fc676701433" providerId="ADAL" clId="{FB199E5C-749F-4812-AFEE-9F879068EB2D}"/>
    <pc:docChg chg="undo custSel modSld">
      <pc:chgData name="Noman Ahmad" userId="4f2b023b-b985-4f69-acd7-9fc676701433" providerId="ADAL" clId="{FB199E5C-749F-4812-AFEE-9F879068EB2D}" dt="2023-01-13T08:28:29.555" v="176" actId="1076"/>
      <pc:docMkLst>
        <pc:docMk/>
      </pc:docMkLst>
      <pc:sldChg chg="addSp modSp mod">
        <pc:chgData name="Noman Ahmad" userId="4f2b023b-b985-4f69-acd7-9fc676701433" providerId="ADAL" clId="{FB199E5C-749F-4812-AFEE-9F879068EB2D}" dt="2023-01-13T07:32:47.613" v="66" actId="1076"/>
        <pc:sldMkLst>
          <pc:docMk/>
          <pc:sldMk cId="0" sldId="258"/>
        </pc:sldMkLst>
        <pc:spChg chg="mod">
          <ac:chgData name="Noman Ahmad" userId="4f2b023b-b985-4f69-acd7-9fc676701433" providerId="ADAL" clId="{FB199E5C-749F-4812-AFEE-9F879068EB2D}" dt="2023-01-13T07:31:51.265" v="16" actId="20577"/>
          <ac:spMkLst>
            <pc:docMk/>
            <pc:sldMk cId="0" sldId="258"/>
            <ac:spMk id="2" creationId="{00000000-0000-0000-0000-000000000000}"/>
          </ac:spMkLst>
        </pc:spChg>
        <pc:spChg chg="add mod">
          <ac:chgData name="Noman Ahmad" userId="4f2b023b-b985-4f69-acd7-9fc676701433" providerId="ADAL" clId="{FB199E5C-749F-4812-AFEE-9F879068EB2D}" dt="2023-01-13T07:32:47.613" v="66" actId="1076"/>
          <ac:spMkLst>
            <pc:docMk/>
            <pc:sldMk cId="0" sldId="258"/>
            <ac:spMk id="7" creationId="{9B3049DD-5C71-F309-B715-459ADD5FF92D}"/>
          </ac:spMkLst>
        </pc:spChg>
      </pc:sldChg>
      <pc:sldChg chg="modSp mod">
        <pc:chgData name="Noman Ahmad" userId="4f2b023b-b985-4f69-acd7-9fc676701433" providerId="ADAL" clId="{FB199E5C-749F-4812-AFEE-9F879068EB2D}" dt="2023-01-13T08:22:14.402" v="74" actId="14100"/>
        <pc:sldMkLst>
          <pc:docMk/>
          <pc:sldMk cId="2135066667" sldId="287"/>
        </pc:sldMkLst>
        <pc:spChg chg="mod">
          <ac:chgData name="Noman Ahmad" userId="4f2b023b-b985-4f69-acd7-9fc676701433" providerId="ADAL" clId="{FB199E5C-749F-4812-AFEE-9F879068EB2D}" dt="2023-01-13T08:22:08.195" v="72" actId="1076"/>
          <ac:spMkLst>
            <pc:docMk/>
            <pc:sldMk cId="2135066667" sldId="287"/>
            <ac:spMk id="12" creationId="{F85A8C68-2105-88CB-2F4A-F178A60CB82B}"/>
          </ac:spMkLst>
        </pc:spChg>
        <pc:spChg chg="mod">
          <ac:chgData name="Noman Ahmad" userId="4f2b023b-b985-4f69-acd7-9fc676701433" providerId="ADAL" clId="{FB199E5C-749F-4812-AFEE-9F879068EB2D}" dt="2023-01-13T08:22:14.402" v="74" actId="14100"/>
          <ac:spMkLst>
            <pc:docMk/>
            <pc:sldMk cId="2135066667" sldId="287"/>
            <ac:spMk id="20" creationId="{8DA4542F-E8AC-66A6-BA47-C11A55468903}"/>
          </ac:spMkLst>
        </pc:spChg>
        <pc:picChg chg="mod">
          <ac:chgData name="Noman Ahmad" userId="4f2b023b-b985-4f69-acd7-9fc676701433" providerId="ADAL" clId="{FB199E5C-749F-4812-AFEE-9F879068EB2D}" dt="2023-01-13T08:22:02.830" v="71" actId="14100"/>
          <ac:picMkLst>
            <pc:docMk/>
            <pc:sldMk cId="2135066667" sldId="287"/>
            <ac:picMk id="10" creationId="{B7A193BF-AFF0-857A-50F4-C8075D2BE723}"/>
          </ac:picMkLst>
        </pc:picChg>
      </pc:sldChg>
      <pc:sldChg chg="modSp mod">
        <pc:chgData name="Noman Ahmad" userId="4f2b023b-b985-4f69-acd7-9fc676701433" providerId="ADAL" clId="{FB199E5C-749F-4812-AFEE-9F879068EB2D}" dt="2023-01-13T08:28:29.555" v="176" actId="1076"/>
        <pc:sldMkLst>
          <pc:docMk/>
          <pc:sldMk cId="3656884050" sldId="288"/>
        </pc:sldMkLst>
        <pc:picChg chg="mod">
          <ac:chgData name="Noman Ahmad" userId="4f2b023b-b985-4f69-acd7-9fc676701433" providerId="ADAL" clId="{FB199E5C-749F-4812-AFEE-9F879068EB2D}" dt="2023-01-13T08:28:29.555" v="176" actId="1076"/>
          <ac:picMkLst>
            <pc:docMk/>
            <pc:sldMk cId="3656884050" sldId="288"/>
            <ac:picMk id="9" creationId="{182963A3-8F0D-AFDA-FF67-609DBC8F961B}"/>
          </ac:picMkLst>
        </pc:picChg>
      </pc:sldChg>
      <pc:sldChg chg="modSp mod">
        <pc:chgData name="Noman Ahmad" userId="4f2b023b-b985-4f69-acd7-9fc676701433" providerId="ADAL" clId="{FB199E5C-749F-4812-AFEE-9F879068EB2D}" dt="2023-01-13T08:22:47.499" v="86" actId="1076"/>
        <pc:sldMkLst>
          <pc:docMk/>
          <pc:sldMk cId="1826712679" sldId="292"/>
        </pc:sldMkLst>
        <pc:spChg chg="mod">
          <ac:chgData name="Noman Ahmad" userId="4f2b023b-b985-4f69-acd7-9fc676701433" providerId="ADAL" clId="{FB199E5C-749F-4812-AFEE-9F879068EB2D}" dt="2023-01-13T08:22:45.096" v="84" actId="1076"/>
          <ac:spMkLst>
            <pc:docMk/>
            <pc:sldMk cId="1826712679" sldId="292"/>
            <ac:spMk id="2" creationId="{1D1CA58B-2663-4ACE-9791-BD209F180169}"/>
          </ac:spMkLst>
        </pc:spChg>
        <pc:spChg chg="mod">
          <ac:chgData name="Noman Ahmad" userId="4f2b023b-b985-4f69-acd7-9fc676701433" providerId="ADAL" clId="{FB199E5C-749F-4812-AFEE-9F879068EB2D}" dt="2023-01-13T08:22:41.820" v="83" actId="1076"/>
          <ac:spMkLst>
            <pc:docMk/>
            <pc:sldMk cId="1826712679" sldId="292"/>
            <ac:spMk id="8" creationId="{429622DE-9625-062D-84B6-D5E5781BDA21}"/>
          </ac:spMkLst>
        </pc:spChg>
        <pc:picChg chg="mod">
          <ac:chgData name="Noman Ahmad" userId="4f2b023b-b985-4f69-acd7-9fc676701433" providerId="ADAL" clId="{FB199E5C-749F-4812-AFEE-9F879068EB2D}" dt="2023-01-13T08:22:47.499" v="86" actId="1076"/>
          <ac:picMkLst>
            <pc:docMk/>
            <pc:sldMk cId="1826712679" sldId="292"/>
            <ac:picMk id="10" creationId="{927C6D7B-5DDA-2F61-D051-AA3DD49D0580}"/>
          </ac:picMkLst>
        </pc:picChg>
      </pc:sldChg>
      <pc:sldChg chg="modSp mod">
        <pc:chgData name="Noman Ahmad" userId="4f2b023b-b985-4f69-acd7-9fc676701433" providerId="ADAL" clId="{FB199E5C-749F-4812-AFEE-9F879068EB2D}" dt="2023-01-13T08:22:28.611" v="78" actId="14100"/>
        <pc:sldMkLst>
          <pc:docMk/>
          <pc:sldMk cId="3891686110" sldId="293"/>
        </pc:sldMkLst>
        <pc:spChg chg="mod">
          <ac:chgData name="Noman Ahmad" userId="4f2b023b-b985-4f69-acd7-9fc676701433" providerId="ADAL" clId="{FB199E5C-749F-4812-AFEE-9F879068EB2D}" dt="2023-01-13T08:22:24.607" v="76" actId="1076"/>
          <ac:spMkLst>
            <pc:docMk/>
            <pc:sldMk cId="3891686110" sldId="293"/>
            <ac:spMk id="10" creationId="{440BACA9-45AF-3C72-1462-143F31B52876}"/>
          </ac:spMkLst>
        </pc:spChg>
        <pc:picChg chg="mod">
          <ac:chgData name="Noman Ahmad" userId="4f2b023b-b985-4f69-acd7-9fc676701433" providerId="ADAL" clId="{FB199E5C-749F-4812-AFEE-9F879068EB2D}" dt="2023-01-13T08:22:28.611" v="78" actId="14100"/>
          <ac:picMkLst>
            <pc:docMk/>
            <pc:sldMk cId="3891686110" sldId="293"/>
            <ac:picMk id="12" creationId="{B5B68DD0-9F09-6BE1-D5D5-1F5D5CB9E44B}"/>
          </ac:picMkLst>
        </pc:picChg>
      </pc:sldChg>
      <pc:sldChg chg="modSp mod">
        <pc:chgData name="Noman Ahmad" userId="4f2b023b-b985-4f69-acd7-9fc676701433" providerId="ADAL" clId="{FB199E5C-749F-4812-AFEE-9F879068EB2D}" dt="2023-01-13T08:23:43.470" v="107" actId="1076"/>
        <pc:sldMkLst>
          <pc:docMk/>
          <pc:sldMk cId="3540518656" sldId="295"/>
        </pc:sldMkLst>
        <pc:spChg chg="mod">
          <ac:chgData name="Noman Ahmad" userId="4f2b023b-b985-4f69-acd7-9fc676701433" providerId="ADAL" clId="{FB199E5C-749F-4812-AFEE-9F879068EB2D}" dt="2023-01-13T08:23:21.668" v="100" actId="1076"/>
          <ac:spMkLst>
            <pc:docMk/>
            <pc:sldMk cId="3540518656" sldId="295"/>
            <ac:spMk id="2" creationId="{1D1CA58B-2663-4ACE-9791-BD209F180169}"/>
          </ac:spMkLst>
        </pc:spChg>
        <pc:spChg chg="mod">
          <ac:chgData name="Noman Ahmad" userId="4f2b023b-b985-4f69-acd7-9fc676701433" providerId="ADAL" clId="{FB199E5C-749F-4812-AFEE-9F879068EB2D}" dt="2023-01-13T08:23:43.470" v="107" actId="1076"/>
          <ac:spMkLst>
            <pc:docMk/>
            <pc:sldMk cId="3540518656" sldId="295"/>
            <ac:spMk id="7" creationId="{73AD71EA-D9B8-C62C-7240-5CCB8C398C35}"/>
          </ac:spMkLst>
        </pc:spChg>
        <pc:picChg chg="mod">
          <ac:chgData name="Noman Ahmad" userId="4f2b023b-b985-4f69-acd7-9fc676701433" providerId="ADAL" clId="{FB199E5C-749F-4812-AFEE-9F879068EB2D}" dt="2023-01-13T08:23:35.003" v="105" actId="14100"/>
          <ac:picMkLst>
            <pc:docMk/>
            <pc:sldMk cId="3540518656" sldId="295"/>
            <ac:picMk id="8" creationId="{03B5CD1F-E013-4098-6CE8-186640B08B18}"/>
          </ac:picMkLst>
        </pc:picChg>
      </pc:sldChg>
      <pc:sldChg chg="modSp mod">
        <pc:chgData name="Noman Ahmad" userId="4f2b023b-b985-4f69-acd7-9fc676701433" providerId="ADAL" clId="{FB199E5C-749F-4812-AFEE-9F879068EB2D}" dt="2023-01-13T08:23:17.467" v="99" actId="1036"/>
        <pc:sldMkLst>
          <pc:docMk/>
          <pc:sldMk cId="3306541665" sldId="296"/>
        </pc:sldMkLst>
        <pc:spChg chg="mod">
          <ac:chgData name="Noman Ahmad" userId="4f2b023b-b985-4f69-acd7-9fc676701433" providerId="ADAL" clId="{FB199E5C-749F-4812-AFEE-9F879068EB2D}" dt="2023-01-13T08:22:54.733" v="87" actId="1076"/>
          <ac:spMkLst>
            <pc:docMk/>
            <pc:sldMk cId="3306541665" sldId="296"/>
            <ac:spMk id="2" creationId="{1D1CA58B-2663-4ACE-9791-BD209F180169}"/>
          </ac:spMkLst>
        </pc:spChg>
        <pc:spChg chg="mod">
          <ac:chgData name="Noman Ahmad" userId="4f2b023b-b985-4f69-acd7-9fc676701433" providerId="ADAL" clId="{FB199E5C-749F-4812-AFEE-9F879068EB2D}" dt="2023-01-13T08:23:14.369" v="94" actId="1076"/>
          <ac:spMkLst>
            <pc:docMk/>
            <pc:sldMk cId="3306541665" sldId="296"/>
            <ac:spMk id="7" creationId="{99D0B510-92EF-4998-C6AC-7241ECDFE60B}"/>
          </ac:spMkLst>
        </pc:spChg>
        <pc:picChg chg="mod">
          <ac:chgData name="Noman Ahmad" userId="4f2b023b-b985-4f69-acd7-9fc676701433" providerId="ADAL" clId="{FB199E5C-749F-4812-AFEE-9F879068EB2D}" dt="2023-01-13T08:23:17.467" v="99" actId="1036"/>
          <ac:picMkLst>
            <pc:docMk/>
            <pc:sldMk cId="3306541665" sldId="296"/>
            <ac:picMk id="8" creationId="{1E4B4B60-DED5-16B4-5351-9254446F9C0A}"/>
          </ac:picMkLst>
        </pc:picChg>
      </pc:sldChg>
      <pc:sldChg chg="modSp mod">
        <pc:chgData name="Noman Ahmad" userId="4f2b023b-b985-4f69-acd7-9fc676701433" providerId="ADAL" clId="{FB199E5C-749F-4812-AFEE-9F879068EB2D}" dt="2023-01-13T07:35:19.036" v="67" actId="1076"/>
        <pc:sldMkLst>
          <pc:docMk/>
          <pc:sldMk cId="898889325" sldId="298"/>
        </pc:sldMkLst>
        <pc:spChg chg="mod">
          <ac:chgData name="Noman Ahmad" userId="4f2b023b-b985-4f69-acd7-9fc676701433" providerId="ADAL" clId="{FB199E5C-749F-4812-AFEE-9F879068EB2D}" dt="2023-01-13T07:35:19.036" v="67" actId="1076"/>
          <ac:spMkLst>
            <pc:docMk/>
            <pc:sldMk cId="898889325" sldId="298"/>
            <ac:spMk id="2" creationId="{00000000-0000-0000-0000-000000000000}"/>
          </ac:spMkLst>
        </pc:spChg>
      </pc:sldChg>
      <pc:sldChg chg="modSp mod">
        <pc:chgData name="Noman Ahmad" userId="4f2b023b-b985-4f69-acd7-9fc676701433" providerId="ADAL" clId="{FB199E5C-749F-4812-AFEE-9F879068EB2D}" dt="2023-01-13T08:23:57.638" v="110" actId="14100"/>
        <pc:sldMkLst>
          <pc:docMk/>
          <pc:sldMk cId="2256769099" sldId="299"/>
        </pc:sldMkLst>
        <pc:picChg chg="mod">
          <ac:chgData name="Noman Ahmad" userId="4f2b023b-b985-4f69-acd7-9fc676701433" providerId="ADAL" clId="{FB199E5C-749F-4812-AFEE-9F879068EB2D}" dt="2023-01-13T08:23:57.638" v="110" actId="14100"/>
          <ac:picMkLst>
            <pc:docMk/>
            <pc:sldMk cId="2256769099" sldId="299"/>
            <ac:picMk id="8" creationId="{0B1388E3-DD71-BDE5-F1D6-5D513211D505}"/>
          </ac:picMkLst>
        </pc:picChg>
      </pc:sldChg>
      <pc:sldChg chg="modSp mod">
        <pc:chgData name="Noman Ahmad" userId="4f2b023b-b985-4f69-acd7-9fc676701433" providerId="ADAL" clId="{FB199E5C-749F-4812-AFEE-9F879068EB2D}" dt="2023-01-13T08:24:16.989" v="115" actId="14100"/>
        <pc:sldMkLst>
          <pc:docMk/>
          <pc:sldMk cId="1932558098" sldId="300"/>
        </pc:sldMkLst>
        <pc:spChg chg="mod">
          <ac:chgData name="Noman Ahmad" userId="4f2b023b-b985-4f69-acd7-9fc676701433" providerId="ADAL" clId="{FB199E5C-749F-4812-AFEE-9F879068EB2D}" dt="2023-01-13T08:24:06.727" v="112" actId="1076"/>
          <ac:spMkLst>
            <pc:docMk/>
            <pc:sldMk cId="1932558098" sldId="300"/>
            <ac:spMk id="2" creationId="{1D1CA58B-2663-4ACE-9791-BD209F180169}"/>
          </ac:spMkLst>
        </pc:spChg>
        <pc:spChg chg="mod">
          <ac:chgData name="Noman Ahmad" userId="4f2b023b-b985-4f69-acd7-9fc676701433" providerId="ADAL" clId="{FB199E5C-749F-4812-AFEE-9F879068EB2D}" dt="2023-01-13T08:24:10.366" v="113" actId="1076"/>
          <ac:spMkLst>
            <pc:docMk/>
            <pc:sldMk cId="1932558098" sldId="300"/>
            <ac:spMk id="7" creationId="{0C84219B-5B18-A19B-83AD-863C1FEC3E50}"/>
          </ac:spMkLst>
        </pc:spChg>
        <pc:picChg chg="mod">
          <ac:chgData name="Noman Ahmad" userId="4f2b023b-b985-4f69-acd7-9fc676701433" providerId="ADAL" clId="{FB199E5C-749F-4812-AFEE-9F879068EB2D}" dt="2023-01-13T08:24:16.989" v="115" actId="14100"/>
          <ac:picMkLst>
            <pc:docMk/>
            <pc:sldMk cId="1932558098" sldId="300"/>
            <ac:picMk id="8" creationId="{C4D06507-6A14-040E-4C1F-A23317E8CF31}"/>
          </ac:picMkLst>
        </pc:picChg>
      </pc:sldChg>
      <pc:sldChg chg="modSp mod">
        <pc:chgData name="Noman Ahmad" userId="4f2b023b-b985-4f69-acd7-9fc676701433" providerId="ADAL" clId="{FB199E5C-749F-4812-AFEE-9F879068EB2D}" dt="2023-01-13T08:24:38.707" v="122" actId="14100"/>
        <pc:sldMkLst>
          <pc:docMk/>
          <pc:sldMk cId="1260797320" sldId="301"/>
        </pc:sldMkLst>
        <pc:spChg chg="mod">
          <ac:chgData name="Noman Ahmad" userId="4f2b023b-b985-4f69-acd7-9fc676701433" providerId="ADAL" clId="{FB199E5C-749F-4812-AFEE-9F879068EB2D}" dt="2023-01-13T08:24:23.833" v="117" actId="1076"/>
          <ac:spMkLst>
            <pc:docMk/>
            <pc:sldMk cId="1260797320" sldId="301"/>
            <ac:spMk id="2" creationId="{1D1CA58B-2663-4ACE-9791-BD209F180169}"/>
          </ac:spMkLst>
        </pc:spChg>
        <pc:spChg chg="mod">
          <ac:chgData name="Noman Ahmad" userId="4f2b023b-b985-4f69-acd7-9fc676701433" providerId="ADAL" clId="{FB199E5C-749F-4812-AFEE-9F879068EB2D}" dt="2023-01-13T08:24:30.475" v="119" actId="1076"/>
          <ac:spMkLst>
            <pc:docMk/>
            <pc:sldMk cId="1260797320" sldId="301"/>
            <ac:spMk id="7" creationId="{0C84219B-5B18-A19B-83AD-863C1FEC3E50}"/>
          </ac:spMkLst>
        </pc:spChg>
        <pc:picChg chg="mod">
          <ac:chgData name="Noman Ahmad" userId="4f2b023b-b985-4f69-acd7-9fc676701433" providerId="ADAL" clId="{FB199E5C-749F-4812-AFEE-9F879068EB2D}" dt="2023-01-13T08:24:38.707" v="122" actId="14100"/>
          <ac:picMkLst>
            <pc:docMk/>
            <pc:sldMk cId="1260797320" sldId="301"/>
            <ac:picMk id="10" creationId="{C9E346C3-9D5D-C083-BFED-3C72064FAA2F}"/>
          </ac:picMkLst>
        </pc:picChg>
      </pc:sldChg>
      <pc:sldChg chg="modSp mod">
        <pc:chgData name="Noman Ahmad" userId="4f2b023b-b985-4f69-acd7-9fc676701433" providerId="ADAL" clId="{FB199E5C-749F-4812-AFEE-9F879068EB2D}" dt="2023-01-13T08:24:57.653" v="128" actId="14100"/>
        <pc:sldMkLst>
          <pc:docMk/>
          <pc:sldMk cId="3115714219" sldId="302"/>
        </pc:sldMkLst>
        <pc:spChg chg="mod">
          <ac:chgData name="Noman Ahmad" userId="4f2b023b-b985-4f69-acd7-9fc676701433" providerId="ADAL" clId="{FB199E5C-749F-4812-AFEE-9F879068EB2D}" dt="2023-01-13T08:24:46.294" v="124" actId="1076"/>
          <ac:spMkLst>
            <pc:docMk/>
            <pc:sldMk cId="3115714219" sldId="302"/>
            <ac:spMk id="2" creationId="{1D1CA58B-2663-4ACE-9791-BD209F180169}"/>
          </ac:spMkLst>
        </pc:spChg>
        <pc:spChg chg="mod">
          <ac:chgData name="Noman Ahmad" userId="4f2b023b-b985-4f69-acd7-9fc676701433" providerId="ADAL" clId="{FB199E5C-749F-4812-AFEE-9F879068EB2D}" dt="2023-01-13T08:24:54.694" v="127" actId="1076"/>
          <ac:spMkLst>
            <pc:docMk/>
            <pc:sldMk cId="3115714219" sldId="302"/>
            <ac:spMk id="7" creationId="{0C84219B-5B18-A19B-83AD-863C1FEC3E50}"/>
          </ac:spMkLst>
        </pc:spChg>
        <pc:picChg chg="mod">
          <ac:chgData name="Noman Ahmad" userId="4f2b023b-b985-4f69-acd7-9fc676701433" providerId="ADAL" clId="{FB199E5C-749F-4812-AFEE-9F879068EB2D}" dt="2023-01-13T08:24:57.653" v="128" actId="14100"/>
          <ac:picMkLst>
            <pc:docMk/>
            <pc:sldMk cId="3115714219" sldId="302"/>
            <ac:picMk id="10" creationId="{A65852AC-2957-D712-A879-6841A71C101E}"/>
          </ac:picMkLst>
        </pc:picChg>
      </pc:sldChg>
      <pc:sldChg chg="modSp mod">
        <pc:chgData name="Noman Ahmad" userId="4f2b023b-b985-4f69-acd7-9fc676701433" providerId="ADAL" clId="{FB199E5C-749F-4812-AFEE-9F879068EB2D}" dt="2023-01-13T08:25:12.660" v="133" actId="14100"/>
        <pc:sldMkLst>
          <pc:docMk/>
          <pc:sldMk cId="1633889655" sldId="303"/>
        </pc:sldMkLst>
        <pc:spChg chg="mod">
          <ac:chgData name="Noman Ahmad" userId="4f2b023b-b985-4f69-acd7-9fc676701433" providerId="ADAL" clId="{FB199E5C-749F-4812-AFEE-9F879068EB2D}" dt="2023-01-13T08:25:04.627" v="129" actId="1076"/>
          <ac:spMkLst>
            <pc:docMk/>
            <pc:sldMk cId="1633889655" sldId="303"/>
            <ac:spMk id="2" creationId="{1D1CA58B-2663-4ACE-9791-BD209F180169}"/>
          </ac:spMkLst>
        </pc:spChg>
        <pc:spChg chg="mod">
          <ac:chgData name="Noman Ahmad" userId="4f2b023b-b985-4f69-acd7-9fc676701433" providerId="ADAL" clId="{FB199E5C-749F-4812-AFEE-9F879068EB2D}" dt="2023-01-13T08:25:09.614" v="131" actId="1076"/>
          <ac:spMkLst>
            <pc:docMk/>
            <pc:sldMk cId="1633889655" sldId="303"/>
            <ac:spMk id="7" creationId="{0C84219B-5B18-A19B-83AD-863C1FEC3E50}"/>
          </ac:spMkLst>
        </pc:spChg>
        <pc:picChg chg="mod">
          <ac:chgData name="Noman Ahmad" userId="4f2b023b-b985-4f69-acd7-9fc676701433" providerId="ADAL" clId="{FB199E5C-749F-4812-AFEE-9F879068EB2D}" dt="2023-01-13T08:25:12.660" v="133" actId="14100"/>
          <ac:picMkLst>
            <pc:docMk/>
            <pc:sldMk cId="1633889655" sldId="303"/>
            <ac:picMk id="6" creationId="{AF861785-9EC6-A4EA-E007-EE711BAEB6A7}"/>
          </ac:picMkLst>
        </pc:picChg>
      </pc:sldChg>
      <pc:sldChg chg="modSp mod">
        <pc:chgData name="Noman Ahmad" userId="4f2b023b-b985-4f69-acd7-9fc676701433" providerId="ADAL" clId="{FB199E5C-749F-4812-AFEE-9F879068EB2D}" dt="2023-01-13T08:25:28.719" v="139" actId="14100"/>
        <pc:sldMkLst>
          <pc:docMk/>
          <pc:sldMk cId="1104027014" sldId="308"/>
        </pc:sldMkLst>
        <pc:spChg chg="mod">
          <ac:chgData name="Noman Ahmad" userId="4f2b023b-b985-4f69-acd7-9fc676701433" providerId="ADAL" clId="{FB199E5C-749F-4812-AFEE-9F879068EB2D}" dt="2023-01-13T08:25:22.295" v="137" actId="1076"/>
          <ac:spMkLst>
            <pc:docMk/>
            <pc:sldMk cId="1104027014" sldId="308"/>
            <ac:spMk id="2" creationId="{1D1CA58B-2663-4ACE-9791-BD209F180169}"/>
          </ac:spMkLst>
        </pc:spChg>
        <pc:spChg chg="mod">
          <ac:chgData name="Noman Ahmad" userId="4f2b023b-b985-4f69-acd7-9fc676701433" providerId="ADAL" clId="{FB199E5C-749F-4812-AFEE-9F879068EB2D}" dt="2023-01-13T08:25:19.646" v="134" actId="1076"/>
          <ac:spMkLst>
            <pc:docMk/>
            <pc:sldMk cId="1104027014" sldId="308"/>
            <ac:spMk id="7" creationId="{0C84219B-5B18-A19B-83AD-863C1FEC3E50}"/>
          </ac:spMkLst>
        </pc:spChg>
        <pc:picChg chg="mod">
          <ac:chgData name="Noman Ahmad" userId="4f2b023b-b985-4f69-acd7-9fc676701433" providerId="ADAL" clId="{FB199E5C-749F-4812-AFEE-9F879068EB2D}" dt="2023-01-13T08:25:28.719" v="139" actId="14100"/>
          <ac:picMkLst>
            <pc:docMk/>
            <pc:sldMk cId="1104027014" sldId="308"/>
            <ac:picMk id="5" creationId="{82E7C25D-BCEE-A247-CB0E-02695A60B85E}"/>
          </ac:picMkLst>
        </pc:picChg>
      </pc:sldChg>
      <pc:sldChg chg="modSp mod">
        <pc:chgData name="Noman Ahmad" userId="4f2b023b-b985-4f69-acd7-9fc676701433" providerId="ADAL" clId="{FB199E5C-749F-4812-AFEE-9F879068EB2D}" dt="2023-01-13T08:25:42.873" v="144" actId="14100"/>
        <pc:sldMkLst>
          <pc:docMk/>
          <pc:sldMk cId="4114132854" sldId="309"/>
        </pc:sldMkLst>
        <pc:spChg chg="mod">
          <ac:chgData name="Noman Ahmad" userId="4f2b023b-b985-4f69-acd7-9fc676701433" providerId="ADAL" clId="{FB199E5C-749F-4812-AFEE-9F879068EB2D}" dt="2023-01-13T08:25:33.683" v="140" actId="1076"/>
          <ac:spMkLst>
            <pc:docMk/>
            <pc:sldMk cId="4114132854" sldId="309"/>
            <ac:spMk id="2" creationId="{1D1CA58B-2663-4ACE-9791-BD209F180169}"/>
          </ac:spMkLst>
        </pc:spChg>
        <pc:spChg chg="mod">
          <ac:chgData name="Noman Ahmad" userId="4f2b023b-b985-4f69-acd7-9fc676701433" providerId="ADAL" clId="{FB199E5C-749F-4812-AFEE-9F879068EB2D}" dt="2023-01-13T08:25:38.398" v="142" actId="1076"/>
          <ac:spMkLst>
            <pc:docMk/>
            <pc:sldMk cId="4114132854" sldId="309"/>
            <ac:spMk id="7" creationId="{0C84219B-5B18-A19B-83AD-863C1FEC3E50}"/>
          </ac:spMkLst>
        </pc:spChg>
        <pc:picChg chg="mod">
          <ac:chgData name="Noman Ahmad" userId="4f2b023b-b985-4f69-acd7-9fc676701433" providerId="ADAL" clId="{FB199E5C-749F-4812-AFEE-9F879068EB2D}" dt="2023-01-13T08:25:42.873" v="144" actId="14100"/>
          <ac:picMkLst>
            <pc:docMk/>
            <pc:sldMk cId="4114132854" sldId="309"/>
            <ac:picMk id="6" creationId="{3343C32B-F0D6-EEA5-6382-337FA5A78851}"/>
          </ac:picMkLst>
        </pc:picChg>
      </pc:sldChg>
      <pc:sldChg chg="modSp mod">
        <pc:chgData name="Noman Ahmad" userId="4f2b023b-b985-4f69-acd7-9fc676701433" providerId="ADAL" clId="{FB199E5C-749F-4812-AFEE-9F879068EB2D}" dt="2023-01-13T08:26:04.754" v="149" actId="14100"/>
        <pc:sldMkLst>
          <pc:docMk/>
          <pc:sldMk cId="1263618199" sldId="310"/>
        </pc:sldMkLst>
        <pc:spChg chg="mod">
          <ac:chgData name="Noman Ahmad" userId="4f2b023b-b985-4f69-acd7-9fc676701433" providerId="ADAL" clId="{FB199E5C-749F-4812-AFEE-9F879068EB2D}" dt="2023-01-13T08:25:50.886" v="145" actId="1076"/>
          <ac:spMkLst>
            <pc:docMk/>
            <pc:sldMk cId="1263618199" sldId="310"/>
            <ac:spMk id="2" creationId="{1D1CA58B-2663-4ACE-9791-BD209F180169}"/>
          </ac:spMkLst>
        </pc:spChg>
        <pc:spChg chg="mod">
          <ac:chgData name="Noman Ahmad" userId="4f2b023b-b985-4f69-acd7-9fc676701433" providerId="ADAL" clId="{FB199E5C-749F-4812-AFEE-9F879068EB2D}" dt="2023-01-13T08:25:57.924" v="147" actId="1076"/>
          <ac:spMkLst>
            <pc:docMk/>
            <pc:sldMk cId="1263618199" sldId="310"/>
            <ac:spMk id="7" creationId="{0C84219B-5B18-A19B-83AD-863C1FEC3E50}"/>
          </ac:spMkLst>
        </pc:spChg>
        <pc:picChg chg="mod">
          <ac:chgData name="Noman Ahmad" userId="4f2b023b-b985-4f69-acd7-9fc676701433" providerId="ADAL" clId="{FB199E5C-749F-4812-AFEE-9F879068EB2D}" dt="2023-01-13T08:26:04.754" v="149" actId="14100"/>
          <ac:picMkLst>
            <pc:docMk/>
            <pc:sldMk cId="1263618199" sldId="310"/>
            <ac:picMk id="8" creationId="{5A320E1C-4BE4-972D-A14D-36FBD280F607}"/>
          </ac:picMkLst>
        </pc:picChg>
      </pc:sldChg>
      <pc:sldChg chg="modSp mod">
        <pc:chgData name="Noman Ahmad" userId="4f2b023b-b985-4f69-acd7-9fc676701433" providerId="ADAL" clId="{FB199E5C-749F-4812-AFEE-9F879068EB2D}" dt="2023-01-13T08:27:00.823" v="165" actId="14100"/>
        <pc:sldMkLst>
          <pc:docMk/>
          <pc:sldMk cId="2163400534" sldId="311"/>
        </pc:sldMkLst>
        <pc:spChg chg="mod">
          <ac:chgData name="Noman Ahmad" userId="4f2b023b-b985-4f69-acd7-9fc676701433" providerId="ADAL" clId="{FB199E5C-749F-4812-AFEE-9F879068EB2D}" dt="2023-01-13T08:26:49.242" v="161" actId="1076"/>
          <ac:spMkLst>
            <pc:docMk/>
            <pc:sldMk cId="2163400534" sldId="311"/>
            <ac:spMk id="2" creationId="{1D1CA58B-2663-4ACE-9791-BD209F180169}"/>
          </ac:spMkLst>
        </pc:spChg>
        <pc:spChg chg="mod">
          <ac:chgData name="Noman Ahmad" userId="4f2b023b-b985-4f69-acd7-9fc676701433" providerId="ADAL" clId="{FB199E5C-749F-4812-AFEE-9F879068EB2D}" dt="2023-01-13T08:26:53.807" v="163" actId="1076"/>
          <ac:spMkLst>
            <pc:docMk/>
            <pc:sldMk cId="2163400534" sldId="311"/>
            <ac:spMk id="7" creationId="{0C84219B-5B18-A19B-83AD-863C1FEC3E50}"/>
          </ac:spMkLst>
        </pc:spChg>
        <pc:picChg chg="mod">
          <ac:chgData name="Noman Ahmad" userId="4f2b023b-b985-4f69-acd7-9fc676701433" providerId="ADAL" clId="{FB199E5C-749F-4812-AFEE-9F879068EB2D}" dt="2023-01-13T08:27:00.823" v="165" actId="14100"/>
          <ac:picMkLst>
            <pc:docMk/>
            <pc:sldMk cId="2163400534" sldId="311"/>
            <ac:picMk id="5" creationId="{FC163B7D-CDF5-E3D9-3353-4C1A8A5DE399}"/>
          </ac:picMkLst>
        </pc:picChg>
      </pc:sldChg>
      <pc:sldChg chg="addSp delSp modSp mod">
        <pc:chgData name="Noman Ahmad" userId="4f2b023b-b985-4f69-acd7-9fc676701433" providerId="ADAL" clId="{FB199E5C-749F-4812-AFEE-9F879068EB2D}" dt="2023-01-13T08:26:44.626" v="160" actId="1076"/>
        <pc:sldMkLst>
          <pc:docMk/>
          <pc:sldMk cId="2539970007" sldId="312"/>
        </pc:sldMkLst>
        <pc:spChg chg="del mod">
          <ac:chgData name="Noman Ahmad" userId="4f2b023b-b985-4f69-acd7-9fc676701433" providerId="ADAL" clId="{FB199E5C-749F-4812-AFEE-9F879068EB2D}" dt="2023-01-13T08:26:19.976" v="151" actId="478"/>
          <ac:spMkLst>
            <pc:docMk/>
            <pc:sldMk cId="2539970007" sldId="312"/>
            <ac:spMk id="2" creationId="{1D1CA58B-2663-4ACE-9791-BD209F180169}"/>
          </ac:spMkLst>
        </pc:spChg>
        <pc:spChg chg="mod">
          <ac:chgData name="Noman Ahmad" userId="4f2b023b-b985-4f69-acd7-9fc676701433" providerId="ADAL" clId="{FB199E5C-749F-4812-AFEE-9F879068EB2D}" dt="2023-01-13T08:26:25.080" v="153" actId="1076"/>
          <ac:spMkLst>
            <pc:docMk/>
            <pc:sldMk cId="2539970007" sldId="312"/>
            <ac:spMk id="4" creationId="{5620AFA1-F253-4D30-B65F-01C28A4B4223}"/>
          </ac:spMkLst>
        </pc:spChg>
        <pc:spChg chg="add del mod">
          <ac:chgData name="Noman Ahmad" userId="4f2b023b-b985-4f69-acd7-9fc676701433" providerId="ADAL" clId="{FB199E5C-749F-4812-AFEE-9F879068EB2D}" dt="2023-01-13T08:26:34.209" v="155" actId="478"/>
          <ac:spMkLst>
            <pc:docMk/>
            <pc:sldMk cId="2539970007" sldId="312"/>
            <ac:spMk id="6" creationId="{897EDC07-14DF-A2C1-F227-CC78DDDBC1BE}"/>
          </ac:spMkLst>
        </pc:spChg>
        <pc:spChg chg="mod">
          <ac:chgData name="Noman Ahmad" userId="4f2b023b-b985-4f69-acd7-9fc676701433" providerId="ADAL" clId="{FB199E5C-749F-4812-AFEE-9F879068EB2D}" dt="2023-01-13T08:26:40.708" v="157" actId="1076"/>
          <ac:spMkLst>
            <pc:docMk/>
            <pc:sldMk cId="2539970007" sldId="312"/>
            <ac:spMk id="7" creationId="{0C84219B-5B18-A19B-83AD-863C1FEC3E50}"/>
          </ac:spMkLst>
        </pc:spChg>
        <pc:picChg chg="mod">
          <ac:chgData name="Noman Ahmad" userId="4f2b023b-b985-4f69-acd7-9fc676701433" providerId="ADAL" clId="{FB199E5C-749F-4812-AFEE-9F879068EB2D}" dt="2023-01-13T08:26:44.626" v="160" actId="1076"/>
          <ac:picMkLst>
            <pc:docMk/>
            <pc:sldMk cId="2539970007" sldId="312"/>
            <ac:picMk id="8" creationId="{99E05FB1-58BB-8ABB-A924-ACB28F17349A}"/>
          </ac:picMkLst>
        </pc:picChg>
      </pc:sldChg>
      <pc:sldChg chg="modSp mod">
        <pc:chgData name="Noman Ahmad" userId="4f2b023b-b985-4f69-acd7-9fc676701433" providerId="ADAL" clId="{FB199E5C-749F-4812-AFEE-9F879068EB2D}" dt="2023-01-13T08:27:42.373" v="169" actId="14100"/>
        <pc:sldMkLst>
          <pc:docMk/>
          <pc:sldMk cId="1463085765" sldId="315"/>
        </pc:sldMkLst>
        <pc:spChg chg="mod">
          <ac:chgData name="Noman Ahmad" userId="4f2b023b-b985-4f69-acd7-9fc676701433" providerId="ADAL" clId="{FB199E5C-749F-4812-AFEE-9F879068EB2D}" dt="2023-01-13T08:27:33.193" v="166" actId="1076"/>
          <ac:spMkLst>
            <pc:docMk/>
            <pc:sldMk cId="1463085765" sldId="315"/>
            <ac:spMk id="2" creationId="{1D1CA58B-2663-4ACE-9791-BD209F180169}"/>
          </ac:spMkLst>
        </pc:spChg>
        <pc:spChg chg="mod">
          <ac:chgData name="Noman Ahmad" userId="4f2b023b-b985-4f69-acd7-9fc676701433" providerId="ADAL" clId="{FB199E5C-749F-4812-AFEE-9F879068EB2D}" dt="2023-01-13T08:27:36.880" v="167" actId="1076"/>
          <ac:spMkLst>
            <pc:docMk/>
            <pc:sldMk cId="1463085765" sldId="315"/>
            <ac:spMk id="7" creationId="{0C84219B-5B18-A19B-83AD-863C1FEC3E50}"/>
          </ac:spMkLst>
        </pc:spChg>
        <pc:picChg chg="mod">
          <ac:chgData name="Noman Ahmad" userId="4f2b023b-b985-4f69-acd7-9fc676701433" providerId="ADAL" clId="{FB199E5C-749F-4812-AFEE-9F879068EB2D}" dt="2023-01-13T08:27:42.373" v="169" actId="14100"/>
          <ac:picMkLst>
            <pc:docMk/>
            <pc:sldMk cId="1463085765" sldId="315"/>
            <ac:picMk id="5" creationId="{DEE351B3-6C95-7181-0EFA-B5EC751543BB}"/>
          </ac:picMkLst>
        </pc:picChg>
      </pc:sldChg>
      <pc:sldChg chg="modSp mod">
        <pc:chgData name="Noman Ahmad" userId="4f2b023b-b985-4f69-acd7-9fc676701433" providerId="ADAL" clId="{FB199E5C-749F-4812-AFEE-9F879068EB2D}" dt="2023-01-13T08:28:03.910" v="174" actId="14100"/>
        <pc:sldMkLst>
          <pc:docMk/>
          <pc:sldMk cId="2015646959" sldId="316"/>
        </pc:sldMkLst>
        <pc:spChg chg="mod">
          <ac:chgData name="Noman Ahmad" userId="4f2b023b-b985-4f69-acd7-9fc676701433" providerId="ADAL" clId="{FB199E5C-749F-4812-AFEE-9F879068EB2D}" dt="2023-01-13T08:27:49.163" v="170" actId="1076"/>
          <ac:spMkLst>
            <pc:docMk/>
            <pc:sldMk cId="2015646959" sldId="316"/>
            <ac:spMk id="2" creationId="{1D1CA58B-2663-4ACE-9791-BD209F180169}"/>
          </ac:spMkLst>
        </pc:spChg>
        <pc:spChg chg="mod">
          <ac:chgData name="Noman Ahmad" userId="4f2b023b-b985-4f69-acd7-9fc676701433" providerId="ADAL" clId="{FB199E5C-749F-4812-AFEE-9F879068EB2D}" dt="2023-01-13T08:27:54.599" v="172" actId="1076"/>
          <ac:spMkLst>
            <pc:docMk/>
            <pc:sldMk cId="2015646959" sldId="316"/>
            <ac:spMk id="7" creationId="{0C84219B-5B18-A19B-83AD-863C1FEC3E50}"/>
          </ac:spMkLst>
        </pc:spChg>
        <pc:picChg chg="mod">
          <ac:chgData name="Noman Ahmad" userId="4f2b023b-b985-4f69-acd7-9fc676701433" providerId="ADAL" clId="{FB199E5C-749F-4812-AFEE-9F879068EB2D}" dt="2023-01-13T08:28:03.910" v="174" actId="14100"/>
          <ac:picMkLst>
            <pc:docMk/>
            <pc:sldMk cId="2015646959" sldId="316"/>
            <ac:picMk id="6" creationId="{E914B867-57E5-966F-97EA-3EBCE01CF47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568EF215-F1C4-40C0-A6E9-129D9AFA6FC9}" type="datetimeFigureOut">
              <a:rPr lang="en-US" smtClean="0"/>
              <a:t>1/16/2023</a:t>
            </a:fld>
            <a:endParaRPr lang="en-US"/>
          </a:p>
        </p:txBody>
      </p:sp>
      <p:sp>
        <p:nvSpPr>
          <p:cNvPr id="4" name="Slide Image Placeholder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E9AD3145-1ACA-4614-9B84-A28EDB909C49}" type="slidenum">
              <a:rPr lang="en-US" smtClean="0"/>
              <a:t>‹#›</a:t>
            </a:fld>
            <a:endParaRPr lang="en-US"/>
          </a:p>
        </p:txBody>
      </p:sp>
    </p:spTree>
    <p:extLst>
      <p:ext uri="{BB962C8B-B14F-4D97-AF65-F5344CB8AC3E}">
        <p14:creationId xmlns:p14="http://schemas.microsoft.com/office/powerpoint/2010/main" val="838101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AD3145-1ACA-4614-9B84-A28EDB909C49}" type="slidenum">
              <a:rPr lang="en-US" smtClean="0"/>
              <a:t>22</a:t>
            </a:fld>
            <a:endParaRPr lang="en-US"/>
          </a:p>
        </p:txBody>
      </p:sp>
    </p:spTree>
    <p:extLst>
      <p:ext uri="{BB962C8B-B14F-4D97-AF65-F5344CB8AC3E}">
        <p14:creationId xmlns:p14="http://schemas.microsoft.com/office/powerpoint/2010/main" val="1585445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AD3145-1ACA-4614-9B84-A28EDB909C49}" type="slidenum">
              <a:rPr lang="en-US" smtClean="0"/>
              <a:t>48</a:t>
            </a:fld>
            <a:endParaRPr lang="en-US"/>
          </a:p>
        </p:txBody>
      </p:sp>
    </p:spTree>
    <p:extLst>
      <p:ext uri="{BB962C8B-B14F-4D97-AF65-F5344CB8AC3E}">
        <p14:creationId xmlns:p14="http://schemas.microsoft.com/office/powerpoint/2010/main" val="4077433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AD3145-1ACA-4614-9B84-A28EDB909C49}" type="slidenum">
              <a:rPr lang="en-US" smtClean="0"/>
              <a:t>49</a:t>
            </a:fld>
            <a:endParaRPr lang="en-US"/>
          </a:p>
        </p:txBody>
      </p:sp>
    </p:spTree>
    <p:extLst>
      <p:ext uri="{BB962C8B-B14F-4D97-AF65-F5344CB8AC3E}">
        <p14:creationId xmlns:p14="http://schemas.microsoft.com/office/powerpoint/2010/main" val="2608651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AD3145-1ACA-4614-9B84-A28EDB909C49}" type="slidenum">
              <a:rPr lang="en-US" smtClean="0"/>
              <a:t>50</a:t>
            </a:fld>
            <a:endParaRPr lang="en-US"/>
          </a:p>
        </p:txBody>
      </p:sp>
    </p:spTree>
    <p:extLst>
      <p:ext uri="{BB962C8B-B14F-4D97-AF65-F5344CB8AC3E}">
        <p14:creationId xmlns:p14="http://schemas.microsoft.com/office/powerpoint/2010/main" val="1058796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AD3145-1ACA-4614-9B84-A28EDB909C49}" type="slidenum">
              <a:rPr lang="en-US" smtClean="0"/>
              <a:t>51</a:t>
            </a:fld>
            <a:endParaRPr lang="en-US"/>
          </a:p>
        </p:txBody>
      </p:sp>
    </p:spTree>
    <p:extLst>
      <p:ext uri="{BB962C8B-B14F-4D97-AF65-F5344CB8AC3E}">
        <p14:creationId xmlns:p14="http://schemas.microsoft.com/office/powerpoint/2010/main" val="3085457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AD3145-1ACA-4614-9B84-A28EDB909C49}" type="slidenum">
              <a:rPr lang="en-US" smtClean="0"/>
              <a:t>52</a:t>
            </a:fld>
            <a:endParaRPr lang="en-US"/>
          </a:p>
        </p:txBody>
      </p:sp>
    </p:spTree>
    <p:extLst>
      <p:ext uri="{BB962C8B-B14F-4D97-AF65-F5344CB8AC3E}">
        <p14:creationId xmlns:p14="http://schemas.microsoft.com/office/powerpoint/2010/main" val="3570705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AD3145-1ACA-4614-9B84-A28EDB909C49}" type="slidenum">
              <a:rPr lang="en-US" smtClean="0"/>
              <a:t>53</a:t>
            </a:fld>
            <a:endParaRPr lang="en-US"/>
          </a:p>
        </p:txBody>
      </p:sp>
    </p:spTree>
    <p:extLst>
      <p:ext uri="{BB962C8B-B14F-4D97-AF65-F5344CB8AC3E}">
        <p14:creationId xmlns:p14="http://schemas.microsoft.com/office/powerpoint/2010/main" val="3829738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AD3145-1ACA-4614-9B84-A28EDB909C49}" type="slidenum">
              <a:rPr lang="en-US" smtClean="0"/>
              <a:t>54</a:t>
            </a:fld>
            <a:endParaRPr lang="en-US"/>
          </a:p>
        </p:txBody>
      </p:sp>
    </p:spTree>
    <p:extLst>
      <p:ext uri="{BB962C8B-B14F-4D97-AF65-F5344CB8AC3E}">
        <p14:creationId xmlns:p14="http://schemas.microsoft.com/office/powerpoint/2010/main" val="3232148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AD3145-1ACA-4614-9B84-A28EDB909C49}" type="slidenum">
              <a:rPr lang="en-US" smtClean="0"/>
              <a:t>25</a:t>
            </a:fld>
            <a:endParaRPr lang="en-US"/>
          </a:p>
        </p:txBody>
      </p:sp>
    </p:spTree>
    <p:extLst>
      <p:ext uri="{BB962C8B-B14F-4D97-AF65-F5344CB8AC3E}">
        <p14:creationId xmlns:p14="http://schemas.microsoft.com/office/powerpoint/2010/main" val="1641673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AD3145-1ACA-4614-9B84-A28EDB909C49}" type="slidenum">
              <a:rPr lang="en-US" smtClean="0"/>
              <a:t>41</a:t>
            </a:fld>
            <a:endParaRPr lang="en-US"/>
          </a:p>
        </p:txBody>
      </p:sp>
    </p:spTree>
    <p:extLst>
      <p:ext uri="{BB962C8B-B14F-4D97-AF65-F5344CB8AC3E}">
        <p14:creationId xmlns:p14="http://schemas.microsoft.com/office/powerpoint/2010/main" val="998801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AD3145-1ACA-4614-9B84-A28EDB909C49}" type="slidenum">
              <a:rPr lang="en-US" smtClean="0"/>
              <a:t>42</a:t>
            </a:fld>
            <a:endParaRPr lang="en-US"/>
          </a:p>
        </p:txBody>
      </p:sp>
    </p:spTree>
    <p:extLst>
      <p:ext uri="{BB962C8B-B14F-4D97-AF65-F5344CB8AC3E}">
        <p14:creationId xmlns:p14="http://schemas.microsoft.com/office/powerpoint/2010/main" val="3906166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AD3145-1ACA-4614-9B84-A28EDB909C49}" type="slidenum">
              <a:rPr lang="en-US" smtClean="0"/>
              <a:t>43</a:t>
            </a:fld>
            <a:endParaRPr lang="en-US"/>
          </a:p>
        </p:txBody>
      </p:sp>
    </p:spTree>
    <p:extLst>
      <p:ext uri="{BB962C8B-B14F-4D97-AF65-F5344CB8AC3E}">
        <p14:creationId xmlns:p14="http://schemas.microsoft.com/office/powerpoint/2010/main" val="195760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AD3145-1ACA-4614-9B84-A28EDB909C49}" type="slidenum">
              <a:rPr lang="en-US" smtClean="0"/>
              <a:t>44</a:t>
            </a:fld>
            <a:endParaRPr lang="en-US"/>
          </a:p>
        </p:txBody>
      </p:sp>
    </p:spTree>
    <p:extLst>
      <p:ext uri="{BB962C8B-B14F-4D97-AF65-F5344CB8AC3E}">
        <p14:creationId xmlns:p14="http://schemas.microsoft.com/office/powerpoint/2010/main" val="2725555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AD3145-1ACA-4614-9B84-A28EDB909C49}" type="slidenum">
              <a:rPr lang="en-US" smtClean="0"/>
              <a:t>45</a:t>
            </a:fld>
            <a:endParaRPr lang="en-US"/>
          </a:p>
        </p:txBody>
      </p:sp>
    </p:spTree>
    <p:extLst>
      <p:ext uri="{BB962C8B-B14F-4D97-AF65-F5344CB8AC3E}">
        <p14:creationId xmlns:p14="http://schemas.microsoft.com/office/powerpoint/2010/main" val="3872575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AD3145-1ACA-4614-9B84-A28EDB909C49}" type="slidenum">
              <a:rPr lang="en-US" smtClean="0"/>
              <a:t>46</a:t>
            </a:fld>
            <a:endParaRPr lang="en-US"/>
          </a:p>
        </p:txBody>
      </p:sp>
    </p:spTree>
    <p:extLst>
      <p:ext uri="{BB962C8B-B14F-4D97-AF65-F5344CB8AC3E}">
        <p14:creationId xmlns:p14="http://schemas.microsoft.com/office/powerpoint/2010/main" val="737971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AD3145-1ACA-4614-9B84-A28EDB909C49}" type="slidenum">
              <a:rPr lang="en-US" smtClean="0"/>
              <a:t>47</a:t>
            </a:fld>
            <a:endParaRPr lang="en-US"/>
          </a:p>
        </p:txBody>
      </p:sp>
    </p:spTree>
    <p:extLst>
      <p:ext uri="{BB962C8B-B14F-4D97-AF65-F5344CB8AC3E}">
        <p14:creationId xmlns:p14="http://schemas.microsoft.com/office/powerpoint/2010/main" val="2346407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1"/>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1C203D"/>
          </a:solidFill>
        </p:spPr>
        <p:txBody>
          <a:bodyPr wrap="square" lIns="0" tIns="0" rIns="0" bIns="0" rtlCol="0"/>
          <a:lstStyle/>
          <a:p>
            <a:endParaRPr/>
          </a:p>
        </p:txBody>
      </p:sp>
      <p:sp>
        <p:nvSpPr>
          <p:cNvPr id="2" name="Holder 2"/>
          <p:cNvSpPr>
            <a:spLocks noGrp="1"/>
          </p:cNvSpPr>
          <p:nvPr>
            <p:ph type="ctrTitle"/>
          </p:nvPr>
        </p:nvSpPr>
        <p:spPr>
          <a:xfrm>
            <a:off x="1149350" y="991247"/>
            <a:ext cx="15989300" cy="220472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BEBEB"/>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7800" b="1" i="0">
                <a:solidFill>
                  <a:srgbClr val="00995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800" b="1" i="0">
                <a:solidFill>
                  <a:srgbClr val="00995D"/>
                </a:solidFill>
                <a:latin typeface="Tahoma"/>
                <a:cs typeface="Tahoma"/>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1C203D"/>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7800" b="1" i="0">
                <a:solidFill>
                  <a:srgbClr val="00995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80304" y="4511675"/>
            <a:ext cx="7127391" cy="1214120"/>
          </a:xfrm>
          <a:prstGeom prst="rect">
            <a:avLst/>
          </a:prstGeom>
        </p:spPr>
        <p:txBody>
          <a:bodyPr wrap="square" lIns="0" tIns="0" rIns="0" bIns="0">
            <a:spAutoFit/>
          </a:bodyPr>
          <a:lstStyle>
            <a:lvl1pPr>
              <a:defRPr sz="7800" b="1" i="0">
                <a:solidFill>
                  <a:srgbClr val="00995D"/>
                </a:solidFill>
                <a:latin typeface="Tahoma"/>
                <a:cs typeface="Tahoma"/>
              </a:defRPr>
            </a:lvl1pPr>
          </a:lstStyle>
          <a:p>
            <a:endParaRPr/>
          </a:p>
        </p:txBody>
      </p:sp>
      <p:sp>
        <p:nvSpPr>
          <p:cNvPr id="3" name="Holder 3"/>
          <p:cNvSpPr>
            <a:spLocks noGrp="1"/>
          </p:cNvSpPr>
          <p:nvPr>
            <p:ph type="body" idx="1"/>
          </p:nvPr>
        </p:nvSpPr>
        <p:spPr>
          <a:xfrm>
            <a:off x="914400" y="2366010"/>
            <a:ext cx="1645920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1/16/2023</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76633" y="3619500"/>
            <a:ext cx="12915767" cy="3613810"/>
          </a:xfrm>
          <a:prstGeom prst="rect">
            <a:avLst/>
          </a:prstGeom>
        </p:spPr>
        <p:txBody>
          <a:bodyPr vert="horz" wrap="square" lIns="0" tIns="12700" rIns="0" bIns="0" rtlCol="0">
            <a:spAutoFit/>
          </a:bodyPr>
          <a:lstStyle/>
          <a:p>
            <a:pPr marL="12700">
              <a:lnSpc>
                <a:spcPct val="100000"/>
              </a:lnSpc>
              <a:spcBef>
                <a:spcPts val="100"/>
              </a:spcBef>
            </a:pPr>
            <a:r>
              <a:rPr lang="en-US" spc="-185" dirty="0">
                <a:solidFill>
                  <a:srgbClr val="FFFFFF"/>
                </a:solidFill>
                <a:latin typeface="Helvetica" panose="020B0604020202020204" pitchFamily="34" charset="0"/>
                <a:cs typeface="Helvetica" panose="020B0604020202020204" pitchFamily="34" charset="0"/>
              </a:rPr>
              <a:t>PSW Subscription and Registration with Customs</a:t>
            </a:r>
            <a:br>
              <a:rPr lang="en-US" spc="-185" dirty="0">
                <a:solidFill>
                  <a:srgbClr val="FFFFFF"/>
                </a:solidFill>
                <a:latin typeface="Helvetica" panose="020B0604020202020204" pitchFamily="34" charset="0"/>
                <a:cs typeface="Helvetica" panose="020B0604020202020204" pitchFamily="34" charset="0"/>
              </a:rPr>
            </a:br>
            <a:endParaRPr spc="25" dirty="0">
              <a:solidFill>
                <a:srgbClr val="FFFFFF"/>
              </a:solidFill>
              <a:latin typeface="Helvetica" panose="020B0604020202020204" pitchFamily="34" charset="0"/>
              <a:cs typeface="Helvetica" panose="020B0604020202020204" pitchFamily="34" charset="0"/>
            </a:endParaRPr>
          </a:p>
        </p:txBody>
      </p:sp>
      <p:grpSp>
        <p:nvGrpSpPr>
          <p:cNvPr id="3" name="object 3"/>
          <p:cNvGrpSpPr/>
          <p:nvPr/>
        </p:nvGrpSpPr>
        <p:grpSpPr>
          <a:xfrm>
            <a:off x="0" y="8484989"/>
            <a:ext cx="11463020" cy="1802130"/>
            <a:chOff x="0" y="8484989"/>
            <a:chExt cx="11463020" cy="1802130"/>
          </a:xfrm>
        </p:grpSpPr>
        <p:sp>
          <p:nvSpPr>
            <p:cNvPr id="4" name="object 4"/>
            <p:cNvSpPr/>
            <p:nvPr/>
          </p:nvSpPr>
          <p:spPr>
            <a:xfrm>
              <a:off x="0" y="8484989"/>
              <a:ext cx="11463020" cy="1802130"/>
            </a:xfrm>
            <a:custGeom>
              <a:avLst/>
              <a:gdLst/>
              <a:ahLst/>
              <a:cxnLst/>
              <a:rect l="l" t="t" r="r" b="b"/>
              <a:pathLst>
                <a:path w="11463020" h="1802129">
                  <a:moveTo>
                    <a:pt x="0" y="1802010"/>
                  </a:moveTo>
                  <a:lnTo>
                    <a:pt x="0" y="0"/>
                  </a:lnTo>
                  <a:lnTo>
                    <a:pt x="11462527" y="1793045"/>
                  </a:lnTo>
                  <a:lnTo>
                    <a:pt x="11461125" y="1802010"/>
                  </a:lnTo>
                  <a:lnTo>
                    <a:pt x="0" y="1802010"/>
                  </a:lnTo>
                  <a:close/>
                </a:path>
              </a:pathLst>
            </a:custGeom>
            <a:solidFill>
              <a:srgbClr val="00995D"/>
            </a:solidFill>
          </p:spPr>
          <p:txBody>
            <a:bodyPr wrap="square" lIns="0" tIns="0" rIns="0" bIns="0" rtlCol="0"/>
            <a:lstStyle/>
            <a:p>
              <a:endParaRPr/>
            </a:p>
          </p:txBody>
        </p:sp>
        <p:sp>
          <p:nvSpPr>
            <p:cNvPr id="5" name="object 5"/>
            <p:cNvSpPr/>
            <p:nvPr/>
          </p:nvSpPr>
          <p:spPr>
            <a:xfrm>
              <a:off x="1028833" y="8600165"/>
              <a:ext cx="1447800" cy="1685925"/>
            </a:xfrm>
            <a:custGeom>
              <a:avLst/>
              <a:gdLst/>
              <a:ahLst/>
              <a:cxnLst/>
              <a:rect l="l" t="t" r="r" b="b"/>
              <a:pathLst>
                <a:path w="1447800" h="1685925">
                  <a:moveTo>
                    <a:pt x="946289" y="637472"/>
                  </a:moveTo>
                  <a:lnTo>
                    <a:pt x="924248" y="632993"/>
                  </a:lnTo>
                  <a:lnTo>
                    <a:pt x="906198" y="620797"/>
                  </a:lnTo>
                  <a:lnTo>
                    <a:pt x="894002" y="602748"/>
                  </a:lnTo>
                  <a:lnTo>
                    <a:pt x="889523" y="580707"/>
                  </a:lnTo>
                  <a:lnTo>
                    <a:pt x="893923" y="558666"/>
                  </a:lnTo>
                  <a:lnTo>
                    <a:pt x="905985" y="540617"/>
                  </a:lnTo>
                  <a:lnTo>
                    <a:pt x="924009" y="528421"/>
                  </a:lnTo>
                  <a:lnTo>
                    <a:pt x="946289" y="523942"/>
                  </a:lnTo>
                  <a:lnTo>
                    <a:pt x="968330" y="528421"/>
                  </a:lnTo>
                  <a:lnTo>
                    <a:pt x="986380" y="540617"/>
                  </a:lnTo>
                  <a:lnTo>
                    <a:pt x="998576" y="558666"/>
                  </a:lnTo>
                  <a:lnTo>
                    <a:pt x="1003055" y="580707"/>
                  </a:lnTo>
                  <a:lnTo>
                    <a:pt x="998576" y="602748"/>
                  </a:lnTo>
                  <a:lnTo>
                    <a:pt x="986380" y="620797"/>
                  </a:lnTo>
                  <a:lnTo>
                    <a:pt x="968330" y="632993"/>
                  </a:lnTo>
                  <a:lnTo>
                    <a:pt x="946289" y="637472"/>
                  </a:lnTo>
                  <a:close/>
                </a:path>
                <a:path w="1447800" h="1685925">
                  <a:moveTo>
                    <a:pt x="501244" y="637472"/>
                  </a:moveTo>
                  <a:lnTo>
                    <a:pt x="479202" y="632993"/>
                  </a:lnTo>
                  <a:lnTo>
                    <a:pt x="461153" y="620797"/>
                  </a:lnTo>
                  <a:lnTo>
                    <a:pt x="448957" y="602748"/>
                  </a:lnTo>
                  <a:lnTo>
                    <a:pt x="444478" y="580707"/>
                  </a:lnTo>
                  <a:lnTo>
                    <a:pt x="448957" y="558666"/>
                  </a:lnTo>
                  <a:lnTo>
                    <a:pt x="461153" y="540617"/>
                  </a:lnTo>
                  <a:lnTo>
                    <a:pt x="479202" y="528421"/>
                  </a:lnTo>
                  <a:lnTo>
                    <a:pt x="501244" y="523942"/>
                  </a:lnTo>
                  <a:lnTo>
                    <a:pt x="523285" y="528421"/>
                  </a:lnTo>
                  <a:lnTo>
                    <a:pt x="541335" y="540617"/>
                  </a:lnTo>
                  <a:lnTo>
                    <a:pt x="553530" y="558666"/>
                  </a:lnTo>
                  <a:lnTo>
                    <a:pt x="558010" y="580707"/>
                  </a:lnTo>
                  <a:lnTo>
                    <a:pt x="553530" y="602748"/>
                  </a:lnTo>
                  <a:lnTo>
                    <a:pt x="541335" y="620797"/>
                  </a:lnTo>
                  <a:lnTo>
                    <a:pt x="523285" y="632993"/>
                  </a:lnTo>
                  <a:lnTo>
                    <a:pt x="501244" y="637472"/>
                  </a:lnTo>
                  <a:close/>
                </a:path>
                <a:path w="1447800" h="1685925">
                  <a:moveTo>
                    <a:pt x="56766" y="637472"/>
                  </a:moveTo>
                  <a:lnTo>
                    <a:pt x="34724" y="632993"/>
                  </a:lnTo>
                  <a:lnTo>
                    <a:pt x="16675" y="620797"/>
                  </a:lnTo>
                  <a:lnTo>
                    <a:pt x="4479" y="602748"/>
                  </a:lnTo>
                  <a:lnTo>
                    <a:pt x="0" y="580707"/>
                  </a:lnTo>
                  <a:lnTo>
                    <a:pt x="4479" y="558666"/>
                  </a:lnTo>
                  <a:lnTo>
                    <a:pt x="16675" y="540617"/>
                  </a:lnTo>
                  <a:lnTo>
                    <a:pt x="34724" y="528421"/>
                  </a:lnTo>
                  <a:lnTo>
                    <a:pt x="56766" y="523942"/>
                  </a:lnTo>
                  <a:lnTo>
                    <a:pt x="78807" y="528421"/>
                  </a:lnTo>
                  <a:lnTo>
                    <a:pt x="96857" y="540617"/>
                  </a:lnTo>
                  <a:lnTo>
                    <a:pt x="109052" y="558666"/>
                  </a:lnTo>
                  <a:lnTo>
                    <a:pt x="113532" y="580707"/>
                  </a:lnTo>
                  <a:lnTo>
                    <a:pt x="109052" y="602748"/>
                  </a:lnTo>
                  <a:lnTo>
                    <a:pt x="96857" y="620797"/>
                  </a:lnTo>
                  <a:lnTo>
                    <a:pt x="78807" y="632993"/>
                  </a:lnTo>
                  <a:lnTo>
                    <a:pt x="56766" y="637472"/>
                  </a:lnTo>
                  <a:close/>
                </a:path>
                <a:path w="1447800" h="1685925">
                  <a:moveTo>
                    <a:pt x="1390767" y="637472"/>
                  </a:moveTo>
                  <a:lnTo>
                    <a:pt x="1368726" y="632993"/>
                  </a:lnTo>
                  <a:lnTo>
                    <a:pt x="1350676" y="620797"/>
                  </a:lnTo>
                  <a:lnTo>
                    <a:pt x="1338480" y="602748"/>
                  </a:lnTo>
                  <a:lnTo>
                    <a:pt x="1334001" y="580707"/>
                  </a:lnTo>
                  <a:lnTo>
                    <a:pt x="1338480" y="558666"/>
                  </a:lnTo>
                  <a:lnTo>
                    <a:pt x="1350676" y="540617"/>
                  </a:lnTo>
                  <a:lnTo>
                    <a:pt x="1368726" y="528421"/>
                  </a:lnTo>
                  <a:lnTo>
                    <a:pt x="1390767" y="523942"/>
                  </a:lnTo>
                  <a:lnTo>
                    <a:pt x="1412809" y="528421"/>
                  </a:lnTo>
                  <a:lnTo>
                    <a:pt x="1430858" y="540617"/>
                  </a:lnTo>
                  <a:lnTo>
                    <a:pt x="1443054" y="558666"/>
                  </a:lnTo>
                  <a:lnTo>
                    <a:pt x="1447533" y="580707"/>
                  </a:lnTo>
                  <a:lnTo>
                    <a:pt x="1443054" y="602748"/>
                  </a:lnTo>
                  <a:lnTo>
                    <a:pt x="1430858" y="620797"/>
                  </a:lnTo>
                  <a:lnTo>
                    <a:pt x="1412809" y="632993"/>
                  </a:lnTo>
                  <a:lnTo>
                    <a:pt x="1390767" y="637472"/>
                  </a:lnTo>
                  <a:close/>
                </a:path>
                <a:path w="1447800" h="1685925">
                  <a:moveTo>
                    <a:pt x="946289" y="1161982"/>
                  </a:moveTo>
                  <a:lnTo>
                    <a:pt x="924248" y="1157503"/>
                  </a:lnTo>
                  <a:lnTo>
                    <a:pt x="906198" y="1145307"/>
                  </a:lnTo>
                  <a:lnTo>
                    <a:pt x="894002" y="1127258"/>
                  </a:lnTo>
                  <a:lnTo>
                    <a:pt x="889523" y="1105217"/>
                  </a:lnTo>
                  <a:lnTo>
                    <a:pt x="893923" y="1083176"/>
                  </a:lnTo>
                  <a:lnTo>
                    <a:pt x="905985" y="1065126"/>
                  </a:lnTo>
                  <a:lnTo>
                    <a:pt x="924009" y="1052931"/>
                  </a:lnTo>
                  <a:lnTo>
                    <a:pt x="946289" y="1048452"/>
                  </a:lnTo>
                  <a:lnTo>
                    <a:pt x="968330" y="1052931"/>
                  </a:lnTo>
                  <a:lnTo>
                    <a:pt x="986380" y="1065126"/>
                  </a:lnTo>
                  <a:lnTo>
                    <a:pt x="998576" y="1083176"/>
                  </a:lnTo>
                  <a:lnTo>
                    <a:pt x="1003055" y="1105217"/>
                  </a:lnTo>
                  <a:lnTo>
                    <a:pt x="998576" y="1127258"/>
                  </a:lnTo>
                  <a:lnTo>
                    <a:pt x="986380" y="1145307"/>
                  </a:lnTo>
                  <a:lnTo>
                    <a:pt x="968330" y="1157503"/>
                  </a:lnTo>
                  <a:lnTo>
                    <a:pt x="946289" y="1161982"/>
                  </a:lnTo>
                  <a:close/>
                </a:path>
                <a:path w="1447800" h="1685925">
                  <a:moveTo>
                    <a:pt x="501244" y="1161982"/>
                  </a:moveTo>
                  <a:lnTo>
                    <a:pt x="479202" y="1157503"/>
                  </a:lnTo>
                  <a:lnTo>
                    <a:pt x="461153" y="1145307"/>
                  </a:lnTo>
                  <a:lnTo>
                    <a:pt x="448957" y="1127258"/>
                  </a:lnTo>
                  <a:lnTo>
                    <a:pt x="444478" y="1105217"/>
                  </a:lnTo>
                  <a:lnTo>
                    <a:pt x="448957" y="1083176"/>
                  </a:lnTo>
                  <a:lnTo>
                    <a:pt x="461153" y="1065126"/>
                  </a:lnTo>
                  <a:lnTo>
                    <a:pt x="479202" y="1052931"/>
                  </a:lnTo>
                  <a:lnTo>
                    <a:pt x="501244" y="1048452"/>
                  </a:lnTo>
                  <a:lnTo>
                    <a:pt x="523285" y="1052931"/>
                  </a:lnTo>
                  <a:lnTo>
                    <a:pt x="541335" y="1065126"/>
                  </a:lnTo>
                  <a:lnTo>
                    <a:pt x="553530" y="1083176"/>
                  </a:lnTo>
                  <a:lnTo>
                    <a:pt x="558010" y="1105217"/>
                  </a:lnTo>
                  <a:lnTo>
                    <a:pt x="553530" y="1127258"/>
                  </a:lnTo>
                  <a:lnTo>
                    <a:pt x="541335" y="1145307"/>
                  </a:lnTo>
                  <a:lnTo>
                    <a:pt x="523285" y="1157503"/>
                  </a:lnTo>
                  <a:lnTo>
                    <a:pt x="501244" y="1161982"/>
                  </a:lnTo>
                  <a:close/>
                </a:path>
                <a:path w="1447800" h="1685925">
                  <a:moveTo>
                    <a:pt x="56766" y="1161982"/>
                  </a:moveTo>
                  <a:lnTo>
                    <a:pt x="34724" y="1157503"/>
                  </a:lnTo>
                  <a:lnTo>
                    <a:pt x="16675" y="1145307"/>
                  </a:lnTo>
                  <a:lnTo>
                    <a:pt x="4479" y="1127258"/>
                  </a:lnTo>
                  <a:lnTo>
                    <a:pt x="0" y="1105217"/>
                  </a:lnTo>
                  <a:lnTo>
                    <a:pt x="4479" y="1083176"/>
                  </a:lnTo>
                  <a:lnTo>
                    <a:pt x="16675" y="1065126"/>
                  </a:lnTo>
                  <a:lnTo>
                    <a:pt x="34724" y="1052931"/>
                  </a:lnTo>
                  <a:lnTo>
                    <a:pt x="56766" y="1048452"/>
                  </a:lnTo>
                  <a:lnTo>
                    <a:pt x="78807" y="1052931"/>
                  </a:lnTo>
                  <a:lnTo>
                    <a:pt x="96857" y="1065126"/>
                  </a:lnTo>
                  <a:lnTo>
                    <a:pt x="109052" y="1083176"/>
                  </a:lnTo>
                  <a:lnTo>
                    <a:pt x="113532" y="1105217"/>
                  </a:lnTo>
                  <a:lnTo>
                    <a:pt x="109052" y="1127258"/>
                  </a:lnTo>
                  <a:lnTo>
                    <a:pt x="96857" y="1145307"/>
                  </a:lnTo>
                  <a:lnTo>
                    <a:pt x="78807" y="1157503"/>
                  </a:lnTo>
                  <a:lnTo>
                    <a:pt x="56766" y="1161982"/>
                  </a:lnTo>
                  <a:close/>
                </a:path>
                <a:path w="1447800" h="1685925">
                  <a:moveTo>
                    <a:pt x="1390767" y="1161982"/>
                  </a:moveTo>
                  <a:lnTo>
                    <a:pt x="1368726" y="1157503"/>
                  </a:lnTo>
                  <a:lnTo>
                    <a:pt x="1350676" y="1145307"/>
                  </a:lnTo>
                  <a:lnTo>
                    <a:pt x="1338480" y="1127258"/>
                  </a:lnTo>
                  <a:lnTo>
                    <a:pt x="1334001" y="1105217"/>
                  </a:lnTo>
                  <a:lnTo>
                    <a:pt x="1338480" y="1083176"/>
                  </a:lnTo>
                  <a:lnTo>
                    <a:pt x="1350676" y="1065126"/>
                  </a:lnTo>
                  <a:lnTo>
                    <a:pt x="1368726" y="1052931"/>
                  </a:lnTo>
                  <a:lnTo>
                    <a:pt x="1390767" y="1048452"/>
                  </a:lnTo>
                  <a:lnTo>
                    <a:pt x="1412809" y="1052931"/>
                  </a:lnTo>
                  <a:lnTo>
                    <a:pt x="1430858" y="1065126"/>
                  </a:lnTo>
                  <a:lnTo>
                    <a:pt x="1443054" y="1083176"/>
                  </a:lnTo>
                  <a:lnTo>
                    <a:pt x="1447533" y="1105217"/>
                  </a:lnTo>
                  <a:lnTo>
                    <a:pt x="1443054" y="1127258"/>
                  </a:lnTo>
                  <a:lnTo>
                    <a:pt x="1430858" y="1145307"/>
                  </a:lnTo>
                  <a:lnTo>
                    <a:pt x="1412809" y="1157503"/>
                  </a:lnTo>
                  <a:lnTo>
                    <a:pt x="1390767" y="1161982"/>
                  </a:lnTo>
                  <a:close/>
                </a:path>
                <a:path w="1447800" h="1685925">
                  <a:moveTo>
                    <a:pt x="946289" y="113530"/>
                  </a:moveTo>
                  <a:lnTo>
                    <a:pt x="924248" y="109051"/>
                  </a:lnTo>
                  <a:lnTo>
                    <a:pt x="906198" y="96855"/>
                  </a:lnTo>
                  <a:lnTo>
                    <a:pt x="894002" y="78805"/>
                  </a:lnTo>
                  <a:lnTo>
                    <a:pt x="889523" y="56765"/>
                  </a:lnTo>
                  <a:lnTo>
                    <a:pt x="893923" y="34724"/>
                  </a:lnTo>
                  <a:lnTo>
                    <a:pt x="905985" y="16674"/>
                  </a:lnTo>
                  <a:lnTo>
                    <a:pt x="924009" y="4479"/>
                  </a:lnTo>
                  <a:lnTo>
                    <a:pt x="946289" y="0"/>
                  </a:lnTo>
                  <a:lnTo>
                    <a:pt x="968330" y="4479"/>
                  </a:lnTo>
                  <a:lnTo>
                    <a:pt x="986380" y="16674"/>
                  </a:lnTo>
                  <a:lnTo>
                    <a:pt x="998576" y="34724"/>
                  </a:lnTo>
                  <a:lnTo>
                    <a:pt x="1003055" y="56765"/>
                  </a:lnTo>
                  <a:lnTo>
                    <a:pt x="998576" y="78805"/>
                  </a:lnTo>
                  <a:lnTo>
                    <a:pt x="986380" y="96855"/>
                  </a:lnTo>
                  <a:lnTo>
                    <a:pt x="968330" y="109051"/>
                  </a:lnTo>
                  <a:lnTo>
                    <a:pt x="946289" y="113530"/>
                  </a:lnTo>
                  <a:close/>
                </a:path>
                <a:path w="1447800" h="1685925">
                  <a:moveTo>
                    <a:pt x="501244" y="113530"/>
                  </a:moveTo>
                  <a:lnTo>
                    <a:pt x="479202" y="109051"/>
                  </a:lnTo>
                  <a:lnTo>
                    <a:pt x="461153" y="96855"/>
                  </a:lnTo>
                  <a:lnTo>
                    <a:pt x="448957" y="78805"/>
                  </a:lnTo>
                  <a:lnTo>
                    <a:pt x="444478" y="56765"/>
                  </a:lnTo>
                  <a:lnTo>
                    <a:pt x="448957" y="34724"/>
                  </a:lnTo>
                  <a:lnTo>
                    <a:pt x="461153" y="16674"/>
                  </a:lnTo>
                  <a:lnTo>
                    <a:pt x="479202" y="4479"/>
                  </a:lnTo>
                  <a:lnTo>
                    <a:pt x="501244" y="0"/>
                  </a:lnTo>
                  <a:lnTo>
                    <a:pt x="523285" y="4479"/>
                  </a:lnTo>
                  <a:lnTo>
                    <a:pt x="541335" y="16674"/>
                  </a:lnTo>
                  <a:lnTo>
                    <a:pt x="553530" y="34724"/>
                  </a:lnTo>
                  <a:lnTo>
                    <a:pt x="558010" y="56765"/>
                  </a:lnTo>
                  <a:lnTo>
                    <a:pt x="553530" y="78805"/>
                  </a:lnTo>
                  <a:lnTo>
                    <a:pt x="541335" y="96855"/>
                  </a:lnTo>
                  <a:lnTo>
                    <a:pt x="523285" y="109051"/>
                  </a:lnTo>
                  <a:lnTo>
                    <a:pt x="501244" y="113530"/>
                  </a:lnTo>
                  <a:close/>
                </a:path>
                <a:path w="1447800" h="1685925">
                  <a:moveTo>
                    <a:pt x="56766" y="113530"/>
                  </a:moveTo>
                  <a:lnTo>
                    <a:pt x="34724" y="109051"/>
                  </a:lnTo>
                  <a:lnTo>
                    <a:pt x="16675" y="96855"/>
                  </a:lnTo>
                  <a:lnTo>
                    <a:pt x="4479" y="78805"/>
                  </a:lnTo>
                  <a:lnTo>
                    <a:pt x="0" y="56765"/>
                  </a:lnTo>
                  <a:lnTo>
                    <a:pt x="4479" y="34724"/>
                  </a:lnTo>
                  <a:lnTo>
                    <a:pt x="16675" y="16674"/>
                  </a:lnTo>
                  <a:lnTo>
                    <a:pt x="34724" y="4479"/>
                  </a:lnTo>
                  <a:lnTo>
                    <a:pt x="56766" y="0"/>
                  </a:lnTo>
                  <a:lnTo>
                    <a:pt x="78807" y="4479"/>
                  </a:lnTo>
                  <a:lnTo>
                    <a:pt x="96857" y="16674"/>
                  </a:lnTo>
                  <a:lnTo>
                    <a:pt x="109052" y="34724"/>
                  </a:lnTo>
                  <a:lnTo>
                    <a:pt x="113532" y="56765"/>
                  </a:lnTo>
                  <a:lnTo>
                    <a:pt x="109052" y="78805"/>
                  </a:lnTo>
                  <a:lnTo>
                    <a:pt x="96857" y="96855"/>
                  </a:lnTo>
                  <a:lnTo>
                    <a:pt x="78807" y="109051"/>
                  </a:lnTo>
                  <a:lnTo>
                    <a:pt x="56766" y="113530"/>
                  </a:lnTo>
                  <a:close/>
                </a:path>
                <a:path w="1447800" h="1685925">
                  <a:moveTo>
                    <a:pt x="1390767" y="113530"/>
                  </a:moveTo>
                  <a:lnTo>
                    <a:pt x="1368726" y="109051"/>
                  </a:lnTo>
                  <a:lnTo>
                    <a:pt x="1350676" y="96855"/>
                  </a:lnTo>
                  <a:lnTo>
                    <a:pt x="1338480" y="78805"/>
                  </a:lnTo>
                  <a:lnTo>
                    <a:pt x="1334001" y="56765"/>
                  </a:lnTo>
                  <a:lnTo>
                    <a:pt x="1338480" y="34724"/>
                  </a:lnTo>
                  <a:lnTo>
                    <a:pt x="1350676" y="16674"/>
                  </a:lnTo>
                  <a:lnTo>
                    <a:pt x="1368726" y="4479"/>
                  </a:lnTo>
                  <a:lnTo>
                    <a:pt x="1390767" y="0"/>
                  </a:lnTo>
                  <a:lnTo>
                    <a:pt x="1412809" y="4479"/>
                  </a:lnTo>
                  <a:lnTo>
                    <a:pt x="1430858" y="16674"/>
                  </a:lnTo>
                  <a:lnTo>
                    <a:pt x="1443054" y="34724"/>
                  </a:lnTo>
                  <a:lnTo>
                    <a:pt x="1447533" y="56765"/>
                  </a:lnTo>
                  <a:lnTo>
                    <a:pt x="1443054" y="78805"/>
                  </a:lnTo>
                  <a:lnTo>
                    <a:pt x="1430858" y="96855"/>
                  </a:lnTo>
                  <a:lnTo>
                    <a:pt x="1412809" y="109051"/>
                  </a:lnTo>
                  <a:lnTo>
                    <a:pt x="1390767" y="113530"/>
                  </a:lnTo>
                  <a:close/>
                </a:path>
                <a:path w="1447800" h="1685925">
                  <a:moveTo>
                    <a:pt x="946289" y="1685924"/>
                  </a:moveTo>
                  <a:lnTo>
                    <a:pt x="924248" y="1681445"/>
                  </a:lnTo>
                  <a:lnTo>
                    <a:pt x="906198" y="1669250"/>
                  </a:lnTo>
                  <a:lnTo>
                    <a:pt x="894002" y="1651200"/>
                  </a:lnTo>
                  <a:lnTo>
                    <a:pt x="889523" y="1629159"/>
                  </a:lnTo>
                  <a:lnTo>
                    <a:pt x="893923" y="1607118"/>
                  </a:lnTo>
                  <a:lnTo>
                    <a:pt x="905985" y="1589069"/>
                  </a:lnTo>
                  <a:lnTo>
                    <a:pt x="924009" y="1576873"/>
                  </a:lnTo>
                  <a:lnTo>
                    <a:pt x="946289" y="1572394"/>
                  </a:lnTo>
                  <a:lnTo>
                    <a:pt x="968330" y="1576873"/>
                  </a:lnTo>
                  <a:lnTo>
                    <a:pt x="986380" y="1589069"/>
                  </a:lnTo>
                  <a:lnTo>
                    <a:pt x="998576" y="1607118"/>
                  </a:lnTo>
                  <a:lnTo>
                    <a:pt x="1003055" y="1629159"/>
                  </a:lnTo>
                  <a:lnTo>
                    <a:pt x="998576" y="1651200"/>
                  </a:lnTo>
                  <a:lnTo>
                    <a:pt x="986380" y="1669250"/>
                  </a:lnTo>
                  <a:lnTo>
                    <a:pt x="968330" y="1681445"/>
                  </a:lnTo>
                  <a:lnTo>
                    <a:pt x="946289" y="1685924"/>
                  </a:lnTo>
                  <a:close/>
                </a:path>
                <a:path w="1447800" h="1685925">
                  <a:moveTo>
                    <a:pt x="501244" y="1685924"/>
                  </a:moveTo>
                  <a:lnTo>
                    <a:pt x="479202" y="1681445"/>
                  </a:lnTo>
                  <a:lnTo>
                    <a:pt x="461153" y="1669250"/>
                  </a:lnTo>
                  <a:lnTo>
                    <a:pt x="448957" y="1651200"/>
                  </a:lnTo>
                  <a:lnTo>
                    <a:pt x="444478" y="1629159"/>
                  </a:lnTo>
                  <a:lnTo>
                    <a:pt x="448957" y="1607118"/>
                  </a:lnTo>
                  <a:lnTo>
                    <a:pt x="461153" y="1589069"/>
                  </a:lnTo>
                  <a:lnTo>
                    <a:pt x="479202" y="1576873"/>
                  </a:lnTo>
                  <a:lnTo>
                    <a:pt x="501244" y="1572394"/>
                  </a:lnTo>
                  <a:lnTo>
                    <a:pt x="523285" y="1576873"/>
                  </a:lnTo>
                  <a:lnTo>
                    <a:pt x="541335" y="1589069"/>
                  </a:lnTo>
                  <a:lnTo>
                    <a:pt x="553530" y="1607118"/>
                  </a:lnTo>
                  <a:lnTo>
                    <a:pt x="558010" y="1629159"/>
                  </a:lnTo>
                  <a:lnTo>
                    <a:pt x="553530" y="1651200"/>
                  </a:lnTo>
                  <a:lnTo>
                    <a:pt x="541335" y="1669250"/>
                  </a:lnTo>
                  <a:lnTo>
                    <a:pt x="523285" y="1681445"/>
                  </a:lnTo>
                  <a:lnTo>
                    <a:pt x="501244" y="1685924"/>
                  </a:lnTo>
                  <a:close/>
                </a:path>
                <a:path w="1447800" h="1685925">
                  <a:moveTo>
                    <a:pt x="56766" y="1685924"/>
                  </a:moveTo>
                  <a:lnTo>
                    <a:pt x="34724" y="1681445"/>
                  </a:lnTo>
                  <a:lnTo>
                    <a:pt x="16675" y="1669250"/>
                  </a:lnTo>
                  <a:lnTo>
                    <a:pt x="4479" y="1651200"/>
                  </a:lnTo>
                  <a:lnTo>
                    <a:pt x="0" y="1629159"/>
                  </a:lnTo>
                  <a:lnTo>
                    <a:pt x="4479" y="1607118"/>
                  </a:lnTo>
                  <a:lnTo>
                    <a:pt x="16675" y="1589069"/>
                  </a:lnTo>
                  <a:lnTo>
                    <a:pt x="34724" y="1576873"/>
                  </a:lnTo>
                  <a:lnTo>
                    <a:pt x="56766" y="1572394"/>
                  </a:lnTo>
                  <a:lnTo>
                    <a:pt x="78807" y="1576873"/>
                  </a:lnTo>
                  <a:lnTo>
                    <a:pt x="96857" y="1589069"/>
                  </a:lnTo>
                  <a:lnTo>
                    <a:pt x="109052" y="1607118"/>
                  </a:lnTo>
                  <a:lnTo>
                    <a:pt x="113532" y="1629159"/>
                  </a:lnTo>
                  <a:lnTo>
                    <a:pt x="109052" y="1651200"/>
                  </a:lnTo>
                  <a:lnTo>
                    <a:pt x="96857" y="1669250"/>
                  </a:lnTo>
                  <a:lnTo>
                    <a:pt x="78807" y="1681445"/>
                  </a:lnTo>
                  <a:lnTo>
                    <a:pt x="56766" y="1685924"/>
                  </a:lnTo>
                  <a:close/>
                </a:path>
                <a:path w="1447800" h="1685925">
                  <a:moveTo>
                    <a:pt x="1390767" y="1685924"/>
                  </a:moveTo>
                  <a:lnTo>
                    <a:pt x="1368726" y="1681445"/>
                  </a:lnTo>
                  <a:lnTo>
                    <a:pt x="1350676" y="1669250"/>
                  </a:lnTo>
                  <a:lnTo>
                    <a:pt x="1338480" y="1651200"/>
                  </a:lnTo>
                  <a:lnTo>
                    <a:pt x="1334001" y="1629159"/>
                  </a:lnTo>
                  <a:lnTo>
                    <a:pt x="1338480" y="1607118"/>
                  </a:lnTo>
                  <a:lnTo>
                    <a:pt x="1350676" y="1589069"/>
                  </a:lnTo>
                  <a:lnTo>
                    <a:pt x="1368726" y="1576873"/>
                  </a:lnTo>
                  <a:lnTo>
                    <a:pt x="1390767" y="1572394"/>
                  </a:lnTo>
                  <a:lnTo>
                    <a:pt x="1412809" y="1576873"/>
                  </a:lnTo>
                  <a:lnTo>
                    <a:pt x="1430858" y="1589069"/>
                  </a:lnTo>
                  <a:lnTo>
                    <a:pt x="1443054" y="1607118"/>
                  </a:lnTo>
                  <a:lnTo>
                    <a:pt x="1447533" y="1629159"/>
                  </a:lnTo>
                  <a:lnTo>
                    <a:pt x="1443054" y="1651200"/>
                  </a:lnTo>
                  <a:lnTo>
                    <a:pt x="1430858" y="1669250"/>
                  </a:lnTo>
                  <a:lnTo>
                    <a:pt x="1412809" y="1681445"/>
                  </a:lnTo>
                  <a:lnTo>
                    <a:pt x="1390767" y="1685924"/>
                  </a:lnTo>
                  <a:close/>
                </a:path>
              </a:pathLst>
            </a:custGeom>
            <a:solidFill>
              <a:srgbClr val="FFFFFF"/>
            </a:solidFill>
          </p:spPr>
          <p:txBody>
            <a:bodyPr wrap="square" lIns="0" tIns="0" rIns="0" bIns="0" rtlCol="0"/>
            <a:lstStyle/>
            <a:p>
              <a:endParaRPr/>
            </a:p>
          </p:txBody>
        </p:sp>
      </p:grpSp>
      <p:sp>
        <p:nvSpPr>
          <p:cNvPr id="6" name="object 6"/>
          <p:cNvSpPr/>
          <p:nvPr/>
        </p:nvSpPr>
        <p:spPr>
          <a:xfrm>
            <a:off x="15744184" y="1"/>
            <a:ext cx="1447800" cy="1685925"/>
          </a:xfrm>
          <a:custGeom>
            <a:avLst/>
            <a:gdLst/>
            <a:ahLst/>
            <a:cxnLst/>
            <a:rect l="l" t="t" r="r" b="b"/>
            <a:pathLst>
              <a:path w="1447800" h="1685925">
                <a:moveTo>
                  <a:pt x="946289" y="637472"/>
                </a:moveTo>
                <a:lnTo>
                  <a:pt x="924248" y="632993"/>
                </a:lnTo>
                <a:lnTo>
                  <a:pt x="906198" y="620797"/>
                </a:lnTo>
                <a:lnTo>
                  <a:pt x="894002" y="602748"/>
                </a:lnTo>
                <a:lnTo>
                  <a:pt x="889523" y="580707"/>
                </a:lnTo>
                <a:lnTo>
                  <a:pt x="893923" y="558666"/>
                </a:lnTo>
                <a:lnTo>
                  <a:pt x="905985" y="540617"/>
                </a:lnTo>
                <a:lnTo>
                  <a:pt x="924009" y="528421"/>
                </a:lnTo>
                <a:lnTo>
                  <a:pt x="946289" y="523942"/>
                </a:lnTo>
                <a:lnTo>
                  <a:pt x="968330" y="528421"/>
                </a:lnTo>
                <a:lnTo>
                  <a:pt x="986380" y="540617"/>
                </a:lnTo>
                <a:lnTo>
                  <a:pt x="998576" y="558666"/>
                </a:lnTo>
                <a:lnTo>
                  <a:pt x="1003055" y="580707"/>
                </a:lnTo>
                <a:lnTo>
                  <a:pt x="998576" y="602748"/>
                </a:lnTo>
                <a:lnTo>
                  <a:pt x="986380" y="620797"/>
                </a:lnTo>
                <a:lnTo>
                  <a:pt x="968330" y="632993"/>
                </a:lnTo>
                <a:lnTo>
                  <a:pt x="946289" y="637472"/>
                </a:lnTo>
                <a:close/>
              </a:path>
              <a:path w="1447800" h="1685925">
                <a:moveTo>
                  <a:pt x="501244" y="637472"/>
                </a:moveTo>
                <a:lnTo>
                  <a:pt x="479202" y="632993"/>
                </a:lnTo>
                <a:lnTo>
                  <a:pt x="461153" y="620797"/>
                </a:lnTo>
                <a:lnTo>
                  <a:pt x="448957" y="602748"/>
                </a:lnTo>
                <a:lnTo>
                  <a:pt x="444478" y="580707"/>
                </a:lnTo>
                <a:lnTo>
                  <a:pt x="448957" y="558666"/>
                </a:lnTo>
                <a:lnTo>
                  <a:pt x="461153" y="540617"/>
                </a:lnTo>
                <a:lnTo>
                  <a:pt x="479202" y="528421"/>
                </a:lnTo>
                <a:lnTo>
                  <a:pt x="501244" y="523942"/>
                </a:lnTo>
                <a:lnTo>
                  <a:pt x="523285" y="528421"/>
                </a:lnTo>
                <a:lnTo>
                  <a:pt x="541335" y="540617"/>
                </a:lnTo>
                <a:lnTo>
                  <a:pt x="553530" y="558666"/>
                </a:lnTo>
                <a:lnTo>
                  <a:pt x="558010" y="580707"/>
                </a:lnTo>
                <a:lnTo>
                  <a:pt x="553530" y="602748"/>
                </a:lnTo>
                <a:lnTo>
                  <a:pt x="541335" y="620797"/>
                </a:lnTo>
                <a:lnTo>
                  <a:pt x="523285" y="632993"/>
                </a:lnTo>
                <a:lnTo>
                  <a:pt x="501244" y="637472"/>
                </a:lnTo>
                <a:close/>
              </a:path>
              <a:path w="1447800" h="1685925">
                <a:moveTo>
                  <a:pt x="56766" y="637472"/>
                </a:moveTo>
                <a:lnTo>
                  <a:pt x="34724" y="632993"/>
                </a:lnTo>
                <a:lnTo>
                  <a:pt x="16675" y="620797"/>
                </a:lnTo>
                <a:lnTo>
                  <a:pt x="4479" y="602748"/>
                </a:lnTo>
                <a:lnTo>
                  <a:pt x="0" y="580707"/>
                </a:lnTo>
                <a:lnTo>
                  <a:pt x="4479" y="558666"/>
                </a:lnTo>
                <a:lnTo>
                  <a:pt x="16675" y="540617"/>
                </a:lnTo>
                <a:lnTo>
                  <a:pt x="34724" y="528421"/>
                </a:lnTo>
                <a:lnTo>
                  <a:pt x="56766" y="523942"/>
                </a:lnTo>
                <a:lnTo>
                  <a:pt x="78807" y="528421"/>
                </a:lnTo>
                <a:lnTo>
                  <a:pt x="96857" y="540617"/>
                </a:lnTo>
                <a:lnTo>
                  <a:pt x="109052" y="558666"/>
                </a:lnTo>
                <a:lnTo>
                  <a:pt x="113532" y="580707"/>
                </a:lnTo>
                <a:lnTo>
                  <a:pt x="109052" y="602748"/>
                </a:lnTo>
                <a:lnTo>
                  <a:pt x="96857" y="620797"/>
                </a:lnTo>
                <a:lnTo>
                  <a:pt x="78807" y="632993"/>
                </a:lnTo>
                <a:lnTo>
                  <a:pt x="56766" y="637472"/>
                </a:lnTo>
                <a:close/>
              </a:path>
              <a:path w="1447800" h="1685925">
                <a:moveTo>
                  <a:pt x="1390767" y="637472"/>
                </a:moveTo>
                <a:lnTo>
                  <a:pt x="1368726" y="632993"/>
                </a:lnTo>
                <a:lnTo>
                  <a:pt x="1350676" y="620797"/>
                </a:lnTo>
                <a:lnTo>
                  <a:pt x="1338480" y="602748"/>
                </a:lnTo>
                <a:lnTo>
                  <a:pt x="1334001" y="580707"/>
                </a:lnTo>
                <a:lnTo>
                  <a:pt x="1338480" y="558666"/>
                </a:lnTo>
                <a:lnTo>
                  <a:pt x="1350676" y="540617"/>
                </a:lnTo>
                <a:lnTo>
                  <a:pt x="1368726" y="528421"/>
                </a:lnTo>
                <a:lnTo>
                  <a:pt x="1390767" y="523942"/>
                </a:lnTo>
                <a:lnTo>
                  <a:pt x="1412809" y="528421"/>
                </a:lnTo>
                <a:lnTo>
                  <a:pt x="1430858" y="540617"/>
                </a:lnTo>
                <a:lnTo>
                  <a:pt x="1443054" y="558666"/>
                </a:lnTo>
                <a:lnTo>
                  <a:pt x="1447533" y="580707"/>
                </a:lnTo>
                <a:lnTo>
                  <a:pt x="1443054" y="602748"/>
                </a:lnTo>
                <a:lnTo>
                  <a:pt x="1430858" y="620797"/>
                </a:lnTo>
                <a:lnTo>
                  <a:pt x="1412809" y="632993"/>
                </a:lnTo>
                <a:lnTo>
                  <a:pt x="1390767" y="637472"/>
                </a:lnTo>
                <a:close/>
              </a:path>
              <a:path w="1447800" h="1685925">
                <a:moveTo>
                  <a:pt x="946289" y="1161982"/>
                </a:moveTo>
                <a:lnTo>
                  <a:pt x="924248" y="1157503"/>
                </a:lnTo>
                <a:lnTo>
                  <a:pt x="906198" y="1145307"/>
                </a:lnTo>
                <a:lnTo>
                  <a:pt x="894002" y="1127258"/>
                </a:lnTo>
                <a:lnTo>
                  <a:pt x="889523" y="1105217"/>
                </a:lnTo>
                <a:lnTo>
                  <a:pt x="893923" y="1083176"/>
                </a:lnTo>
                <a:lnTo>
                  <a:pt x="905985" y="1065126"/>
                </a:lnTo>
                <a:lnTo>
                  <a:pt x="924009" y="1052931"/>
                </a:lnTo>
                <a:lnTo>
                  <a:pt x="946289" y="1048452"/>
                </a:lnTo>
                <a:lnTo>
                  <a:pt x="968330" y="1052931"/>
                </a:lnTo>
                <a:lnTo>
                  <a:pt x="986380" y="1065126"/>
                </a:lnTo>
                <a:lnTo>
                  <a:pt x="998576" y="1083176"/>
                </a:lnTo>
                <a:lnTo>
                  <a:pt x="1003055" y="1105217"/>
                </a:lnTo>
                <a:lnTo>
                  <a:pt x="998576" y="1127258"/>
                </a:lnTo>
                <a:lnTo>
                  <a:pt x="986380" y="1145307"/>
                </a:lnTo>
                <a:lnTo>
                  <a:pt x="968330" y="1157503"/>
                </a:lnTo>
                <a:lnTo>
                  <a:pt x="946289" y="1161982"/>
                </a:lnTo>
                <a:close/>
              </a:path>
              <a:path w="1447800" h="1685925">
                <a:moveTo>
                  <a:pt x="501244" y="1161982"/>
                </a:moveTo>
                <a:lnTo>
                  <a:pt x="479202" y="1157503"/>
                </a:lnTo>
                <a:lnTo>
                  <a:pt x="461153" y="1145307"/>
                </a:lnTo>
                <a:lnTo>
                  <a:pt x="448957" y="1127258"/>
                </a:lnTo>
                <a:lnTo>
                  <a:pt x="444478" y="1105217"/>
                </a:lnTo>
                <a:lnTo>
                  <a:pt x="448957" y="1083176"/>
                </a:lnTo>
                <a:lnTo>
                  <a:pt x="461153" y="1065126"/>
                </a:lnTo>
                <a:lnTo>
                  <a:pt x="479202" y="1052931"/>
                </a:lnTo>
                <a:lnTo>
                  <a:pt x="501244" y="1048452"/>
                </a:lnTo>
                <a:lnTo>
                  <a:pt x="523285" y="1052931"/>
                </a:lnTo>
                <a:lnTo>
                  <a:pt x="541335" y="1065126"/>
                </a:lnTo>
                <a:lnTo>
                  <a:pt x="553530" y="1083176"/>
                </a:lnTo>
                <a:lnTo>
                  <a:pt x="558010" y="1105217"/>
                </a:lnTo>
                <a:lnTo>
                  <a:pt x="553530" y="1127258"/>
                </a:lnTo>
                <a:lnTo>
                  <a:pt x="541335" y="1145307"/>
                </a:lnTo>
                <a:lnTo>
                  <a:pt x="523285" y="1157503"/>
                </a:lnTo>
                <a:lnTo>
                  <a:pt x="501244" y="1161982"/>
                </a:lnTo>
                <a:close/>
              </a:path>
              <a:path w="1447800" h="1685925">
                <a:moveTo>
                  <a:pt x="56766" y="1161982"/>
                </a:moveTo>
                <a:lnTo>
                  <a:pt x="34724" y="1157503"/>
                </a:lnTo>
                <a:lnTo>
                  <a:pt x="16675" y="1145307"/>
                </a:lnTo>
                <a:lnTo>
                  <a:pt x="4479" y="1127258"/>
                </a:lnTo>
                <a:lnTo>
                  <a:pt x="0" y="1105217"/>
                </a:lnTo>
                <a:lnTo>
                  <a:pt x="4479" y="1083176"/>
                </a:lnTo>
                <a:lnTo>
                  <a:pt x="16675" y="1065126"/>
                </a:lnTo>
                <a:lnTo>
                  <a:pt x="34724" y="1052931"/>
                </a:lnTo>
                <a:lnTo>
                  <a:pt x="56766" y="1048452"/>
                </a:lnTo>
                <a:lnTo>
                  <a:pt x="78807" y="1052931"/>
                </a:lnTo>
                <a:lnTo>
                  <a:pt x="96857" y="1065126"/>
                </a:lnTo>
                <a:lnTo>
                  <a:pt x="109052" y="1083176"/>
                </a:lnTo>
                <a:lnTo>
                  <a:pt x="113532" y="1105217"/>
                </a:lnTo>
                <a:lnTo>
                  <a:pt x="109052" y="1127258"/>
                </a:lnTo>
                <a:lnTo>
                  <a:pt x="96857" y="1145307"/>
                </a:lnTo>
                <a:lnTo>
                  <a:pt x="78807" y="1157503"/>
                </a:lnTo>
                <a:lnTo>
                  <a:pt x="56766" y="1161982"/>
                </a:lnTo>
                <a:close/>
              </a:path>
              <a:path w="1447800" h="1685925">
                <a:moveTo>
                  <a:pt x="1390767" y="1161982"/>
                </a:moveTo>
                <a:lnTo>
                  <a:pt x="1368726" y="1157503"/>
                </a:lnTo>
                <a:lnTo>
                  <a:pt x="1350676" y="1145307"/>
                </a:lnTo>
                <a:lnTo>
                  <a:pt x="1338480" y="1127258"/>
                </a:lnTo>
                <a:lnTo>
                  <a:pt x="1334001" y="1105217"/>
                </a:lnTo>
                <a:lnTo>
                  <a:pt x="1338480" y="1083176"/>
                </a:lnTo>
                <a:lnTo>
                  <a:pt x="1350676" y="1065126"/>
                </a:lnTo>
                <a:lnTo>
                  <a:pt x="1368726" y="1052931"/>
                </a:lnTo>
                <a:lnTo>
                  <a:pt x="1390767" y="1048452"/>
                </a:lnTo>
                <a:lnTo>
                  <a:pt x="1412809" y="1052931"/>
                </a:lnTo>
                <a:lnTo>
                  <a:pt x="1430858" y="1065126"/>
                </a:lnTo>
                <a:lnTo>
                  <a:pt x="1443054" y="1083176"/>
                </a:lnTo>
                <a:lnTo>
                  <a:pt x="1447533" y="1105217"/>
                </a:lnTo>
                <a:lnTo>
                  <a:pt x="1443054" y="1127258"/>
                </a:lnTo>
                <a:lnTo>
                  <a:pt x="1430858" y="1145307"/>
                </a:lnTo>
                <a:lnTo>
                  <a:pt x="1412809" y="1157503"/>
                </a:lnTo>
                <a:lnTo>
                  <a:pt x="1390767" y="1161982"/>
                </a:lnTo>
                <a:close/>
              </a:path>
              <a:path w="1447800" h="1685925">
                <a:moveTo>
                  <a:pt x="946289" y="113530"/>
                </a:moveTo>
                <a:lnTo>
                  <a:pt x="924248" y="109051"/>
                </a:lnTo>
                <a:lnTo>
                  <a:pt x="906198" y="96855"/>
                </a:lnTo>
                <a:lnTo>
                  <a:pt x="894002" y="78805"/>
                </a:lnTo>
                <a:lnTo>
                  <a:pt x="889523" y="56765"/>
                </a:lnTo>
                <a:lnTo>
                  <a:pt x="893923" y="34724"/>
                </a:lnTo>
                <a:lnTo>
                  <a:pt x="905985" y="16674"/>
                </a:lnTo>
                <a:lnTo>
                  <a:pt x="924009" y="4479"/>
                </a:lnTo>
                <a:lnTo>
                  <a:pt x="946289" y="0"/>
                </a:lnTo>
                <a:lnTo>
                  <a:pt x="968330" y="4479"/>
                </a:lnTo>
                <a:lnTo>
                  <a:pt x="986380" y="16674"/>
                </a:lnTo>
                <a:lnTo>
                  <a:pt x="998576" y="34724"/>
                </a:lnTo>
                <a:lnTo>
                  <a:pt x="1003055" y="56765"/>
                </a:lnTo>
                <a:lnTo>
                  <a:pt x="998576" y="78805"/>
                </a:lnTo>
                <a:lnTo>
                  <a:pt x="986380" y="96855"/>
                </a:lnTo>
                <a:lnTo>
                  <a:pt x="968330" y="109051"/>
                </a:lnTo>
                <a:lnTo>
                  <a:pt x="946289" y="113530"/>
                </a:lnTo>
                <a:close/>
              </a:path>
              <a:path w="1447800" h="1685925">
                <a:moveTo>
                  <a:pt x="501244" y="113530"/>
                </a:moveTo>
                <a:lnTo>
                  <a:pt x="479202" y="109051"/>
                </a:lnTo>
                <a:lnTo>
                  <a:pt x="461153" y="96855"/>
                </a:lnTo>
                <a:lnTo>
                  <a:pt x="448957" y="78805"/>
                </a:lnTo>
                <a:lnTo>
                  <a:pt x="444478" y="56765"/>
                </a:lnTo>
                <a:lnTo>
                  <a:pt x="448957" y="34724"/>
                </a:lnTo>
                <a:lnTo>
                  <a:pt x="461153" y="16674"/>
                </a:lnTo>
                <a:lnTo>
                  <a:pt x="479202" y="4479"/>
                </a:lnTo>
                <a:lnTo>
                  <a:pt x="501244" y="0"/>
                </a:lnTo>
                <a:lnTo>
                  <a:pt x="523285" y="4479"/>
                </a:lnTo>
                <a:lnTo>
                  <a:pt x="541335" y="16674"/>
                </a:lnTo>
                <a:lnTo>
                  <a:pt x="553530" y="34724"/>
                </a:lnTo>
                <a:lnTo>
                  <a:pt x="558010" y="56765"/>
                </a:lnTo>
                <a:lnTo>
                  <a:pt x="553530" y="78805"/>
                </a:lnTo>
                <a:lnTo>
                  <a:pt x="541335" y="96855"/>
                </a:lnTo>
                <a:lnTo>
                  <a:pt x="523285" y="109051"/>
                </a:lnTo>
                <a:lnTo>
                  <a:pt x="501244" y="113530"/>
                </a:lnTo>
                <a:close/>
              </a:path>
              <a:path w="1447800" h="1685925">
                <a:moveTo>
                  <a:pt x="56766" y="113530"/>
                </a:moveTo>
                <a:lnTo>
                  <a:pt x="34724" y="109051"/>
                </a:lnTo>
                <a:lnTo>
                  <a:pt x="16675" y="96855"/>
                </a:lnTo>
                <a:lnTo>
                  <a:pt x="4479" y="78805"/>
                </a:lnTo>
                <a:lnTo>
                  <a:pt x="0" y="56765"/>
                </a:lnTo>
                <a:lnTo>
                  <a:pt x="4479" y="34724"/>
                </a:lnTo>
                <a:lnTo>
                  <a:pt x="16675" y="16674"/>
                </a:lnTo>
                <a:lnTo>
                  <a:pt x="34724" y="4479"/>
                </a:lnTo>
                <a:lnTo>
                  <a:pt x="56766" y="0"/>
                </a:lnTo>
                <a:lnTo>
                  <a:pt x="78807" y="4479"/>
                </a:lnTo>
                <a:lnTo>
                  <a:pt x="96857" y="16674"/>
                </a:lnTo>
                <a:lnTo>
                  <a:pt x="109052" y="34724"/>
                </a:lnTo>
                <a:lnTo>
                  <a:pt x="113532" y="56765"/>
                </a:lnTo>
                <a:lnTo>
                  <a:pt x="109052" y="78805"/>
                </a:lnTo>
                <a:lnTo>
                  <a:pt x="96857" y="96855"/>
                </a:lnTo>
                <a:lnTo>
                  <a:pt x="78807" y="109051"/>
                </a:lnTo>
                <a:lnTo>
                  <a:pt x="56766" y="113530"/>
                </a:lnTo>
                <a:close/>
              </a:path>
              <a:path w="1447800" h="1685925">
                <a:moveTo>
                  <a:pt x="1390767" y="113530"/>
                </a:moveTo>
                <a:lnTo>
                  <a:pt x="1368726" y="109051"/>
                </a:lnTo>
                <a:lnTo>
                  <a:pt x="1350676" y="96855"/>
                </a:lnTo>
                <a:lnTo>
                  <a:pt x="1338480" y="78805"/>
                </a:lnTo>
                <a:lnTo>
                  <a:pt x="1334001" y="56765"/>
                </a:lnTo>
                <a:lnTo>
                  <a:pt x="1338480" y="34724"/>
                </a:lnTo>
                <a:lnTo>
                  <a:pt x="1350676" y="16674"/>
                </a:lnTo>
                <a:lnTo>
                  <a:pt x="1368726" y="4479"/>
                </a:lnTo>
                <a:lnTo>
                  <a:pt x="1390767" y="0"/>
                </a:lnTo>
                <a:lnTo>
                  <a:pt x="1412809" y="4479"/>
                </a:lnTo>
                <a:lnTo>
                  <a:pt x="1430858" y="16674"/>
                </a:lnTo>
                <a:lnTo>
                  <a:pt x="1443054" y="34724"/>
                </a:lnTo>
                <a:lnTo>
                  <a:pt x="1447533" y="56765"/>
                </a:lnTo>
                <a:lnTo>
                  <a:pt x="1443054" y="78805"/>
                </a:lnTo>
                <a:lnTo>
                  <a:pt x="1430858" y="96855"/>
                </a:lnTo>
                <a:lnTo>
                  <a:pt x="1412809" y="109051"/>
                </a:lnTo>
                <a:lnTo>
                  <a:pt x="1390767" y="113530"/>
                </a:lnTo>
                <a:close/>
              </a:path>
              <a:path w="1447800" h="1685925">
                <a:moveTo>
                  <a:pt x="946289" y="1685924"/>
                </a:moveTo>
                <a:lnTo>
                  <a:pt x="924248" y="1681445"/>
                </a:lnTo>
                <a:lnTo>
                  <a:pt x="906198" y="1669250"/>
                </a:lnTo>
                <a:lnTo>
                  <a:pt x="894002" y="1651200"/>
                </a:lnTo>
                <a:lnTo>
                  <a:pt x="889523" y="1629159"/>
                </a:lnTo>
                <a:lnTo>
                  <a:pt x="893923" y="1607118"/>
                </a:lnTo>
                <a:lnTo>
                  <a:pt x="905985" y="1589069"/>
                </a:lnTo>
                <a:lnTo>
                  <a:pt x="924009" y="1576873"/>
                </a:lnTo>
                <a:lnTo>
                  <a:pt x="946289" y="1572394"/>
                </a:lnTo>
                <a:lnTo>
                  <a:pt x="968330" y="1576873"/>
                </a:lnTo>
                <a:lnTo>
                  <a:pt x="986380" y="1589069"/>
                </a:lnTo>
                <a:lnTo>
                  <a:pt x="998576" y="1607118"/>
                </a:lnTo>
                <a:lnTo>
                  <a:pt x="1003055" y="1629159"/>
                </a:lnTo>
                <a:lnTo>
                  <a:pt x="998576" y="1651200"/>
                </a:lnTo>
                <a:lnTo>
                  <a:pt x="986380" y="1669250"/>
                </a:lnTo>
                <a:lnTo>
                  <a:pt x="968330" y="1681445"/>
                </a:lnTo>
                <a:lnTo>
                  <a:pt x="946289" y="1685924"/>
                </a:lnTo>
                <a:close/>
              </a:path>
              <a:path w="1447800" h="1685925">
                <a:moveTo>
                  <a:pt x="501244" y="1685924"/>
                </a:moveTo>
                <a:lnTo>
                  <a:pt x="479202" y="1681445"/>
                </a:lnTo>
                <a:lnTo>
                  <a:pt x="461153" y="1669250"/>
                </a:lnTo>
                <a:lnTo>
                  <a:pt x="448957" y="1651200"/>
                </a:lnTo>
                <a:lnTo>
                  <a:pt x="444478" y="1629159"/>
                </a:lnTo>
                <a:lnTo>
                  <a:pt x="448957" y="1607118"/>
                </a:lnTo>
                <a:lnTo>
                  <a:pt x="461153" y="1589069"/>
                </a:lnTo>
                <a:lnTo>
                  <a:pt x="479202" y="1576873"/>
                </a:lnTo>
                <a:lnTo>
                  <a:pt x="501244" y="1572394"/>
                </a:lnTo>
                <a:lnTo>
                  <a:pt x="523285" y="1576873"/>
                </a:lnTo>
                <a:lnTo>
                  <a:pt x="541335" y="1589069"/>
                </a:lnTo>
                <a:lnTo>
                  <a:pt x="553530" y="1607118"/>
                </a:lnTo>
                <a:lnTo>
                  <a:pt x="558010" y="1629159"/>
                </a:lnTo>
                <a:lnTo>
                  <a:pt x="553530" y="1651200"/>
                </a:lnTo>
                <a:lnTo>
                  <a:pt x="541335" y="1669250"/>
                </a:lnTo>
                <a:lnTo>
                  <a:pt x="523285" y="1681445"/>
                </a:lnTo>
                <a:lnTo>
                  <a:pt x="501244" y="1685924"/>
                </a:lnTo>
                <a:close/>
              </a:path>
              <a:path w="1447800" h="1685925">
                <a:moveTo>
                  <a:pt x="56766" y="1685924"/>
                </a:moveTo>
                <a:lnTo>
                  <a:pt x="34724" y="1681445"/>
                </a:lnTo>
                <a:lnTo>
                  <a:pt x="16675" y="1669250"/>
                </a:lnTo>
                <a:lnTo>
                  <a:pt x="4479" y="1651200"/>
                </a:lnTo>
                <a:lnTo>
                  <a:pt x="0" y="1629159"/>
                </a:lnTo>
                <a:lnTo>
                  <a:pt x="4479" y="1607118"/>
                </a:lnTo>
                <a:lnTo>
                  <a:pt x="16675" y="1589069"/>
                </a:lnTo>
                <a:lnTo>
                  <a:pt x="34724" y="1576873"/>
                </a:lnTo>
                <a:lnTo>
                  <a:pt x="56766" y="1572394"/>
                </a:lnTo>
                <a:lnTo>
                  <a:pt x="78807" y="1576873"/>
                </a:lnTo>
                <a:lnTo>
                  <a:pt x="96857" y="1589069"/>
                </a:lnTo>
                <a:lnTo>
                  <a:pt x="109052" y="1607118"/>
                </a:lnTo>
                <a:lnTo>
                  <a:pt x="113532" y="1629159"/>
                </a:lnTo>
                <a:lnTo>
                  <a:pt x="109052" y="1651200"/>
                </a:lnTo>
                <a:lnTo>
                  <a:pt x="96857" y="1669250"/>
                </a:lnTo>
                <a:lnTo>
                  <a:pt x="78807" y="1681445"/>
                </a:lnTo>
                <a:lnTo>
                  <a:pt x="56766" y="1685924"/>
                </a:lnTo>
                <a:close/>
              </a:path>
              <a:path w="1447800" h="1685925">
                <a:moveTo>
                  <a:pt x="1390767" y="1685924"/>
                </a:moveTo>
                <a:lnTo>
                  <a:pt x="1368726" y="1681445"/>
                </a:lnTo>
                <a:lnTo>
                  <a:pt x="1350676" y="1669250"/>
                </a:lnTo>
                <a:lnTo>
                  <a:pt x="1338480" y="1651200"/>
                </a:lnTo>
                <a:lnTo>
                  <a:pt x="1334001" y="1629159"/>
                </a:lnTo>
                <a:lnTo>
                  <a:pt x="1338480" y="1607118"/>
                </a:lnTo>
                <a:lnTo>
                  <a:pt x="1350676" y="1589069"/>
                </a:lnTo>
                <a:lnTo>
                  <a:pt x="1368726" y="1576873"/>
                </a:lnTo>
                <a:lnTo>
                  <a:pt x="1390767" y="1572394"/>
                </a:lnTo>
                <a:lnTo>
                  <a:pt x="1412809" y="1576873"/>
                </a:lnTo>
                <a:lnTo>
                  <a:pt x="1430858" y="1589069"/>
                </a:lnTo>
                <a:lnTo>
                  <a:pt x="1443054" y="1607118"/>
                </a:lnTo>
                <a:lnTo>
                  <a:pt x="1447533" y="1629159"/>
                </a:lnTo>
                <a:lnTo>
                  <a:pt x="1443054" y="1651200"/>
                </a:lnTo>
                <a:lnTo>
                  <a:pt x="1430858" y="1669250"/>
                </a:lnTo>
                <a:lnTo>
                  <a:pt x="1412809" y="1681445"/>
                </a:lnTo>
                <a:lnTo>
                  <a:pt x="1390767" y="1685924"/>
                </a:lnTo>
                <a:close/>
              </a:path>
            </a:pathLst>
          </a:custGeom>
          <a:solidFill>
            <a:srgbClr val="FFFFFF"/>
          </a:solidFill>
        </p:spPr>
        <p:txBody>
          <a:bodyPr wrap="square" lIns="0" tIns="0" rIns="0" bIns="0" rtlCol="0"/>
          <a:lstStyle/>
          <a:p>
            <a:endParaRPr/>
          </a:p>
        </p:txBody>
      </p:sp>
      <p:sp>
        <p:nvSpPr>
          <p:cNvPr id="7" name="object 2">
            <a:extLst>
              <a:ext uri="{FF2B5EF4-FFF2-40B4-BE49-F238E27FC236}">
                <a16:creationId xmlns:a16="http://schemas.microsoft.com/office/drawing/2014/main" id="{9B3049DD-5C71-F309-B715-459ADD5FF92D}"/>
              </a:ext>
            </a:extLst>
          </p:cNvPr>
          <p:cNvSpPr txBox="1">
            <a:spLocks/>
          </p:cNvSpPr>
          <p:nvPr/>
        </p:nvSpPr>
        <p:spPr>
          <a:xfrm>
            <a:off x="2476633" y="6310309"/>
            <a:ext cx="12915767" cy="628377"/>
          </a:xfrm>
          <a:prstGeom prst="rect">
            <a:avLst/>
          </a:prstGeom>
        </p:spPr>
        <p:txBody>
          <a:bodyPr vert="horz" wrap="square" lIns="0" tIns="12700" rIns="0" bIns="0" rtlCol="0">
            <a:spAutoFit/>
          </a:bodyPr>
          <a:lstStyle>
            <a:lvl1pPr>
              <a:defRPr sz="7800" b="1" i="0">
                <a:solidFill>
                  <a:srgbClr val="00995D"/>
                </a:solidFill>
                <a:latin typeface="Tahoma"/>
                <a:ea typeface="+mj-ea"/>
                <a:cs typeface="Tahoma"/>
              </a:defRPr>
            </a:lvl1pPr>
          </a:lstStyle>
          <a:p>
            <a:pPr marL="12700">
              <a:spcBef>
                <a:spcPts val="100"/>
              </a:spcBef>
            </a:pPr>
            <a:r>
              <a:rPr lang="en-US" sz="4000" kern="0" spc="-185" dirty="0">
                <a:solidFill>
                  <a:srgbClr val="009A5E"/>
                </a:solidFill>
                <a:latin typeface="Helvetica" panose="020B0604020202020204" pitchFamily="34" charset="0"/>
                <a:cs typeface="Helvetica" panose="020B0604020202020204" pitchFamily="34" charset="0"/>
              </a:rPr>
              <a:t>Noman Ahmad (Business Analyst, PSW)</a:t>
            </a:r>
            <a:endParaRPr lang="en-US" sz="4000" kern="0" spc="25" dirty="0">
              <a:solidFill>
                <a:srgbClr val="009A5E"/>
              </a:solidFill>
              <a:latin typeface="Helvetica" panose="020B0604020202020204" pitchFamily="34" charset="0"/>
              <a:cs typeface="Helvetica"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E78FD-0BCB-48A1-9E6E-28997BF9C4EA}"/>
              </a:ext>
            </a:extLst>
          </p:cNvPr>
          <p:cNvPicPr>
            <a:picLocks noChangeAspect="1"/>
          </p:cNvPicPr>
          <p:nvPr/>
        </p:nvPicPr>
        <p:blipFill>
          <a:blip r:embed="rId2"/>
          <a:stretch>
            <a:fillRect/>
          </a:stretch>
        </p:blipFill>
        <p:spPr>
          <a:xfrm>
            <a:off x="-1" y="8141213"/>
            <a:ext cx="10960478" cy="2119880"/>
          </a:xfrm>
          <a:prstGeom prst="rect">
            <a:avLst/>
          </a:prstGeom>
        </p:spPr>
      </p:pic>
      <p:sp>
        <p:nvSpPr>
          <p:cNvPr id="2" name="Title 1">
            <a:extLst>
              <a:ext uri="{FF2B5EF4-FFF2-40B4-BE49-F238E27FC236}">
                <a16:creationId xmlns:a16="http://schemas.microsoft.com/office/drawing/2014/main" id="{1D1CA58B-2663-4ACE-9791-BD209F180169}"/>
              </a:ext>
            </a:extLst>
          </p:cNvPr>
          <p:cNvSpPr>
            <a:spLocks noGrp="1"/>
          </p:cNvSpPr>
          <p:nvPr>
            <p:ph type="title"/>
          </p:nvPr>
        </p:nvSpPr>
        <p:spPr>
          <a:xfrm>
            <a:off x="371993" y="305444"/>
            <a:ext cx="16620607" cy="1107996"/>
          </a:xfrm>
        </p:spPr>
        <p:txBody>
          <a:bodyPr/>
          <a:lstStyle/>
          <a:p>
            <a:r>
              <a:rPr lang="en-US" sz="7200" dirty="0">
                <a:latin typeface="Helvetica" panose="020B0604020202020204" pitchFamily="34" charset="0"/>
                <a:cs typeface="Helvetica" panose="020B0604020202020204" pitchFamily="34" charset="0"/>
              </a:rPr>
              <a:t>Subscription Process</a:t>
            </a:r>
          </a:p>
        </p:txBody>
      </p:sp>
      <p:sp>
        <p:nvSpPr>
          <p:cNvPr id="4" name="Text Placeholder 3">
            <a:extLst>
              <a:ext uri="{FF2B5EF4-FFF2-40B4-BE49-F238E27FC236}">
                <a16:creationId xmlns:a16="http://schemas.microsoft.com/office/drawing/2014/main" id="{5620AFA1-F253-4D30-B65F-01C28A4B4223}"/>
              </a:ext>
            </a:extLst>
          </p:cNvPr>
          <p:cNvSpPr>
            <a:spLocks noGrp="1"/>
          </p:cNvSpPr>
          <p:nvPr>
            <p:ph type="body" idx="1"/>
          </p:nvPr>
        </p:nvSpPr>
        <p:spPr>
          <a:xfrm>
            <a:off x="1007803" y="2204444"/>
            <a:ext cx="16459200" cy="5539978"/>
          </a:xfrm>
        </p:spPr>
        <p:txBody>
          <a:bodyPr/>
          <a:lstStyle/>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4000" dirty="0">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99D0B510-92EF-4998-C6AC-7241ECDFE60B}"/>
              </a:ext>
            </a:extLst>
          </p:cNvPr>
          <p:cNvSpPr txBox="1"/>
          <p:nvPr/>
        </p:nvSpPr>
        <p:spPr>
          <a:xfrm>
            <a:off x="7391400" y="8471118"/>
            <a:ext cx="12280524" cy="1815882"/>
          </a:xfrm>
          <a:prstGeom prst="rect">
            <a:avLst/>
          </a:prstGeom>
          <a:noFill/>
        </p:spPr>
        <p:txBody>
          <a:bodyPr wrap="square">
            <a:spAutoFit/>
          </a:bodyPr>
          <a:lstStyle/>
          <a:p>
            <a:r>
              <a:rPr lang="en-US" sz="2800" b="1" spc="-40" dirty="0">
                <a:solidFill>
                  <a:prstClr val="black"/>
                </a:solidFill>
                <a:latin typeface="Verdana"/>
              </a:rPr>
              <a:t>Step 4</a:t>
            </a:r>
            <a:r>
              <a:rPr lang="en-US" sz="2800" spc="-40" dirty="0">
                <a:solidFill>
                  <a:prstClr val="black"/>
                </a:solidFill>
                <a:latin typeface="Verdana"/>
              </a:rPr>
              <a:t>:</a:t>
            </a:r>
          </a:p>
          <a:p>
            <a:r>
              <a:rPr lang="en-US" sz="2800" spc="-40" dirty="0">
                <a:solidFill>
                  <a:prstClr val="black"/>
                </a:solidFill>
                <a:latin typeface="Verdana"/>
              </a:rPr>
              <a:t>Deposit the non-refundable subscription fee, through system generated Payment Slip</a:t>
            </a:r>
          </a:p>
          <a:p>
            <a:r>
              <a:rPr lang="en-US" sz="2800" spc="-40" dirty="0">
                <a:solidFill>
                  <a:prstClr val="black"/>
                </a:solidFill>
                <a:latin typeface="Verdana"/>
              </a:rPr>
              <a:t>ID (PSID)</a:t>
            </a:r>
          </a:p>
        </p:txBody>
      </p:sp>
      <p:pic>
        <p:nvPicPr>
          <p:cNvPr id="8" name="Picture 7">
            <a:extLst>
              <a:ext uri="{FF2B5EF4-FFF2-40B4-BE49-F238E27FC236}">
                <a16:creationId xmlns:a16="http://schemas.microsoft.com/office/drawing/2014/main" id="{1E4B4B60-DED5-16B4-5351-9254446F9C0A}"/>
              </a:ext>
            </a:extLst>
          </p:cNvPr>
          <p:cNvPicPr>
            <a:picLocks noChangeAspect="1"/>
          </p:cNvPicPr>
          <p:nvPr/>
        </p:nvPicPr>
        <p:blipFill>
          <a:blip r:embed="rId3"/>
          <a:stretch>
            <a:fillRect/>
          </a:stretch>
        </p:blipFill>
        <p:spPr>
          <a:xfrm>
            <a:off x="385440" y="1357684"/>
            <a:ext cx="17932673" cy="7519616"/>
          </a:xfrm>
          <a:prstGeom prst="rect">
            <a:avLst/>
          </a:prstGeom>
        </p:spPr>
      </p:pic>
    </p:spTree>
    <p:extLst>
      <p:ext uri="{BB962C8B-B14F-4D97-AF65-F5344CB8AC3E}">
        <p14:creationId xmlns:p14="http://schemas.microsoft.com/office/powerpoint/2010/main" val="3306541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E78FD-0BCB-48A1-9E6E-28997BF9C4EA}"/>
              </a:ext>
            </a:extLst>
          </p:cNvPr>
          <p:cNvPicPr>
            <a:picLocks noChangeAspect="1"/>
          </p:cNvPicPr>
          <p:nvPr/>
        </p:nvPicPr>
        <p:blipFill>
          <a:blip r:embed="rId2"/>
          <a:stretch>
            <a:fillRect/>
          </a:stretch>
        </p:blipFill>
        <p:spPr>
          <a:xfrm>
            <a:off x="-1" y="8141213"/>
            <a:ext cx="10960478" cy="2119880"/>
          </a:xfrm>
          <a:prstGeom prst="rect">
            <a:avLst/>
          </a:prstGeom>
        </p:spPr>
      </p:pic>
      <p:sp>
        <p:nvSpPr>
          <p:cNvPr id="2" name="Title 1">
            <a:extLst>
              <a:ext uri="{FF2B5EF4-FFF2-40B4-BE49-F238E27FC236}">
                <a16:creationId xmlns:a16="http://schemas.microsoft.com/office/drawing/2014/main" id="{1D1CA58B-2663-4ACE-9791-BD209F180169}"/>
              </a:ext>
            </a:extLst>
          </p:cNvPr>
          <p:cNvSpPr>
            <a:spLocks noGrp="1"/>
          </p:cNvSpPr>
          <p:nvPr>
            <p:ph type="title"/>
          </p:nvPr>
        </p:nvSpPr>
        <p:spPr>
          <a:xfrm>
            <a:off x="457200" y="218134"/>
            <a:ext cx="16620607" cy="1107996"/>
          </a:xfrm>
        </p:spPr>
        <p:txBody>
          <a:bodyPr/>
          <a:lstStyle/>
          <a:p>
            <a:r>
              <a:rPr lang="en-US" sz="7200" dirty="0">
                <a:latin typeface="Helvetica" panose="020B0604020202020204" pitchFamily="34" charset="0"/>
                <a:cs typeface="Helvetica" panose="020B0604020202020204" pitchFamily="34" charset="0"/>
              </a:rPr>
              <a:t>Subscription Process</a:t>
            </a:r>
          </a:p>
        </p:txBody>
      </p:sp>
      <p:sp>
        <p:nvSpPr>
          <p:cNvPr id="4" name="Text Placeholder 3">
            <a:extLst>
              <a:ext uri="{FF2B5EF4-FFF2-40B4-BE49-F238E27FC236}">
                <a16:creationId xmlns:a16="http://schemas.microsoft.com/office/drawing/2014/main" id="{5620AFA1-F253-4D30-B65F-01C28A4B4223}"/>
              </a:ext>
            </a:extLst>
          </p:cNvPr>
          <p:cNvSpPr>
            <a:spLocks noGrp="1"/>
          </p:cNvSpPr>
          <p:nvPr>
            <p:ph type="body" idx="1"/>
          </p:nvPr>
        </p:nvSpPr>
        <p:spPr>
          <a:xfrm>
            <a:off x="1007803" y="2204444"/>
            <a:ext cx="16459200" cy="5539978"/>
          </a:xfrm>
        </p:spPr>
        <p:txBody>
          <a:bodyPr/>
          <a:lstStyle/>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4000" dirty="0">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73AD71EA-D9B8-C62C-7240-5CCB8C398C35}"/>
              </a:ext>
            </a:extLst>
          </p:cNvPr>
          <p:cNvSpPr txBox="1"/>
          <p:nvPr/>
        </p:nvSpPr>
        <p:spPr>
          <a:xfrm>
            <a:off x="9492727" y="8273955"/>
            <a:ext cx="8808720" cy="1815882"/>
          </a:xfrm>
          <a:prstGeom prst="rect">
            <a:avLst/>
          </a:prstGeom>
          <a:noFill/>
        </p:spPr>
        <p:txBody>
          <a:bodyPr wrap="square">
            <a:spAutoFit/>
          </a:bodyPr>
          <a:lstStyle/>
          <a:p>
            <a:r>
              <a:rPr lang="en-US" sz="2800" b="1" spc="-40" dirty="0">
                <a:solidFill>
                  <a:prstClr val="black"/>
                </a:solidFill>
                <a:latin typeface="Verdana"/>
              </a:rPr>
              <a:t>Step 5</a:t>
            </a:r>
            <a:r>
              <a:rPr lang="en-US" sz="2800" spc="-40" dirty="0">
                <a:solidFill>
                  <a:prstClr val="black"/>
                </a:solidFill>
                <a:latin typeface="Verdana"/>
              </a:rPr>
              <a:t>:</a:t>
            </a:r>
          </a:p>
          <a:p>
            <a:r>
              <a:rPr lang="en-US" sz="2800" spc="-40" dirty="0">
                <a:solidFill>
                  <a:prstClr val="black"/>
                </a:solidFill>
                <a:latin typeface="Verdana"/>
              </a:rPr>
              <a:t>Biometric verification of the subscriber at any NADRA e-</a:t>
            </a:r>
            <a:r>
              <a:rPr lang="en-US" sz="2800" spc="-40" dirty="0" err="1">
                <a:solidFill>
                  <a:prstClr val="black"/>
                </a:solidFill>
                <a:latin typeface="Verdana"/>
              </a:rPr>
              <a:t>Sahulat</a:t>
            </a:r>
            <a:r>
              <a:rPr lang="en-US" sz="2800" spc="-40" dirty="0">
                <a:solidFill>
                  <a:prstClr val="black"/>
                </a:solidFill>
                <a:latin typeface="Verdana"/>
              </a:rPr>
              <a:t> franchise is required</a:t>
            </a:r>
          </a:p>
          <a:p>
            <a:r>
              <a:rPr lang="en-US" sz="2800" spc="-40" dirty="0">
                <a:solidFill>
                  <a:prstClr val="black"/>
                </a:solidFill>
                <a:latin typeface="Verdana"/>
              </a:rPr>
              <a:t>to complete the PSW subscription</a:t>
            </a:r>
          </a:p>
        </p:txBody>
      </p:sp>
      <p:pic>
        <p:nvPicPr>
          <p:cNvPr id="8" name="Picture 7">
            <a:extLst>
              <a:ext uri="{FF2B5EF4-FFF2-40B4-BE49-F238E27FC236}">
                <a16:creationId xmlns:a16="http://schemas.microsoft.com/office/drawing/2014/main" id="{03B5CD1F-E013-4098-6CE8-186640B08B18}"/>
              </a:ext>
            </a:extLst>
          </p:cNvPr>
          <p:cNvPicPr>
            <a:picLocks noChangeAspect="1"/>
          </p:cNvPicPr>
          <p:nvPr/>
        </p:nvPicPr>
        <p:blipFill>
          <a:blip r:embed="rId3"/>
          <a:stretch>
            <a:fillRect/>
          </a:stretch>
        </p:blipFill>
        <p:spPr>
          <a:xfrm>
            <a:off x="122090" y="1158789"/>
            <a:ext cx="17158107" cy="7569227"/>
          </a:xfrm>
          <a:prstGeom prst="rect">
            <a:avLst/>
          </a:prstGeom>
        </p:spPr>
      </p:pic>
    </p:spTree>
    <p:extLst>
      <p:ext uri="{BB962C8B-B14F-4D97-AF65-F5344CB8AC3E}">
        <p14:creationId xmlns:p14="http://schemas.microsoft.com/office/powerpoint/2010/main" val="3540518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E78FD-0BCB-48A1-9E6E-28997BF9C4EA}"/>
              </a:ext>
            </a:extLst>
          </p:cNvPr>
          <p:cNvPicPr>
            <a:picLocks noChangeAspect="1"/>
          </p:cNvPicPr>
          <p:nvPr/>
        </p:nvPicPr>
        <p:blipFill>
          <a:blip r:embed="rId2"/>
          <a:stretch>
            <a:fillRect/>
          </a:stretch>
        </p:blipFill>
        <p:spPr>
          <a:xfrm>
            <a:off x="-1" y="8141213"/>
            <a:ext cx="10960478" cy="2119880"/>
          </a:xfrm>
          <a:prstGeom prst="rect">
            <a:avLst/>
          </a:prstGeom>
        </p:spPr>
      </p:pic>
      <p:sp>
        <p:nvSpPr>
          <p:cNvPr id="2" name="Title 1">
            <a:extLst>
              <a:ext uri="{FF2B5EF4-FFF2-40B4-BE49-F238E27FC236}">
                <a16:creationId xmlns:a16="http://schemas.microsoft.com/office/drawing/2014/main" id="{1D1CA58B-2663-4ACE-9791-BD209F180169}"/>
              </a:ext>
            </a:extLst>
          </p:cNvPr>
          <p:cNvSpPr>
            <a:spLocks noGrp="1"/>
          </p:cNvSpPr>
          <p:nvPr>
            <p:ph type="title"/>
          </p:nvPr>
        </p:nvSpPr>
        <p:spPr>
          <a:xfrm>
            <a:off x="846396" y="656438"/>
            <a:ext cx="16620607" cy="1107996"/>
          </a:xfrm>
        </p:spPr>
        <p:txBody>
          <a:bodyPr/>
          <a:lstStyle/>
          <a:p>
            <a:r>
              <a:rPr lang="en-US" sz="7200" dirty="0">
                <a:latin typeface="Helvetica" panose="020B0604020202020204" pitchFamily="34" charset="0"/>
                <a:cs typeface="Helvetica" panose="020B0604020202020204" pitchFamily="34" charset="0"/>
              </a:rPr>
              <a:t>Subscription Process</a:t>
            </a:r>
          </a:p>
        </p:txBody>
      </p:sp>
      <p:sp>
        <p:nvSpPr>
          <p:cNvPr id="4" name="Text Placeholder 3">
            <a:extLst>
              <a:ext uri="{FF2B5EF4-FFF2-40B4-BE49-F238E27FC236}">
                <a16:creationId xmlns:a16="http://schemas.microsoft.com/office/drawing/2014/main" id="{5620AFA1-F253-4D30-B65F-01C28A4B4223}"/>
              </a:ext>
            </a:extLst>
          </p:cNvPr>
          <p:cNvSpPr>
            <a:spLocks noGrp="1"/>
          </p:cNvSpPr>
          <p:nvPr>
            <p:ph type="body" idx="1"/>
          </p:nvPr>
        </p:nvSpPr>
        <p:spPr>
          <a:xfrm>
            <a:off x="1007803" y="2204444"/>
            <a:ext cx="16459200" cy="5539978"/>
          </a:xfrm>
        </p:spPr>
        <p:txBody>
          <a:bodyPr/>
          <a:lstStyle/>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4000" dirty="0">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0C84219B-5B18-A19B-83AD-863C1FEC3E50}"/>
              </a:ext>
            </a:extLst>
          </p:cNvPr>
          <p:cNvSpPr txBox="1"/>
          <p:nvPr/>
        </p:nvSpPr>
        <p:spPr>
          <a:xfrm>
            <a:off x="7430481" y="7485150"/>
            <a:ext cx="11087100" cy="2246769"/>
          </a:xfrm>
          <a:prstGeom prst="rect">
            <a:avLst/>
          </a:prstGeom>
          <a:noFill/>
        </p:spPr>
        <p:txBody>
          <a:bodyPr wrap="square">
            <a:spAutoFit/>
          </a:bodyPr>
          <a:lstStyle/>
          <a:p>
            <a:r>
              <a:rPr lang="en-US" sz="2800" b="1" spc="-40" dirty="0">
                <a:solidFill>
                  <a:prstClr val="black"/>
                </a:solidFill>
                <a:latin typeface="Verdana"/>
              </a:rPr>
              <a:t>Step 6</a:t>
            </a:r>
            <a:r>
              <a:rPr lang="en-US" sz="2800" spc="-40" dirty="0">
                <a:solidFill>
                  <a:prstClr val="black"/>
                </a:solidFill>
                <a:latin typeface="Verdana"/>
              </a:rPr>
              <a:t>:</a:t>
            </a:r>
          </a:p>
          <a:p>
            <a:r>
              <a:rPr lang="en-US" sz="2800" spc="-40" dirty="0">
                <a:solidFill>
                  <a:prstClr val="black"/>
                </a:solidFill>
                <a:latin typeface="Verdana"/>
              </a:rPr>
              <a:t>After successful biometric verification, a link shall be sent to the registered email address with the UID (User ID) after which the subscriber shall be able to create a unique password to access the PSW Portal.</a:t>
            </a:r>
          </a:p>
        </p:txBody>
      </p:sp>
      <p:pic>
        <p:nvPicPr>
          <p:cNvPr id="8" name="Picture 7">
            <a:extLst>
              <a:ext uri="{FF2B5EF4-FFF2-40B4-BE49-F238E27FC236}">
                <a16:creationId xmlns:a16="http://schemas.microsoft.com/office/drawing/2014/main" id="{2385B652-960E-400D-3A2B-C526F779EEF7}"/>
              </a:ext>
            </a:extLst>
          </p:cNvPr>
          <p:cNvPicPr>
            <a:picLocks noChangeAspect="1"/>
          </p:cNvPicPr>
          <p:nvPr/>
        </p:nvPicPr>
        <p:blipFill>
          <a:blip r:embed="rId3"/>
          <a:stretch>
            <a:fillRect/>
          </a:stretch>
        </p:blipFill>
        <p:spPr>
          <a:xfrm>
            <a:off x="1039648" y="1943099"/>
            <a:ext cx="15688560" cy="5145259"/>
          </a:xfrm>
          <a:prstGeom prst="rect">
            <a:avLst/>
          </a:prstGeom>
        </p:spPr>
      </p:pic>
    </p:spTree>
    <p:extLst>
      <p:ext uri="{BB962C8B-B14F-4D97-AF65-F5344CB8AC3E}">
        <p14:creationId xmlns:p14="http://schemas.microsoft.com/office/powerpoint/2010/main" val="3536074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6000" y="3086100"/>
            <a:ext cx="14715351" cy="2475037"/>
          </a:xfrm>
          <a:prstGeom prst="rect">
            <a:avLst/>
          </a:prstGeom>
        </p:spPr>
        <p:txBody>
          <a:bodyPr vert="horz" wrap="square" lIns="0" tIns="12700" rIns="0" bIns="0" rtlCol="0">
            <a:spAutoFit/>
          </a:bodyPr>
          <a:lstStyle/>
          <a:p>
            <a:pPr marL="12700">
              <a:lnSpc>
                <a:spcPct val="100000"/>
              </a:lnSpc>
              <a:spcBef>
                <a:spcPts val="100"/>
              </a:spcBef>
            </a:pPr>
            <a:r>
              <a:rPr lang="en-US" sz="8000" dirty="0">
                <a:solidFill>
                  <a:schemeClr val="bg1"/>
                </a:solidFill>
                <a:latin typeface="Helvetica" panose="020B0604020202020204" pitchFamily="34" charset="0"/>
                <a:cs typeface="Helvetica" panose="020B0604020202020204" pitchFamily="34" charset="0"/>
              </a:rPr>
              <a:t>Process of PSW Registration with Customs</a:t>
            </a:r>
            <a:endParaRPr spc="25" dirty="0">
              <a:solidFill>
                <a:schemeClr val="bg1"/>
              </a:solidFill>
              <a:latin typeface="Helvetica" panose="020B0604020202020204" pitchFamily="34" charset="0"/>
              <a:cs typeface="Helvetica" panose="020B0604020202020204" pitchFamily="34" charset="0"/>
            </a:endParaRPr>
          </a:p>
        </p:txBody>
      </p:sp>
      <p:grpSp>
        <p:nvGrpSpPr>
          <p:cNvPr id="3" name="object 3"/>
          <p:cNvGrpSpPr/>
          <p:nvPr/>
        </p:nvGrpSpPr>
        <p:grpSpPr>
          <a:xfrm>
            <a:off x="0" y="8484989"/>
            <a:ext cx="11463020" cy="1802130"/>
            <a:chOff x="0" y="8484989"/>
            <a:chExt cx="11463020" cy="1802130"/>
          </a:xfrm>
        </p:grpSpPr>
        <p:sp>
          <p:nvSpPr>
            <p:cNvPr id="4" name="object 4"/>
            <p:cNvSpPr/>
            <p:nvPr/>
          </p:nvSpPr>
          <p:spPr>
            <a:xfrm>
              <a:off x="0" y="8484989"/>
              <a:ext cx="11463020" cy="1802130"/>
            </a:xfrm>
            <a:custGeom>
              <a:avLst/>
              <a:gdLst/>
              <a:ahLst/>
              <a:cxnLst/>
              <a:rect l="l" t="t" r="r" b="b"/>
              <a:pathLst>
                <a:path w="11463020" h="1802129">
                  <a:moveTo>
                    <a:pt x="0" y="1802010"/>
                  </a:moveTo>
                  <a:lnTo>
                    <a:pt x="0" y="0"/>
                  </a:lnTo>
                  <a:lnTo>
                    <a:pt x="11462527" y="1793045"/>
                  </a:lnTo>
                  <a:lnTo>
                    <a:pt x="11461125" y="1802010"/>
                  </a:lnTo>
                  <a:lnTo>
                    <a:pt x="0" y="1802010"/>
                  </a:lnTo>
                  <a:close/>
                </a:path>
              </a:pathLst>
            </a:custGeom>
            <a:solidFill>
              <a:srgbClr val="00995D"/>
            </a:solidFill>
          </p:spPr>
          <p:txBody>
            <a:bodyPr wrap="square" lIns="0" tIns="0" rIns="0" bIns="0" rtlCol="0"/>
            <a:lstStyle/>
            <a:p>
              <a:endParaRPr/>
            </a:p>
          </p:txBody>
        </p:sp>
        <p:sp>
          <p:nvSpPr>
            <p:cNvPr id="5" name="object 5"/>
            <p:cNvSpPr/>
            <p:nvPr/>
          </p:nvSpPr>
          <p:spPr>
            <a:xfrm>
              <a:off x="1028833" y="8600165"/>
              <a:ext cx="1447800" cy="1685925"/>
            </a:xfrm>
            <a:custGeom>
              <a:avLst/>
              <a:gdLst/>
              <a:ahLst/>
              <a:cxnLst/>
              <a:rect l="l" t="t" r="r" b="b"/>
              <a:pathLst>
                <a:path w="1447800" h="1685925">
                  <a:moveTo>
                    <a:pt x="946289" y="637472"/>
                  </a:moveTo>
                  <a:lnTo>
                    <a:pt x="924248" y="632993"/>
                  </a:lnTo>
                  <a:lnTo>
                    <a:pt x="906198" y="620797"/>
                  </a:lnTo>
                  <a:lnTo>
                    <a:pt x="894002" y="602748"/>
                  </a:lnTo>
                  <a:lnTo>
                    <a:pt x="889523" y="580707"/>
                  </a:lnTo>
                  <a:lnTo>
                    <a:pt x="893923" y="558666"/>
                  </a:lnTo>
                  <a:lnTo>
                    <a:pt x="905985" y="540617"/>
                  </a:lnTo>
                  <a:lnTo>
                    <a:pt x="924009" y="528421"/>
                  </a:lnTo>
                  <a:lnTo>
                    <a:pt x="946289" y="523942"/>
                  </a:lnTo>
                  <a:lnTo>
                    <a:pt x="968330" y="528421"/>
                  </a:lnTo>
                  <a:lnTo>
                    <a:pt x="986380" y="540617"/>
                  </a:lnTo>
                  <a:lnTo>
                    <a:pt x="998576" y="558666"/>
                  </a:lnTo>
                  <a:lnTo>
                    <a:pt x="1003055" y="580707"/>
                  </a:lnTo>
                  <a:lnTo>
                    <a:pt x="998576" y="602748"/>
                  </a:lnTo>
                  <a:lnTo>
                    <a:pt x="986380" y="620797"/>
                  </a:lnTo>
                  <a:lnTo>
                    <a:pt x="968330" y="632993"/>
                  </a:lnTo>
                  <a:lnTo>
                    <a:pt x="946289" y="637472"/>
                  </a:lnTo>
                  <a:close/>
                </a:path>
                <a:path w="1447800" h="1685925">
                  <a:moveTo>
                    <a:pt x="501244" y="637472"/>
                  </a:moveTo>
                  <a:lnTo>
                    <a:pt x="479202" y="632993"/>
                  </a:lnTo>
                  <a:lnTo>
                    <a:pt x="461153" y="620797"/>
                  </a:lnTo>
                  <a:lnTo>
                    <a:pt x="448957" y="602748"/>
                  </a:lnTo>
                  <a:lnTo>
                    <a:pt x="444478" y="580707"/>
                  </a:lnTo>
                  <a:lnTo>
                    <a:pt x="448957" y="558666"/>
                  </a:lnTo>
                  <a:lnTo>
                    <a:pt x="461153" y="540617"/>
                  </a:lnTo>
                  <a:lnTo>
                    <a:pt x="479202" y="528421"/>
                  </a:lnTo>
                  <a:lnTo>
                    <a:pt x="501244" y="523942"/>
                  </a:lnTo>
                  <a:lnTo>
                    <a:pt x="523285" y="528421"/>
                  </a:lnTo>
                  <a:lnTo>
                    <a:pt x="541335" y="540617"/>
                  </a:lnTo>
                  <a:lnTo>
                    <a:pt x="553530" y="558666"/>
                  </a:lnTo>
                  <a:lnTo>
                    <a:pt x="558010" y="580707"/>
                  </a:lnTo>
                  <a:lnTo>
                    <a:pt x="553530" y="602748"/>
                  </a:lnTo>
                  <a:lnTo>
                    <a:pt x="541335" y="620797"/>
                  </a:lnTo>
                  <a:lnTo>
                    <a:pt x="523285" y="632993"/>
                  </a:lnTo>
                  <a:lnTo>
                    <a:pt x="501244" y="637472"/>
                  </a:lnTo>
                  <a:close/>
                </a:path>
                <a:path w="1447800" h="1685925">
                  <a:moveTo>
                    <a:pt x="56766" y="637472"/>
                  </a:moveTo>
                  <a:lnTo>
                    <a:pt x="34724" y="632993"/>
                  </a:lnTo>
                  <a:lnTo>
                    <a:pt x="16675" y="620797"/>
                  </a:lnTo>
                  <a:lnTo>
                    <a:pt x="4479" y="602748"/>
                  </a:lnTo>
                  <a:lnTo>
                    <a:pt x="0" y="580707"/>
                  </a:lnTo>
                  <a:lnTo>
                    <a:pt x="4479" y="558666"/>
                  </a:lnTo>
                  <a:lnTo>
                    <a:pt x="16675" y="540617"/>
                  </a:lnTo>
                  <a:lnTo>
                    <a:pt x="34724" y="528421"/>
                  </a:lnTo>
                  <a:lnTo>
                    <a:pt x="56766" y="523942"/>
                  </a:lnTo>
                  <a:lnTo>
                    <a:pt x="78807" y="528421"/>
                  </a:lnTo>
                  <a:lnTo>
                    <a:pt x="96857" y="540617"/>
                  </a:lnTo>
                  <a:lnTo>
                    <a:pt x="109052" y="558666"/>
                  </a:lnTo>
                  <a:lnTo>
                    <a:pt x="113532" y="580707"/>
                  </a:lnTo>
                  <a:lnTo>
                    <a:pt x="109052" y="602748"/>
                  </a:lnTo>
                  <a:lnTo>
                    <a:pt x="96857" y="620797"/>
                  </a:lnTo>
                  <a:lnTo>
                    <a:pt x="78807" y="632993"/>
                  </a:lnTo>
                  <a:lnTo>
                    <a:pt x="56766" y="637472"/>
                  </a:lnTo>
                  <a:close/>
                </a:path>
                <a:path w="1447800" h="1685925">
                  <a:moveTo>
                    <a:pt x="1390767" y="637472"/>
                  </a:moveTo>
                  <a:lnTo>
                    <a:pt x="1368726" y="632993"/>
                  </a:lnTo>
                  <a:lnTo>
                    <a:pt x="1350676" y="620797"/>
                  </a:lnTo>
                  <a:lnTo>
                    <a:pt x="1338480" y="602748"/>
                  </a:lnTo>
                  <a:lnTo>
                    <a:pt x="1334001" y="580707"/>
                  </a:lnTo>
                  <a:lnTo>
                    <a:pt x="1338480" y="558666"/>
                  </a:lnTo>
                  <a:lnTo>
                    <a:pt x="1350676" y="540617"/>
                  </a:lnTo>
                  <a:lnTo>
                    <a:pt x="1368726" y="528421"/>
                  </a:lnTo>
                  <a:lnTo>
                    <a:pt x="1390767" y="523942"/>
                  </a:lnTo>
                  <a:lnTo>
                    <a:pt x="1412809" y="528421"/>
                  </a:lnTo>
                  <a:lnTo>
                    <a:pt x="1430858" y="540617"/>
                  </a:lnTo>
                  <a:lnTo>
                    <a:pt x="1443054" y="558666"/>
                  </a:lnTo>
                  <a:lnTo>
                    <a:pt x="1447533" y="580707"/>
                  </a:lnTo>
                  <a:lnTo>
                    <a:pt x="1443054" y="602748"/>
                  </a:lnTo>
                  <a:lnTo>
                    <a:pt x="1430858" y="620797"/>
                  </a:lnTo>
                  <a:lnTo>
                    <a:pt x="1412809" y="632993"/>
                  </a:lnTo>
                  <a:lnTo>
                    <a:pt x="1390767" y="637472"/>
                  </a:lnTo>
                  <a:close/>
                </a:path>
                <a:path w="1447800" h="1685925">
                  <a:moveTo>
                    <a:pt x="946289" y="1161982"/>
                  </a:moveTo>
                  <a:lnTo>
                    <a:pt x="924248" y="1157503"/>
                  </a:lnTo>
                  <a:lnTo>
                    <a:pt x="906198" y="1145307"/>
                  </a:lnTo>
                  <a:lnTo>
                    <a:pt x="894002" y="1127258"/>
                  </a:lnTo>
                  <a:lnTo>
                    <a:pt x="889523" y="1105217"/>
                  </a:lnTo>
                  <a:lnTo>
                    <a:pt x="893923" y="1083176"/>
                  </a:lnTo>
                  <a:lnTo>
                    <a:pt x="905985" y="1065126"/>
                  </a:lnTo>
                  <a:lnTo>
                    <a:pt x="924009" y="1052931"/>
                  </a:lnTo>
                  <a:lnTo>
                    <a:pt x="946289" y="1048452"/>
                  </a:lnTo>
                  <a:lnTo>
                    <a:pt x="968330" y="1052931"/>
                  </a:lnTo>
                  <a:lnTo>
                    <a:pt x="986380" y="1065126"/>
                  </a:lnTo>
                  <a:lnTo>
                    <a:pt x="998576" y="1083176"/>
                  </a:lnTo>
                  <a:lnTo>
                    <a:pt x="1003055" y="1105217"/>
                  </a:lnTo>
                  <a:lnTo>
                    <a:pt x="998576" y="1127258"/>
                  </a:lnTo>
                  <a:lnTo>
                    <a:pt x="986380" y="1145307"/>
                  </a:lnTo>
                  <a:lnTo>
                    <a:pt x="968330" y="1157503"/>
                  </a:lnTo>
                  <a:lnTo>
                    <a:pt x="946289" y="1161982"/>
                  </a:lnTo>
                  <a:close/>
                </a:path>
                <a:path w="1447800" h="1685925">
                  <a:moveTo>
                    <a:pt x="501244" y="1161982"/>
                  </a:moveTo>
                  <a:lnTo>
                    <a:pt x="479202" y="1157503"/>
                  </a:lnTo>
                  <a:lnTo>
                    <a:pt x="461153" y="1145307"/>
                  </a:lnTo>
                  <a:lnTo>
                    <a:pt x="448957" y="1127258"/>
                  </a:lnTo>
                  <a:lnTo>
                    <a:pt x="444478" y="1105217"/>
                  </a:lnTo>
                  <a:lnTo>
                    <a:pt x="448957" y="1083176"/>
                  </a:lnTo>
                  <a:lnTo>
                    <a:pt x="461153" y="1065126"/>
                  </a:lnTo>
                  <a:lnTo>
                    <a:pt x="479202" y="1052931"/>
                  </a:lnTo>
                  <a:lnTo>
                    <a:pt x="501244" y="1048452"/>
                  </a:lnTo>
                  <a:lnTo>
                    <a:pt x="523285" y="1052931"/>
                  </a:lnTo>
                  <a:lnTo>
                    <a:pt x="541335" y="1065126"/>
                  </a:lnTo>
                  <a:lnTo>
                    <a:pt x="553530" y="1083176"/>
                  </a:lnTo>
                  <a:lnTo>
                    <a:pt x="558010" y="1105217"/>
                  </a:lnTo>
                  <a:lnTo>
                    <a:pt x="553530" y="1127258"/>
                  </a:lnTo>
                  <a:lnTo>
                    <a:pt x="541335" y="1145307"/>
                  </a:lnTo>
                  <a:lnTo>
                    <a:pt x="523285" y="1157503"/>
                  </a:lnTo>
                  <a:lnTo>
                    <a:pt x="501244" y="1161982"/>
                  </a:lnTo>
                  <a:close/>
                </a:path>
                <a:path w="1447800" h="1685925">
                  <a:moveTo>
                    <a:pt x="56766" y="1161982"/>
                  </a:moveTo>
                  <a:lnTo>
                    <a:pt x="34724" y="1157503"/>
                  </a:lnTo>
                  <a:lnTo>
                    <a:pt x="16675" y="1145307"/>
                  </a:lnTo>
                  <a:lnTo>
                    <a:pt x="4479" y="1127258"/>
                  </a:lnTo>
                  <a:lnTo>
                    <a:pt x="0" y="1105217"/>
                  </a:lnTo>
                  <a:lnTo>
                    <a:pt x="4479" y="1083176"/>
                  </a:lnTo>
                  <a:lnTo>
                    <a:pt x="16675" y="1065126"/>
                  </a:lnTo>
                  <a:lnTo>
                    <a:pt x="34724" y="1052931"/>
                  </a:lnTo>
                  <a:lnTo>
                    <a:pt x="56766" y="1048452"/>
                  </a:lnTo>
                  <a:lnTo>
                    <a:pt x="78807" y="1052931"/>
                  </a:lnTo>
                  <a:lnTo>
                    <a:pt x="96857" y="1065126"/>
                  </a:lnTo>
                  <a:lnTo>
                    <a:pt x="109052" y="1083176"/>
                  </a:lnTo>
                  <a:lnTo>
                    <a:pt x="113532" y="1105217"/>
                  </a:lnTo>
                  <a:lnTo>
                    <a:pt x="109052" y="1127258"/>
                  </a:lnTo>
                  <a:lnTo>
                    <a:pt x="96857" y="1145307"/>
                  </a:lnTo>
                  <a:lnTo>
                    <a:pt x="78807" y="1157503"/>
                  </a:lnTo>
                  <a:lnTo>
                    <a:pt x="56766" y="1161982"/>
                  </a:lnTo>
                  <a:close/>
                </a:path>
                <a:path w="1447800" h="1685925">
                  <a:moveTo>
                    <a:pt x="1390767" y="1161982"/>
                  </a:moveTo>
                  <a:lnTo>
                    <a:pt x="1368726" y="1157503"/>
                  </a:lnTo>
                  <a:lnTo>
                    <a:pt x="1350676" y="1145307"/>
                  </a:lnTo>
                  <a:lnTo>
                    <a:pt x="1338480" y="1127258"/>
                  </a:lnTo>
                  <a:lnTo>
                    <a:pt x="1334001" y="1105217"/>
                  </a:lnTo>
                  <a:lnTo>
                    <a:pt x="1338480" y="1083176"/>
                  </a:lnTo>
                  <a:lnTo>
                    <a:pt x="1350676" y="1065126"/>
                  </a:lnTo>
                  <a:lnTo>
                    <a:pt x="1368726" y="1052931"/>
                  </a:lnTo>
                  <a:lnTo>
                    <a:pt x="1390767" y="1048452"/>
                  </a:lnTo>
                  <a:lnTo>
                    <a:pt x="1412809" y="1052931"/>
                  </a:lnTo>
                  <a:lnTo>
                    <a:pt x="1430858" y="1065126"/>
                  </a:lnTo>
                  <a:lnTo>
                    <a:pt x="1443054" y="1083176"/>
                  </a:lnTo>
                  <a:lnTo>
                    <a:pt x="1447533" y="1105217"/>
                  </a:lnTo>
                  <a:lnTo>
                    <a:pt x="1443054" y="1127258"/>
                  </a:lnTo>
                  <a:lnTo>
                    <a:pt x="1430858" y="1145307"/>
                  </a:lnTo>
                  <a:lnTo>
                    <a:pt x="1412809" y="1157503"/>
                  </a:lnTo>
                  <a:lnTo>
                    <a:pt x="1390767" y="1161982"/>
                  </a:lnTo>
                  <a:close/>
                </a:path>
                <a:path w="1447800" h="1685925">
                  <a:moveTo>
                    <a:pt x="946289" y="113530"/>
                  </a:moveTo>
                  <a:lnTo>
                    <a:pt x="924248" y="109051"/>
                  </a:lnTo>
                  <a:lnTo>
                    <a:pt x="906198" y="96855"/>
                  </a:lnTo>
                  <a:lnTo>
                    <a:pt x="894002" y="78805"/>
                  </a:lnTo>
                  <a:lnTo>
                    <a:pt x="889523" y="56765"/>
                  </a:lnTo>
                  <a:lnTo>
                    <a:pt x="893923" y="34724"/>
                  </a:lnTo>
                  <a:lnTo>
                    <a:pt x="905985" y="16674"/>
                  </a:lnTo>
                  <a:lnTo>
                    <a:pt x="924009" y="4479"/>
                  </a:lnTo>
                  <a:lnTo>
                    <a:pt x="946289" y="0"/>
                  </a:lnTo>
                  <a:lnTo>
                    <a:pt x="968330" y="4479"/>
                  </a:lnTo>
                  <a:lnTo>
                    <a:pt x="986380" y="16674"/>
                  </a:lnTo>
                  <a:lnTo>
                    <a:pt x="998576" y="34724"/>
                  </a:lnTo>
                  <a:lnTo>
                    <a:pt x="1003055" y="56765"/>
                  </a:lnTo>
                  <a:lnTo>
                    <a:pt x="998576" y="78805"/>
                  </a:lnTo>
                  <a:lnTo>
                    <a:pt x="986380" y="96855"/>
                  </a:lnTo>
                  <a:lnTo>
                    <a:pt x="968330" y="109051"/>
                  </a:lnTo>
                  <a:lnTo>
                    <a:pt x="946289" y="113530"/>
                  </a:lnTo>
                  <a:close/>
                </a:path>
                <a:path w="1447800" h="1685925">
                  <a:moveTo>
                    <a:pt x="501244" y="113530"/>
                  </a:moveTo>
                  <a:lnTo>
                    <a:pt x="479202" y="109051"/>
                  </a:lnTo>
                  <a:lnTo>
                    <a:pt x="461153" y="96855"/>
                  </a:lnTo>
                  <a:lnTo>
                    <a:pt x="448957" y="78805"/>
                  </a:lnTo>
                  <a:lnTo>
                    <a:pt x="444478" y="56765"/>
                  </a:lnTo>
                  <a:lnTo>
                    <a:pt x="448957" y="34724"/>
                  </a:lnTo>
                  <a:lnTo>
                    <a:pt x="461153" y="16674"/>
                  </a:lnTo>
                  <a:lnTo>
                    <a:pt x="479202" y="4479"/>
                  </a:lnTo>
                  <a:lnTo>
                    <a:pt x="501244" y="0"/>
                  </a:lnTo>
                  <a:lnTo>
                    <a:pt x="523285" y="4479"/>
                  </a:lnTo>
                  <a:lnTo>
                    <a:pt x="541335" y="16674"/>
                  </a:lnTo>
                  <a:lnTo>
                    <a:pt x="553530" y="34724"/>
                  </a:lnTo>
                  <a:lnTo>
                    <a:pt x="558010" y="56765"/>
                  </a:lnTo>
                  <a:lnTo>
                    <a:pt x="553530" y="78805"/>
                  </a:lnTo>
                  <a:lnTo>
                    <a:pt x="541335" y="96855"/>
                  </a:lnTo>
                  <a:lnTo>
                    <a:pt x="523285" y="109051"/>
                  </a:lnTo>
                  <a:lnTo>
                    <a:pt x="501244" y="113530"/>
                  </a:lnTo>
                  <a:close/>
                </a:path>
                <a:path w="1447800" h="1685925">
                  <a:moveTo>
                    <a:pt x="56766" y="113530"/>
                  </a:moveTo>
                  <a:lnTo>
                    <a:pt x="34724" y="109051"/>
                  </a:lnTo>
                  <a:lnTo>
                    <a:pt x="16675" y="96855"/>
                  </a:lnTo>
                  <a:lnTo>
                    <a:pt x="4479" y="78805"/>
                  </a:lnTo>
                  <a:lnTo>
                    <a:pt x="0" y="56765"/>
                  </a:lnTo>
                  <a:lnTo>
                    <a:pt x="4479" y="34724"/>
                  </a:lnTo>
                  <a:lnTo>
                    <a:pt x="16675" y="16674"/>
                  </a:lnTo>
                  <a:lnTo>
                    <a:pt x="34724" y="4479"/>
                  </a:lnTo>
                  <a:lnTo>
                    <a:pt x="56766" y="0"/>
                  </a:lnTo>
                  <a:lnTo>
                    <a:pt x="78807" y="4479"/>
                  </a:lnTo>
                  <a:lnTo>
                    <a:pt x="96857" y="16674"/>
                  </a:lnTo>
                  <a:lnTo>
                    <a:pt x="109052" y="34724"/>
                  </a:lnTo>
                  <a:lnTo>
                    <a:pt x="113532" y="56765"/>
                  </a:lnTo>
                  <a:lnTo>
                    <a:pt x="109052" y="78805"/>
                  </a:lnTo>
                  <a:lnTo>
                    <a:pt x="96857" y="96855"/>
                  </a:lnTo>
                  <a:lnTo>
                    <a:pt x="78807" y="109051"/>
                  </a:lnTo>
                  <a:lnTo>
                    <a:pt x="56766" y="113530"/>
                  </a:lnTo>
                  <a:close/>
                </a:path>
                <a:path w="1447800" h="1685925">
                  <a:moveTo>
                    <a:pt x="1390767" y="113530"/>
                  </a:moveTo>
                  <a:lnTo>
                    <a:pt x="1368726" y="109051"/>
                  </a:lnTo>
                  <a:lnTo>
                    <a:pt x="1350676" y="96855"/>
                  </a:lnTo>
                  <a:lnTo>
                    <a:pt x="1338480" y="78805"/>
                  </a:lnTo>
                  <a:lnTo>
                    <a:pt x="1334001" y="56765"/>
                  </a:lnTo>
                  <a:lnTo>
                    <a:pt x="1338480" y="34724"/>
                  </a:lnTo>
                  <a:lnTo>
                    <a:pt x="1350676" y="16674"/>
                  </a:lnTo>
                  <a:lnTo>
                    <a:pt x="1368726" y="4479"/>
                  </a:lnTo>
                  <a:lnTo>
                    <a:pt x="1390767" y="0"/>
                  </a:lnTo>
                  <a:lnTo>
                    <a:pt x="1412809" y="4479"/>
                  </a:lnTo>
                  <a:lnTo>
                    <a:pt x="1430858" y="16674"/>
                  </a:lnTo>
                  <a:lnTo>
                    <a:pt x="1443054" y="34724"/>
                  </a:lnTo>
                  <a:lnTo>
                    <a:pt x="1447533" y="56765"/>
                  </a:lnTo>
                  <a:lnTo>
                    <a:pt x="1443054" y="78805"/>
                  </a:lnTo>
                  <a:lnTo>
                    <a:pt x="1430858" y="96855"/>
                  </a:lnTo>
                  <a:lnTo>
                    <a:pt x="1412809" y="109051"/>
                  </a:lnTo>
                  <a:lnTo>
                    <a:pt x="1390767" y="113530"/>
                  </a:lnTo>
                  <a:close/>
                </a:path>
                <a:path w="1447800" h="1685925">
                  <a:moveTo>
                    <a:pt x="946289" y="1685924"/>
                  </a:moveTo>
                  <a:lnTo>
                    <a:pt x="924248" y="1681445"/>
                  </a:lnTo>
                  <a:lnTo>
                    <a:pt x="906198" y="1669250"/>
                  </a:lnTo>
                  <a:lnTo>
                    <a:pt x="894002" y="1651200"/>
                  </a:lnTo>
                  <a:lnTo>
                    <a:pt x="889523" y="1629159"/>
                  </a:lnTo>
                  <a:lnTo>
                    <a:pt x="893923" y="1607118"/>
                  </a:lnTo>
                  <a:lnTo>
                    <a:pt x="905985" y="1589069"/>
                  </a:lnTo>
                  <a:lnTo>
                    <a:pt x="924009" y="1576873"/>
                  </a:lnTo>
                  <a:lnTo>
                    <a:pt x="946289" y="1572394"/>
                  </a:lnTo>
                  <a:lnTo>
                    <a:pt x="968330" y="1576873"/>
                  </a:lnTo>
                  <a:lnTo>
                    <a:pt x="986380" y="1589069"/>
                  </a:lnTo>
                  <a:lnTo>
                    <a:pt x="998576" y="1607118"/>
                  </a:lnTo>
                  <a:lnTo>
                    <a:pt x="1003055" y="1629159"/>
                  </a:lnTo>
                  <a:lnTo>
                    <a:pt x="998576" y="1651200"/>
                  </a:lnTo>
                  <a:lnTo>
                    <a:pt x="986380" y="1669250"/>
                  </a:lnTo>
                  <a:lnTo>
                    <a:pt x="968330" y="1681445"/>
                  </a:lnTo>
                  <a:lnTo>
                    <a:pt x="946289" y="1685924"/>
                  </a:lnTo>
                  <a:close/>
                </a:path>
                <a:path w="1447800" h="1685925">
                  <a:moveTo>
                    <a:pt x="501244" y="1685924"/>
                  </a:moveTo>
                  <a:lnTo>
                    <a:pt x="479202" y="1681445"/>
                  </a:lnTo>
                  <a:lnTo>
                    <a:pt x="461153" y="1669250"/>
                  </a:lnTo>
                  <a:lnTo>
                    <a:pt x="448957" y="1651200"/>
                  </a:lnTo>
                  <a:lnTo>
                    <a:pt x="444478" y="1629159"/>
                  </a:lnTo>
                  <a:lnTo>
                    <a:pt x="448957" y="1607118"/>
                  </a:lnTo>
                  <a:lnTo>
                    <a:pt x="461153" y="1589069"/>
                  </a:lnTo>
                  <a:lnTo>
                    <a:pt x="479202" y="1576873"/>
                  </a:lnTo>
                  <a:lnTo>
                    <a:pt x="501244" y="1572394"/>
                  </a:lnTo>
                  <a:lnTo>
                    <a:pt x="523285" y="1576873"/>
                  </a:lnTo>
                  <a:lnTo>
                    <a:pt x="541335" y="1589069"/>
                  </a:lnTo>
                  <a:lnTo>
                    <a:pt x="553530" y="1607118"/>
                  </a:lnTo>
                  <a:lnTo>
                    <a:pt x="558010" y="1629159"/>
                  </a:lnTo>
                  <a:lnTo>
                    <a:pt x="553530" y="1651200"/>
                  </a:lnTo>
                  <a:lnTo>
                    <a:pt x="541335" y="1669250"/>
                  </a:lnTo>
                  <a:lnTo>
                    <a:pt x="523285" y="1681445"/>
                  </a:lnTo>
                  <a:lnTo>
                    <a:pt x="501244" y="1685924"/>
                  </a:lnTo>
                  <a:close/>
                </a:path>
                <a:path w="1447800" h="1685925">
                  <a:moveTo>
                    <a:pt x="56766" y="1685924"/>
                  </a:moveTo>
                  <a:lnTo>
                    <a:pt x="34724" y="1681445"/>
                  </a:lnTo>
                  <a:lnTo>
                    <a:pt x="16675" y="1669250"/>
                  </a:lnTo>
                  <a:lnTo>
                    <a:pt x="4479" y="1651200"/>
                  </a:lnTo>
                  <a:lnTo>
                    <a:pt x="0" y="1629159"/>
                  </a:lnTo>
                  <a:lnTo>
                    <a:pt x="4479" y="1607118"/>
                  </a:lnTo>
                  <a:lnTo>
                    <a:pt x="16675" y="1589069"/>
                  </a:lnTo>
                  <a:lnTo>
                    <a:pt x="34724" y="1576873"/>
                  </a:lnTo>
                  <a:lnTo>
                    <a:pt x="56766" y="1572394"/>
                  </a:lnTo>
                  <a:lnTo>
                    <a:pt x="78807" y="1576873"/>
                  </a:lnTo>
                  <a:lnTo>
                    <a:pt x="96857" y="1589069"/>
                  </a:lnTo>
                  <a:lnTo>
                    <a:pt x="109052" y="1607118"/>
                  </a:lnTo>
                  <a:lnTo>
                    <a:pt x="113532" y="1629159"/>
                  </a:lnTo>
                  <a:lnTo>
                    <a:pt x="109052" y="1651200"/>
                  </a:lnTo>
                  <a:lnTo>
                    <a:pt x="96857" y="1669250"/>
                  </a:lnTo>
                  <a:lnTo>
                    <a:pt x="78807" y="1681445"/>
                  </a:lnTo>
                  <a:lnTo>
                    <a:pt x="56766" y="1685924"/>
                  </a:lnTo>
                  <a:close/>
                </a:path>
                <a:path w="1447800" h="1685925">
                  <a:moveTo>
                    <a:pt x="1390767" y="1685924"/>
                  </a:moveTo>
                  <a:lnTo>
                    <a:pt x="1368726" y="1681445"/>
                  </a:lnTo>
                  <a:lnTo>
                    <a:pt x="1350676" y="1669250"/>
                  </a:lnTo>
                  <a:lnTo>
                    <a:pt x="1338480" y="1651200"/>
                  </a:lnTo>
                  <a:lnTo>
                    <a:pt x="1334001" y="1629159"/>
                  </a:lnTo>
                  <a:lnTo>
                    <a:pt x="1338480" y="1607118"/>
                  </a:lnTo>
                  <a:lnTo>
                    <a:pt x="1350676" y="1589069"/>
                  </a:lnTo>
                  <a:lnTo>
                    <a:pt x="1368726" y="1576873"/>
                  </a:lnTo>
                  <a:lnTo>
                    <a:pt x="1390767" y="1572394"/>
                  </a:lnTo>
                  <a:lnTo>
                    <a:pt x="1412809" y="1576873"/>
                  </a:lnTo>
                  <a:lnTo>
                    <a:pt x="1430858" y="1589069"/>
                  </a:lnTo>
                  <a:lnTo>
                    <a:pt x="1443054" y="1607118"/>
                  </a:lnTo>
                  <a:lnTo>
                    <a:pt x="1447533" y="1629159"/>
                  </a:lnTo>
                  <a:lnTo>
                    <a:pt x="1443054" y="1651200"/>
                  </a:lnTo>
                  <a:lnTo>
                    <a:pt x="1430858" y="1669250"/>
                  </a:lnTo>
                  <a:lnTo>
                    <a:pt x="1412809" y="1681445"/>
                  </a:lnTo>
                  <a:lnTo>
                    <a:pt x="1390767" y="1685924"/>
                  </a:lnTo>
                  <a:close/>
                </a:path>
              </a:pathLst>
            </a:custGeom>
            <a:solidFill>
              <a:srgbClr val="FFFFFF"/>
            </a:solidFill>
          </p:spPr>
          <p:txBody>
            <a:bodyPr wrap="square" lIns="0" tIns="0" rIns="0" bIns="0" rtlCol="0"/>
            <a:lstStyle/>
            <a:p>
              <a:endParaRPr/>
            </a:p>
          </p:txBody>
        </p:sp>
      </p:grpSp>
      <p:sp>
        <p:nvSpPr>
          <p:cNvPr id="6" name="object 6"/>
          <p:cNvSpPr/>
          <p:nvPr/>
        </p:nvSpPr>
        <p:spPr>
          <a:xfrm>
            <a:off x="15744184" y="1"/>
            <a:ext cx="1447800" cy="1685925"/>
          </a:xfrm>
          <a:custGeom>
            <a:avLst/>
            <a:gdLst/>
            <a:ahLst/>
            <a:cxnLst/>
            <a:rect l="l" t="t" r="r" b="b"/>
            <a:pathLst>
              <a:path w="1447800" h="1685925">
                <a:moveTo>
                  <a:pt x="946289" y="637472"/>
                </a:moveTo>
                <a:lnTo>
                  <a:pt x="924248" y="632993"/>
                </a:lnTo>
                <a:lnTo>
                  <a:pt x="906198" y="620797"/>
                </a:lnTo>
                <a:lnTo>
                  <a:pt x="894002" y="602748"/>
                </a:lnTo>
                <a:lnTo>
                  <a:pt x="889523" y="580707"/>
                </a:lnTo>
                <a:lnTo>
                  <a:pt x="893923" y="558666"/>
                </a:lnTo>
                <a:lnTo>
                  <a:pt x="905985" y="540617"/>
                </a:lnTo>
                <a:lnTo>
                  <a:pt x="924009" y="528421"/>
                </a:lnTo>
                <a:lnTo>
                  <a:pt x="946289" y="523942"/>
                </a:lnTo>
                <a:lnTo>
                  <a:pt x="968330" y="528421"/>
                </a:lnTo>
                <a:lnTo>
                  <a:pt x="986380" y="540617"/>
                </a:lnTo>
                <a:lnTo>
                  <a:pt x="998576" y="558666"/>
                </a:lnTo>
                <a:lnTo>
                  <a:pt x="1003055" y="580707"/>
                </a:lnTo>
                <a:lnTo>
                  <a:pt x="998576" y="602748"/>
                </a:lnTo>
                <a:lnTo>
                  <a:pt x="986380" y="620797"/>
                </a:lnTo>
                <a:lnTo>
                  <a:pt x="968330" y="632993"/>
                </a:lnTo>
                <a:lnTo>
                  <a:pt x="946289" y="637472"/>
                </a:lnTo>
                <a:close/>
              </a:path>
              <a:path w="1447800" h="1685925">
                <a:moveTo>
                  <a:pt x="501244" y="637472"/>
                </a:moveTo>
                <a:lnTo>
                  <a:pt x="479202" y="632993"/>
                </a:lnTo>
                <a:lnTo>
                  <a:pt x="461153" y="620797"/>
                </a:lnTo>
                <a:lnTo>
                  <a:pt x="448957" y="602748"/>
                </a:lnTo>
                <a:lnTo>
                  <a:pt x="444478" y="580707"/>
                </a:lnTo>
                <a:lnTo>
                  <a:pt x="448957" y="558666"/>
                </a:lnTo>
                <a:lnTo>
                  <a:pt x="461153" y="540617"/>
                </a:lnTo>
                <a:lnTo>
                  <a:pt x="479202" y="528421"/>
                </a:lnTo>
                <a:lnTo>
                  <a:pt x="501244" y="523942"/>
                </a:lnTo>
                <a:lnTo>
                  <a:pt x="523285" y="528421"/>
                </a:lnTo>
                <a:lnTo>
                  <a:pt x="541335" y="540617"/>
                </a:lnTo>
                <a:lnTo>
                  <a:pt x="553530" y="558666"/>
                </a:lnTo>
                <a:lnTo>
                  <a:pt x="558010" y="580707"/>
                </a:lnTo>
                <a:lnTo>
                  <a:pt x="553530" y="602748"/>
                </a:lnTo>
                <a:lnTo>
                  <a:pt x="541335" y="620797"/>
                </a:lnTo>
                <a:lnTo>
                  <a:pt x="523285" y="632993"/>
                </a:lnTo>
                <a:lnTo>
                  <a:pt x="501244" y="637472"/>
                </a:lnTo>
                <a:close/>
              </a:path>
              <a:path w="1447800" h="1685925">
                <a:moveTo>
                  <a:pt x="56766" y="637472"/>
                </a:moveTo>
                <a:lnTo>
                  <a:pt x="34724" y="632993"/>
                </a:lnTo>
                <a:lnTo>
                  <a:pt x="16675" y="620797"/>
                </a:lnTo>
                <a:lnTo>
                  <a:pt x="4479" y="602748"/>
                </a:lnTo>
                <a:lnTo>
                  <a:pt x="0" y="580707"/>
                </a:lnTo>
                <a:lnTo>
                  <a:pt x="4479" y="558666"/>
                </a:lnTo>
                <a:lnTo>
                  <a:pt x="16675" y="540617"/>
                </a:lnTo>
                <a:lnTo>
                  <a:pt x="34724" y="528421"/>
                </a:lnTo>
                <a:lnTo>
                  <a:pt x="56766" y="523942"/>
                </a:lnTo>
                <a:lnTo>
                  <a:pt x="78807" y="528421"/>
                </a:lnTo>
                <a:lnTo>
                  <a:pt x="96857" y="540617"/>
                </a:lnTo>
                <a:lnTo>
                  <a:pt x="109052" y="558666"/>
                </a:lnTo>
                <a:lnTo>
                  <a:pt x="113532" y="580707"/>
                </a:lnTo>
                <a:lnTo>
                  <a:pt x="109052" y="602748"/>
                </a:lnTo>
                <a:lnTo>
                  <a:pt x="96857" y="620797"/>
                </a:lnTo>
                <a:lnTo>
                  <a:pt x="78807" y="632993"/>
                </a:lnTo>
                <a:lnTo>
                  <a:pt x="56766" y="637472"/>
                </a:lnTo>
                <a:close/>
              </a:path>
              <a:path w="1447800" h="1685925">
                <a:moveTo>
                  <a:pt x="1390767" y="637472"/>
                </a:moveTo>
                <a:lnTo>
                  <a:pt x="1368726" y="632993"/>
                </a:lnTo>
                <a:lnTo>
                  <a:pt x="1350676" y="620797"/>
                </a:lnTo>
                <a:lnTo>
                  <a:pt x="1338480" y="602748"/>
                </a:lnTo>
                <a:lnTo>
                  <a:pt x="1334001" y="580707"/>
                </a:lnTo>
                <a:lnTo>
                  <a:pt x="1338480" y="558666"/>
                </a:lnTo>
                <a:lnTo>
                  <a:pt x="1350676" y="540617"/>
                </a:lnTo>
                <a:lnTo>
                  <a:pt x="1368726" y="528421"/>
                </a:lnTo>
                <a:lnTo>
                  <a:pt x="1390767" y="523942"/>
                </a:lnTo>
                <a:lnTo>
                  <a:pt x="1412809" y="528421"/>
                </a:lnTo>
                <a:lnTo>
                  <a:pt x="1430858" y="540617"/>
                </a:lnTo>
                <a:lnTo>
                  <a:pt x="1443054" y="558666"/>
                </a:lnTo>
                <a:lnTo>
                  <a:pt x="1447533" y="580707"/>
                </a:lnTo>
                <a:lnTo>
                  <a:pt x="1443054" y="602748"/>
                </a:lnTo>
                <a:lnTo>
                  <a:pt x="1430858" y="620797"/>
                </a:lnTo>
                <a:lnTo>
                  <a:pt x="1412809" y="632993"/>
                </a:lnTo>
                <a:lnTo>
                  <a:pt x="1390767" y="637472"/>
                </a:lnTo>
                <a:close/>
              </a:path>
              <a:path w="1447800" h="1685925">
                <a:moveTo>
                  <a:pt x="946289" y="1161982"/>
                </a:moveTo>
                <a:lnTo>
                  <a:pt x="924248" y="1157503"/>
                </a:lnTo>
                <a:lnTo>
                  <a:pt x="906198" y="1145307"/>
                </a:lnTo>
                <a:lnTo>
                  <a:pt x="894002" y="1127258"/>
                </a:lnTo>
                <a:lnTo>
                  <a:pt x="889523" y="1105217"/>
                </a:lnTo>
                <a:lnTo>
                  <a:pt x="893923" y="1083176"/>
                </a:lnTo>
                <a:lnTo>
                  <a:pt x="905985" y="1065126"/>
                </a:lnTo>
                <a:lnTo>
                  <a:pt x="924009" y="1052931"/>
                </a:lnTo>
                <a:lnTo>
                  <a:pt x="946289" y="1048452"/>
                </a:lnTo>
                <a:lnTo>
                  <a:pt x="968330" y="1052931"/>
                </a:lnTo>
                <a:lnTo>
                  <a:pt x="986380" y="1065126"/>
                </a:lnTo>
                <a:lnTo>
                  <a:pt x="998576" y="1083176"/>
                </a:lnTo>
                <a:lnTo>
                  <a:pt x="1003055" y="1105217"/>
                </a:lnTo>
                <a:lnTo>
                  <a:pt x="998576" y="1127258"/>
                </a:lnTo>
                <a:lnTo>
                  <a:pt x="986380" y="1145307"/>
                </a:lnTo>
                <a:lnTo>
                  <a:pt x="968330" y="1157503"/>
                </a:lnTo>
                <a:lnTo>
                  <a:pt x="946289" y="1161982"/>
                </a:lnTo>
                <a:close/>
              </a:path>
              <a:path w="1447800" h="1685925">
                <a:moveTo>
                  <a:pt x="501244" y="1161982"/>
                </a:moveTo>
                <a:lnTo>
                  <a:pt x="479202" y="1157503"/>
                </a:lnTo>
                <a:lnTo>
                  <a:pt x="461153" y="1145307"/>
                </a:lnTo>
                <a:lnTo>
                  <a:pt x="448957" y="1127258"/>
                </a:lnTo>
                <a:lnTo>
                  <a:pt x="444478" y="1105217"/>
                </a:lnTo>
                <a:lnTo>
                  <a:pt x="448957" y="1083176"/>
                </a:lnTo>
                <a:lnTo>
                  <a:pt x="461153" y="1065126"/>
                </a:lnTo>
                <a:lnTo>
                  <a:pt x="479202" y="1052931"/>
                </a:lnTo>
                <a:lnTo>
                  <a:pt x="501244" y="1048452"/>
                </a:lnTo>
                <a:lnTo>
                  <a:pt x="523285" y="1052931"/>
                </a:lnTo>
                <a:lnTo>
                  <a:pt x="541335" y="1065126"/>
                </a:lnTo>
                <a:lnTo>
                  <a:pt x="553530" y="1083176"/>
                </a:lnTo>
                <a:lnTo>
                  <a:pt x="558010" y="1105217"/>
                </a:lnTo>
                <a:lnTo>
                  <a:pt x="553530" y="1127258"/>
                </a:lnTo>
                <a:lnTo>
                  <a:pt x="541335" y="1145307"/>
                </a:lnTo>
                <a:lnTo>
                  <a:pt x="523285" y="1157503"/>
                </a:lnTo>
                <a:lnTo>
                  <a:pt x="501244" y="1161982"/>
                </a:lnTo>
                <a:close/>
              </a:path>
              <a:path w="1447800" h="1685925">
                <a:moveTo>
                  <a:pt x="56766" y="1161982"/>
                </a:moveTo>
                <a:lnTo>
                  <a:pt x="34724" y="1157503"/>
                </a:lnTo>
                <a:lnTo>
                  <a:pt x="16675" y="1145307"/>
                </a:lnTo>
                <a:lnTo>
                  <a:pt x="4479" y="1127258"/>
                </a:lnTo>
                <a:lnTo>
                  <a:pt x="0" y="1105217"/>
                </a:lnTo>
                <a:lnTo>
                  <a:pt x="4479" y="1083176"/>
                </a:lnTo>
                <a:lnTo>
                  <a:pt x="16675" y="1065126"/>
                </a:lnTo>
                <a:lnTo>
                  <a:pt x="34724" y="1052931"/>
                </a:lnTo>
                <a:lnTo>
                  <a:pt x="56766" y="1048452"/>
                </a:lnTo>
                <a:lnTo>
                  <a:pt x="78807" y="1052931"/>
                </a:lnTo>
                <a:lnTo>
                  <a:pt x="96857" y="1065126"/>
                </a:lnTo>
                <a:lnTo>
                  <a:pt x="109052" y="1083176"/>
                </a:lnTo>
                <a:lnTo>
                  <a:pt x="113532" y="1105217"/>
                </a:lnTo>
                <a:lnTo>
                  <a:pt x="109052" y="1127258"/>
                </a:lnTo>
                <a:lnTo>
                  <a:pt x="96857" y="1145307"/>
                </a:lnTo>
                <a:lnTo>
                  <a:pt x="78807" y="1157503"/>
                </a:lnTo>
                <a:lnTo>
                  <a:pt x="56766" y="1161982"/>
                </a:lnTo>
                <a:close/>
              </a:path>
              <a:path w="1447800" h="1685925">
                <a:moveTo>
                  <a:pt x="1390767" y="1161982"/>
                </a:moveTo>
                <a:lnTo>
                  <a:pt x="1368726" y="1157503"/>
                </a:lnTo>
                <a:lnTo>
                  <a:pt x="1350676" y="1145307"/>
                </a:lnTo>
                <a:lnTo>
                  <a:pt x="1338480" y="1127258"/>
                </a:lnTo>
                <a:lnTo>
                  <a:pt x="1334001" y="1105217"/>
                </a:lnTo>
                <a:lnTo>
                  <a:pt x="1338480" y="1083176"/>
                </a:lnTo>
                <a:lnTo>
                  <a:pt x="1350676" y="1065126"/>
                </a:lnTo>
                <a:lnTo>
                  <a:pt x="1368726" y="1052931"/>
                </a:lnTo>
                <a:lnTo>
                  <a:pt x="1390767" y="1048452"/>
                </a:lnTo>
                <a:lnTo>
                  <a:pt x="1412809" y="1052931"/>
                </a:lnTo>
                <a:lnTo>
                  <a:pt x="1430858" y="1065126"/>
                </a:lnTo>
                <a:lnTo>
                  <a:pt x="1443054" y="1083176"/>
                </a:lnTo>
                <a:lnTo>
                  <a:pt x="1447533" y="1105217"/>
                </a:lnTo>
                <a:lnTo>
                  <a:pt x="1443054" y="1127258"/>
                </a:lnTo>
                <a:lnTo>
                  <a:pt x="1430858" y="1145307"/>
                </a:lnTo>
                <a:lnTo>
                  <a:pt x="1412809" y="1157503"/>
                </a:lnTo>
                <a:lnTo>
                  <a:pt x="1390767" y="1161982"/>
                </a:lnTo>
                <a:close/>
              </a:path>
              <a:path w="1447800" h="1685925">
                <a:moveTo>
                  <a:pt x="946289" y="113530"/>
                </a:moveTo>
                <a:lnTo>
                  <a:pt x="924248" y="109051"/>
                </a:lnTo>
                <a:lnTo>
                  <a:pt x="906198" y="96855"/>
                </a:lnTo>
                <a:lnTo>
                  <a:pt x="894002" y="78805"/>
                </a:lnTo>
                <a:lnTo>
                  <a:pt x="889523" y="56765"/>
                </a:lnTo>
                <a:lnTo>
                  <a:pt x="893923" y="34724"/>
                </a:lnTo>
                <a:lnTo>
                  <a:pt x="905985" y="16674"/>
                </a:lnTo>
                <a:lnTo>
                  <a:pt x="924009" y="4479"/>
                </a:lnTo>
                <a:lnTo>
                  <a:pt x="946289" y="0"/>
                </a:lnTo>
                <a:lnTo>
                  <a:pt x="968330" y="4479"/>
                </a:lnTo>
                <a:lnTo>
                  <a:pt x="986380" y="16674"/>
                </a:lnTo>
                <a:lnTo>
                  <a:pt x="998576" y="34724"/>
                </a:lnTo>
                <a:lnTo>
                  <a:pt x="1003055" y="56765"/>
                </a:lnTo>
                <a:lnTo>
                  <a:pt x="998576" y="78805"/>
                </a:lnTo>
                <a:lnTo>
                  <a:pt x="986380" y="96855"/>
                </a:lnTo>
                <a:lnTo>
                  <a:pt x="968330" y="109051"/>
                </a:lnTo>
                <a:lnTo>
                  <a:pt x="946289" y="113530"/>
                </a:lnTo>
                <a:close/>
              </a:path>
              <a:path w="1447800" h="1685925">
                <a:moveTo>
                  <a:pt x="501244" y="113530"/>
                </a:moveTo>
                <a:lnTo>
                  <a:pt x="479202" y="109051"/>
                </a:lnTo>
                <a:lnTo>
                  <a:pt x="461153" y="96855"/>
                </a:lnTo>
                <a:lnTo>
                  <a:pt x="448957" y="78805"/>
                </a:lnTo>
                <a:lnTo>
                  <a:pt x="444478" y="56765"/>
                </a:lnTo>
                <a:lnTo>
                  <a:pt x="448957" y="34724"/>
                </a:lnTo>
                <a:lnTo>
                  <a:pt x="461153" y="16674"/>
                </a:lnTo>
                <a:lnTo>
                  <a:pt x="479202" y="4479"/>
                </a:lnTo>
                <a:lnTo>
                  <a:pt x="501244" y="0"/>
                </a:lnTo>
                <a:lnTo>
                  <a:pt x="523285" y="4479"/>
                </a:lnTo>
                <a:lnTo>
                  <a:pt x="541335" y="16674"/>
                </a:lnTo>
                <a:lnTo>
                  <a:pt x="553530" y="34724"/>
                </a:lnTo>
                <a:lnTo>
                  <a:pt x="558010" y="56765"/>
                </a:lnTo>
                <a:lnTo>
                  <a:pt x="553530" y="78805"/>
                </a:lnTo>
                <a:lnTo>
                  <a:pt x="541335" y="96855"/>
                </a:lnTo>
                <a:lnTo>
                  <a:pt x="523285" y="109051"/>
                </a:lnTo>
                <a:lnTo>
                  <a:pt x="501244" y="113530"/>
                </a:lnTo>
                <a:close/>
              </a:path>
              <a:path w="1447800" h="1685925">
                <a:moveTo>
                  <a:pt x="56766" y="113530"/>
                </a:moveTo>
                <a:lnTo>
                  <a:pt x="34724" y="109051"/>
                </a:lnTo>
                <a:lnTo>
                  <a:pt x="16675" y="96855"/>
                </a:lnTo>
                <a:lnTo>
                  <a:pt x="4479" y="78805"/>
                </a:lnTo>
                <a:lnTo>
                  <a:pt x="0" y="56765"/>
                </a:lnTo>
                <a:lnTo>
                  <a:pt x="4479" y="34724"/>
                </a:lnTo>
                <a:lnTo>
                  <a:pt x="16675" y="16674"/>
                </a:lnTo>
                <a:lnTo>
                  <a:pt x="34724" y="4479"/>
                </a:lnTo>
                <a:lnTo>
                  <a:pt x="56766" y="0"/>
                </a:lnTo>
                <a:lnTo>
                  <a:pt x="78807" y="4479"/>
                </a:lnTo>
                <a:lnTo>
                  <a:pt x="96857" y="16674"/>
                </a:lnTo>
                <a:lnTo>
                  <a:pt x="109052" y="34724"/>
                </a:lnTo>
                <a:lnTo>
                  <a:pt x="113532" y="56765"/>
                </a:lnTo>
                <a:lnTo>
                  <a:pt x="109052" y="78805"/>
                </a:lnTo>
                <a:lnTo>
                  <a:pt x="96857" y="96855"/>
                </a:lnTo>
                <a:lnTo>
                  <a:pt x="78807" y="109051"/>
                </a:lnTo>
                <a:lnTo>
                  <a:pt x="56766" y="113530"/>
                </a:lnTo>
                <a:close/>
              </a:path>
              <a:path w="1447800" h="1685925">
                <a:moveTo>
                  <a:pt x="1390767" y="113530"/>
                </a:moveTo>
                <a:lnTo>
                  <a:pt x="1368726" y="109051"/>
                </a:lnTo>
                <a:lnTo>
                  <a:pt x="1350676" y="96855"/>
                </a:lnTo>
                <a:lnTo>
                  <a:pt x="1338480" y="78805"/>
                </a:lnTo>
                <a:lnTo>
                  <a:pt x="1334001" y="56765"/>
                </a:lnTo>
                <a:lnTo>
                  <a:pt x="1338480" y="34724"/>
                </a:lnTo>
                <a:lnTo>
                  <a:pt x="1350676" y="16674"/>
                </a:lnTo>
                <a:lnTo>
                  <a:pt x="1368726" y="4479"/>
                </a:lnTo>
                <a:lnTo>
                  <a:pt x="1390767" y="0"/>
                </a:lnTo>
                <a:lnTo>
                  <a:pt x="1412809" y="4479"/>
                </a:lnTo>
                <a:lnTo>
                  <a:pt x="1430858" y="16674"/>
                </a:lnTo>
                <a:lnTo>
                  <a:pt x="1443054" y="34724"/>
                </a:lnTo>
                <a:lnTo>
                  <a:pt x="1447533" y="56765"/>
                </a:lnTo>
                <a:lnTo>
                  <a:pt x="1443054" y="78805"/>
                </a:lnTo>
                <a:lnTo>
                  <a:pt x="1430858" y="96855"/>
                </a:lnTo>
                <a:lnTo>
                  <a:pt x="1412809" y="109051"/>
                </a:lnTo>
                <a:lnTo>
                  <a:pt x="1390767" y="113530"/>
                </a:lnTo>
                <a:close/>
              </a:path>
              <a:path w="1447800" h="1685925">
                <a:moveTo>
                  <a:pt x="946289" y="1685924"/>
                </a:moveTo>
                <a:lnTo>
                  <a:pt x="924248" y="1681445"/>
                </a:lnTo>
                <a:lnTo>
                  <a:pt x="906198" y="1669250"/>
                </a:lnTo>
                <a:lnTo>
                  <a:pt x="894002" y="1651200"/>
                </a:lnTo>
                <a:lnTo>
                  <a:pt x="889523" y="1629159"/>
                </a:lnTo>
                <a:lnTo>
                  <a:pt x="893923" y="1607118"/>
                </a:lnTo>
                <a:lnTo>
                  <a:pt x="905985" y="1589069"/>
                </a:lnTo>
                <a:lnTo>
                  <a:pt x="924009" y="1576873"/>
                </a:lnTo>
                <a:lnTo>
                  <a:pt x="946289" y="1572394"/>
                </a:lnTo>
                <a:lnTo>
                  <a:pt x="968330" y="1576873"/>
                </a:lnTo>
                <a:lnTo>
                  <a:pt x="986380" y="1589069"/>
                </a:lnTo>
                <a:lnTo>
                  <a:pt x="998576" y="1607118"/>
                </a:lnTo>
                <a:lnTo>
                  <a:pt x="1003055" y="1629159"/>
                </a:lnTo>
                <a:lnTo>
                  <a:pt x="998576" y="1651200"/>
                </a:lnTo>
                <a:lnTo>
                  <a:pt x="986380" y="1669250"/>
                </a:lnTo>
                <a:lnTo>
                  <a:pt x="968330" y="1681445"/>
                </a:lnTo>
                <a:lnTo>
                  <a:pt x="946289" y="1685924"/>
                </a:lnTo>
                <a:close/>
              </a:path>
              <a:path w="1447800" h="1685925">
                <a:moveTo>
                  <a:pt x="501244" y="1685924"/>
                </a:moveTo>
                <a:lnTo>
                  <a:pt x="479202" y="1681445"/>
                </a:lnTo>
                <a:lnTo>
                  <a:pt x="461153" y="1669250"/>
                </a:lnTo>
                <a:lnTo>
                  <a:pt x="448957" y="1651200"/>
                </a:lnTo>
                <a:lnTo>
                  <a:pt x="444478" y="1629159"/>
                </a:lnTo>
                <a:lnTo>
                  <a:pt x="448957" y="1607118"/>
                </a:lnTo>
                <a:lnTo>
                  <a:pt x="461153" y="1589069"/>
                </a:lnTo>
                <a:lnTo>
                  <a:pt x="479202" y="1576873"/>
                </a:lnTo>
                <a:lnTo>
                  <a:pt x="501244" y="1572394"/>
                </a:lnTo>
                <a:lnTo>
                  <a:pt x="523285" y="1576873"/>
                </a:lnTo>
                <a:lnTo>
                  <a:pt x="541335" y="1589069"/>
                </a:lnTo>
                <a:lnTo>
                  <a:pt x="553530" y="1607118"/>
                </a:lnTo>
                <a:lnTo>
                  <a:pt x="558010" y="1629159"/>
                </a:lnTo>
                <a:lnTo>
                  <a:pt x="553530" y="1651200"/>
                </a:lnTo>
                <a:lnTo>
                  <a:pt x="541335" y="1669250"/>
                </a:lnTo>
                <a:lnTo>
                  <a:pt x="523285" y="1681445"/>
                </a:lnTo>
                <a:lnTo>
                  <a:pt x="501244" y="1685924"/>
                </a:lnTo>
                <a:close/>
              </a:path>
              <a:path w="1447800" h="1685925">
                <a:moveTo>
                  <a:pt x="56766" y="1685924"/>
                </a:moveTo>
                <a:lnTo>
                  <a:pt x="34724" y="1681445"/>
                </a:lnTo>
                <a:lnTo>
                  <a:pt x="16675" y="1669250"/>
                </a:lnTo>
                <a:lnTo>
                  <a:pt x="4479" y="1651200"/>
                </a:lnTo>
                <a:lnTo>
                  <a:pt x="0" y="1629159"/>
                </a:lnTo>
                <a:lnTo>
                  <a:pt x="4479" y="1607118"/>
                </a:lnTo>
                <a:lnTo>
                  <a:pt x="16675" y="1589069"/>
                </a:lnTo>
                <a:lnTo>
                  <a:pt x="34724" y="1576873"/>
                </a:lnTo>
                <a:lnTo>
                  <a:pt x="56766" y="1572394"/>
                </a:lnTo>
                <a:lnTo>
                  <a:pt x="78807" y="1576873"/>
                </a:lnTo>
                <a:lnTo>
                  <a:pt x="96857" y="1589069"/>
                </a:lnTo>
                <a:lnTo>
                  <a:pt x="109052" y="1607118"/>
                </a:lnTo>
                <a:lnTo>
                  <a:pt x="113532" y="1629159"/>
                </a:lnTo>
                <a:lnTo>
                  <a:pt x="109052" y="1651200"/>
                </a:lnTo>
                <a:lnTo>
                  <a:pt x="96857" y="1669250"/>
                </a:lnTo>
                <a:lnTo>
                  <a:pt x="78807" y="1681445"/>
                </a:lnTo>
                <a:lnTo>
                  <a:pt x="56766" y="1685924"/>
                </a:lnTo>
                <a:close/>
              </a:path>
              <a:path w="1447800" h="1685925">
                <a:moveTo>
                  <a:pt x="1390767" y="1685924"/>
                </a:moveTo>
                <a:lnTo>
                  <a:pt x="1368726" y="1681445"/>
                </a:lnTo>
                <a:lnTo>
                  <a:pt x="1350676" y="1669250"/>
                </a:lnTo>
                <a:lnTo>
                  <a:pt x="1338480" y="1651200"/>
                </a:lnTo>
                <a:lnTo>
                  <a:pt x="1334001" y="1629159"/>
                </a:lnTo>
                <a:lnTo>
                  <a:pt x="1338480" y="1607118"/>
                </a:lnTo>
                <a:lnTo>
                  <a:pt x="1350676" y="1589069"/>
                </a:lnTo>
                <a:lnTo>
                  <a:pt x="1368726" y="1576873"/>
                </a:lnTo>
                <a:lnTo>
                  <a:pt x="1390767" y="1572394"/>
                </a:lnTo>
                <a:lnTo>
                  <a:pt x="1412809" y="1576873"/>
                </a:lnTo>
                <a:lnTo>
                  <a:pt x="1430858" y="1589069"/>
                </a:lnTo>
                <a:lnTo>
                  <a:pt x="1443054" y="1607118"/>
                </a:lnTo>
                <a:lnTo>
                  <a:pt x="1447533" y="1629159"/>
                </a:lnTo>
                <a:lnTo>
                  <a:pt x="1443054" y="1651200"/>
                </a:lnTo>
                <a:lnTo>
                  <a:pt x="1430858" y="1669250"/>
                </a:lnTo>
                <a:lnTo>
                  <a:pt x="1412809" y="1681445"/>
                </a:lnTo>
                <a:lnTo>
                  <a:pt x="1390767" y="1685924"/>
                </a:lnTo>
                <a:close/>
              </a:path>
            </a:pathLst>
          </a:custGeom>
          <a:solidFill>
            <a:srgbClr val="FFFFFF"/>
          </a:solidFill>
        </p:spPr>
        <p:txBody>
          <a:bodyPr wrap="square" lIns="0" tIns="0" rIns="0" bIns="0" rtlCol="0"/>
          <a:lstStyle/>
          <a:p>
            <a:endParaRPr/>
          </a:p>
        </p:txBody>
      </p:sp>
    </p:spTree>
    <p:extLst>
      <p:ext uri="{BB962C8B-B14F-4D97-AF65-F5344CB8AC3E}">
        <p14:creationId xmlns:p14="http://schemas.microsoft.com/office/powerpoint/2010/main" val="898889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E78FD-0BCB-48A1-9E6E-28997BF9C4EA}"/>
              </a:ext>
            </a:extLst>
          </p:cNvPr>
          <p:cNvPicPr>
            <a:picLocks noChangeAspect="1"/>
          </p:cNvPicPr>
          <p:nvPr/>
        </p:nvPicPr>
        <p:blipFill>
          <a:blip r:embed="rId2"/>
          <a:stretch>
            <a:fillRect/>
          </a:stretch>
        </p:blipFill>
        <p:spPr>
          <a:xfrm>
            <a:off x="-1" y="8141213"/>
            <a:ext cx="10960478" cy="2119880"/>
          </a:xfrm>
          <a:prstGeom prst="rect">
            <a:avLst/>
          </a:prstGeom>
        </p:spPr>
      </p:pic>
      <p:sp>
        <p:nvSpPr>
          <p:cNvPr id="2" name="Title 1">
            <a:extLst>
              <a:ext uri="{FF2B5EF4-FFF2-40B4-BE49-F238E27FC236}">
                <a16:creationId xmlns:a16="http://schemas.microsoft.com/office/drawing/2014/main" id="{1D1CA58B-2663-4ACE-9791-BD209F180169}"/>
              </a:ext>
            </a:extLst>
          </p:cNvPr>
          <p:cNvSpPr>
            <a:spLocks noGrp="1"/>
          </p:cNvSpPr>
          <p:nvPr>
            <p:ph type="title"/>
          </p:nvPr>
        </p:nvSpPr>
        <p:spPr>
          <a:xfrm>
            <a:off x="846396" y="656438"/>
            <a:ext cx="16620607" cy="1107996"/>
          </a:xfrm>
        </p:spPr>
        <p:txBody>
          <a:bodyPr/>
          <a:lstStyle/>
          <a:p>
            <a:r>
              <a:rPr lang="en-US" sz="7200" dirty="0">
                <a:latin typeface="Helvetica" panose="020B0604020202020204" pitchFamily="34" charset="0"/>
                <a:cs typeface="Helvetica" panose="020B0604020202020204" pitchFamily="34" charset="0"/>
              </a:rPr>
              <a:t>Registration Process</a:t>
            </a:r>
          </a:p>
        </p:txBody>
      </p:sp>
      <p:sp>
        <p:nvSpPr>
          <p:cNvPr id="4" name="Text Placeholder 3">
            <a:extLst>
              <a:ext uri="{FF2B5EF4-FFF2-40B4-BE49-F238E27FC236}">
                <a16:creationId xmlns:a16="http://schemas.microsoft.com/office/drawing/2014/main" id="{5620AFA1-F253-4D30-B65F-01C28A4B4223}"/>
              </a:ext>
            </a:extLst>
          </p:cNvPr>
          <p:cNvSpPr>
            <a:spLocks noGrp="1"/>
          </p:cNvSpPr>
          <p:nvPr>
            <p:ph type="body" idx="1"/>
          </p:nvPr>
        </p:nvSpPr>
        <p:spPr>
          <a:xfrm>
            <a:off x="1007803" y="2204444"/>
            <a:ext cx="16459200" cy="5539978"/>
          </a:xfrm>
        </p:spPr>
        <p:txBody>
          <a:bodyPr/>
          <a:lstStyle/>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4000" dirty="0">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0C84219B-5B18-A19B-83AD-863C1FEC3E50}"/>
              </a:ext>
            </a:extLst>
          </p:cNvPr>
          <p:cNvSpPr txBox="1"/>
          <p:nvPr/>
        </p:nvSpPr>
        <p:spPr>
          <a:xfrm>
            <a:off x="7848600" y="8239426"/>
            <a:ext cx="8598882" cy="954107"/>
          </a:xfrm>
          <a:prstGeom prst="rect">
            <a:avLst/>
          </a:prstGeom>
          <a:noFill/>
        </p:spPr>
        <p:txBody>
          <a:bodyPr wrap="square">
            <a:spAutoFit/>
          </a:bodyPr>
          <a:lstStyle/>
          <a:p>
            <a:r>
              <a:rPr lang="en-US" sz="2800" b="1" spc="-40" dirty="0">
                <a:solidFill>
                  <a:prstClr val="black"/>
                </a:solidFill>
                <a:latin typeface="Verdana"/>
              </a:rPr>
              <a:t>Step 1</a:t>
            </a:r>
            <a:r>
              <a:rPr lang="en-US" sz="2800" spc="-40" dirty="0">
                <a:solidFill>
                  <a:prstClr val="black"/>
                </a:solidFill>
                <a:latin typeface="Verdana"/>
              </a:rPr>
              <a:t>:</a:t>
            </a:r>
          </a:p>
          <a:p>
            <a:r>
              <a:rPr lang="en-US" sz="2800" spc="-40" dirty="0">
                <a:solidFill>
                  <a:prstClr val="black"/>
                </a:solidFill>
                <a:latin typeface="Verdana"/>
              </a:rPr>
              <a:t>Login into PSW Portal with UID and password</a:t>
            </a:r>
          </a:p>
        </p:txBody>
      </p:sp>
      <p:pic>
        <p:nvPicPr>
          <p:cNvPr id="8" name="Picture 7">
            <a:extLst>
              <a:ext uri="{FF2B5EF4-FFF2-40B4-BE49-F238E27FC236}">
                <a16:creationId xmlns:a16="http://schemas.microsoft.com/office/drawing/2014/main" id="{0B1388E3-DD71-BDE5-F1D6-5D513211D505}"/>
              </a:ext>
            </a:extLst>
          </p:cNvPr>
          <p:cNvPicPr>
            <a:picLocks noChangeAspect="1"/>
          </p:cNvPicPr>
          <p:nvPr/>
        </p:nvPicPr>
        <p:blipFill>
          <a:blip r:embed="rId3"/>
          <a:stretch>
            <a:fillRect/>
          </a:stretch>
        </p:blipFill>
        <p:spPr>
          <a:xfrm>
            <a:off x="383915" y="1766674"/>
            <a:ext cx="17704397" cy="6805825"/>
          </a:xfrm>
          <a:prstGeom prst="rect">
            <a:avLst/>
          </a:prstGeom>
          <a:ln>
            <a:solidFill>
              <a:schemeClr val="tx1"/>
            </a:solidFill>
          </a:ln>
        </p:spPr>
      </p:pic>
    </p:spTree>
    <p:extLst>
      <p:ext uri="{BB962C8B-B14F-4D97-AF65-F5344CB8AC3E}">
        <p14:creationId xmlns:p14="http://schemas.microsoft.com/office/powerpoint/2010/main" val="2256769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E78FD-0BCB-48A1-9E6E-28997BF9C4EA}"/>
              </a:ext>
            </a:extLst>
          </p:cNvPr>
          <p:cNvPicPr>
            <a:picLocks noChangeAspect="1"/>
          </p:cNvPicPr>
          <p:nvPr/>
        </p:nvPicPr>
        <p:blipFill>
          <a:blip r:embed="rId2"/>
          <a:stretch>
            <a:fillRect/>
          </a:stretch>
        </p:blipFill>
        <p:spPr>
          <a:xfrm>
            <a:off x="-1" y="8141213"/>
            <a:ext cx="10960478" cy="2119880"/>
          </a:xfrm>
          <a:prstGeom prst="rect">
            <a:avLst/>
          </a:prstGeom>
        </p:spPr>
      </p:pic>
      <p:sp>
        <p:nvSpPr>
          <p:cNvPr id="2" name="Title 1">
            <a:extLst>
              <a:ext uri="{FF2B5EF4-FFF2-40B4-BE49-F238E27FC236}">
                <a16:creationId xmlns:a16="http://schemas.microsoft.com/office/drawing/2014/main" id="{1D1CA58B-2663-4ACE-9791-BD209F180169}"/>
              </a:ext>
            </a:extLst>
          </p:cNvPr>
          <p:cNvSpPr>
            <a:spLocks noGrp="1"/>
          </p:cNvSpPr>
          <p:nvPr>
            <p:ph type="title"/>
          </p:nvPr>
        </p:nvSpPr>
        <p:spPr>
          <a:xfrm>
            <a:off x="228600" y="265882"/>
            <a:ext cx="16620607" cy="1107996"/>
          </a:xfrm>
        </p:spPr>
        <p:txBody>
          <a:bodyPr/>
          <a:lstStyle/>
          <a:p>
            <a:r>
              <a:rPr lang="en-US" sz="7200" dirty="0">
                <a:latin typeface="Helvetica" panose="020B0604020202020204" pitchFamily="34" charset="0"/>
                <a:cs typeface="Helvetica" panose="020B0604020202020204" pitchFamily="34" charset="0"/>
              </a:rPr>
              <a:t>Registration Process</a:t>
            </a:r>
          </a:p>
        </p:txBody>
      </p:sp>
      <p:sp>
        <p:nvSpPr>
          <p:cNvPr id="4" name="Text Placeholder 3">
            <a:extLst>
              <a:ext uri="{FF2B5EF4-FFF2-40B4-BE49-F238E27FC236}">
                <a16:creationId xmlns:a16="http://schemas.microsoft.com/office/drawing/2014/main" id="{5620AFA1-F253-4D30-B65F-01C28A4B4223}"/>
              </a:ext>
            </a:extLst>
          </p:cNvPr>
          <p:cNvSpPr>
            <a:spLocks noGrp="1"/>
          </p:cNvSpPr>
          <p:nvPr>
            <p:ph type="body" idx="1"/>
          </p:nvPr>
        </p:nvSpPr>
        <p:spPr>
          <a:xfrm>
            <a:off x="1007803" y="2204444"/>
            <a:ext cx="16459200" cy="5539978"/>
          </a:xfrm>
        </p:spPr>
        <p:txBody>
          <a:bodyPr/>
          <a:lstStyle/>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4000" dirty="0">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0C84219B-5B18-A19B-83AD-863C1FEC3E50}"/>
              </a:ext>
            </a:extLst>
          </p:cNvPr>
          <p:cNvSpPr txBox="1"/>
          <p:nvPr/>
        </p:nvSpPr>
        <p:spPr>
          <a:xfrm>
            <a:off x="11506200" y="9201153"/>
            <a:ext cx="8598882" cy="954107"/>
          </a:xfrm>
          <a:prstGeom prst="rect">
            <a:avLst/>
          </a:prstGeom>
          <a:noFill/>
        </p:spPr>
        <p:txBody>
          <a:bodyPr wrap="square">
            <a:spAutoFit/>
          </a:bodyPr>
          <a:lstStyle/>
          <a:p>
            <a:r>
              <a:rPr lang="en-US" sz="2800" b="1" spc="-40" dirty="0">
                <a:solidFill>
                  <a:prstClr val="black"/>
                </a:solidFill>
                <a:latin typeface="Verdana"/>
              </a:rPr>
              <a:t>Step 2</a:t>
            </a:r>
            <a:r>
              <a:rPr lang="en-US" sz="2800" spc="-40" dirty="0">
                <a:solidFill>
                  <a:prstClr val="black"/>
                </a:solidFill>
                <a:latin typeface="Verdana"/>
              </a:rPr>
              <a:t>:</a:t>
            </a:r>
          </a:p>
          <a:p>
            <a:r>
              <a:rPr lang="en-US" sz="2800" spc="-40" dirty="0">
                <a:solidFill>
                  <a:prstClr val="black"/>
                </a:solidFill>
                <a:latin typeface="Verdana"/>
              </a:rPr>
              <a:t>Click on ‘Registration’ from dashboard</a:t>
            </a:r>
          </a:p>
        </p:txBody>
      </p:sp>
      <p:pic>
        <p:nvPicPr>
          <p:cNvPr id="8" name="Picture 7">
            <a:extLst>
              <a:ext uri="{FF2B5EF4-FFF2-40B4-BE49-F238E27FC236}">
                <a16:creationId xmlns:a16="http://schemas.microsoft.com/office/drawing/2014/main" id="{C4D06507-6A14-040E-4C1F-A23317E8CF31}"/>
              </a:ext>
            </a:extLst>
          </p:cNvPr>
          <p:cNvPicPr>
            <a:picLocks noChangeAspect="1"/>
          </p:cNvPicPr>
          <p:nvPr/>
        </p:nvPicPr>
        <p:blipFill>
          <a:blip r:embed="rId3"/>
          <a:stretch>
            <a:fillRect/>
          </a:stretch>
        </p:blipFill>
        <p:spPr>
          <a:xfrm>
            <a:off x="228600" y="1603075"/>
            <a:ext cx="17774350" cy="7960025"/>
          </a:xfrm>
          <a:prstGeom prst="rect">
            <a:avLst/>
          </a:prstGeom>
        </p:spPr>
      </p:pic>
    </p:spTree>
    <p:extLst>
      <p:ext uri="{BB962C8B-B14F-4D97-AF65-F5344CB8AC3E}">
        <p14:creationId xmlns:p14="http://schemas.microsoft.com/office/powerpoint/2010/main" val="1932558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E78FD-0BCB-48A1-9E6E-28997BF9C4EA}"/>
              </a:ext>
            </a:extLst>
          </p:cNvPr>
          <p:cNvPicPr>
            <a:picLocks noChangeAspect="1"/>
          </p:cNvPicPr>
          <p:nvPr/>
        </p:nvPicPr>
        <p:blipFill>
          <a:blip r:embed="rId2"/>
          <a:stretch>
            <a:fillRect/>
          </a:stretch>
        </p:blipFill>
        <p:spPr>
          <a:xfrm>
            <a:off x="-1" y="8141213"/>
            <a:ext cx="10960478" cy="2119880"/>
          </a:xfrm>
          <a:prstGeom prst="rect">
            <a:avLst/>
          </a:prstGeom>
        </p:spPr>
      </p:pic>
      <p:sp>
        <p:nvSpPr>
          <p:cNvPr id="2" name="Title 1">
            <a:extLst>
              <a:ext uri="{FF2B5EF4-FFF2-40B4-BE49-F238E27FC236}">
                <a16:creationId xmlns:a16="http://schemas.microsoft.com/office/drawing/2014/main" id="{1D1CA58B-2663-4ACE-9791-BD209F180169}"/>
              </a:ext>
            </a:extLst>
          </p:cNvPr>
          <p:cNvSpPr>
            <a:spLocks noGrp="1"/>
          </p:cNvSpPr>
          <p:nvPr>
            <p:ph type="title"/>
          </p:nvPr>
        </p:nvSpPr>
        <p:spPr>
          <a:xfrm>
            <a:off x="147896" y="139656"/>
            <a:ext cx="16620607" cy="1107996"/>
          </a:xfrm>
        </p:spPr>
        <p:txBody>
          <a:bodyPr/>
          <a:lstStyle/>
          <a:p>
            <a:r>
              <a:rPr lang="en-US" sz="7200" dirty="0">
                <a:latin typeface="Helvetica" panose="020B0604020202020204" pitchFamily="34" charset="0"/>
                <a:cs typeface="Helvetica" panose="020B0604020202020204" pitchFamily="34" charset="0"/>
              </a:rPr>
              <a:t>Registration Process</a:t>
            </a:r>
          </a:p>
        </p:txBody>
      </p:sp>
      <p:sp>
        <p:nvSpPr>
          <p:cNvPr id="4" name="Text Placeholder 3">
            <a:extLst>
              <a:ext uri="{FF2B5EF4-FFF2-40B4-BE49-F238E27FC236}">
                <a16:creationId xmlns:a16="http://schemas.microsoft.com/office/drawing/2014/main" id="{5620AFA1-F253-4D30-B65F-01C28A4B4223}"/>
              </a:ext>
            </a:extLst>
          </p:cNvPr>
          <p:cNvSpPr>
            <a:spLocks noGrp="1"/>
          </p:cNvSpPr>
          <p:nvPr>
            <p:ph type="body" idx="1"/>
          </p:nvPr>
        </p:nvSpPr>
        <p:spPr>
          <a:xfrm>
            <a:off x="1007803" y="2204444"/>
            <a:ext cx="16459200" cy="5539978"/>
          </a:xfrm>
        </p:spPr>
        <p:txBody>
          <a:bodyPr/>
          <a:lstStyle/>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4000" dirty="0">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0C84219B-5B18-A19B-83AD-863C1FEC3E50}"/>
              </a:ext>
            </a:extLst>
          </p:cNvPr>
          <p:cNvSpPr txBox="1"/>
          <p:nvPr/>
        </p:nvSpPr>
        <p:spPr>
          <a:xfrm>
            <a:off x="11125200" y="9306986"/>
            <a:ext cx="8598882" cy="954107"/>
          </a:xfrm>
          <a:prstGeom prst="rect">
            <a:avLst/>
          </a:prstGeom>
          <a:noFill/>
        </p:spPr>
        <p:txBody>
          <a:bodyPr wrap="square">
            <a:spAutoFit/>
          </a:bodyPr>
          <a:lstStyle/>
          <a:p>
            <a:r>
              <a:rPr lang="en-US" sz="2800" b="1" spc="-40" dirty="0">
                <a:solidFill>
                  <a:prstClr val="black"/>
                </a:solidFill>
                <a:latin typeface="Verdana"/>
              </a:rPr>
              <a:t>Step 3</a:t>
            </a:r>
            <a:r>
              <a:rPr lang="en-US" sz="2800" spc="-40" dirty="0">
                <a:solidFill>
                  <a:prstClr val="black"/>
                </a:solidFill>
                <a:latin typeface="Verdana"/>
              </a:rPr>
              <a:t>:</a:t>
            </a:r>
          </a:p>
          <a:p>
            <a:r>
              <a:rPr lang="en-US" sz="2800" spc="-40" dirty="0">
                <a:solidFill>
                  <a:prstClr val="black"/>
                </a:solidFill>
                <a:latin typeface="Verdana"/>
              </a:rPr>
              <a:t>Select role as ‘Trader or ‘Customs Agent’</a:t>
            </a:r>
          </a:p>
        </p:txBody>
      </p:sp>
      <p:pic>
        <p:nvPicPr>
          <p:cNvPr id="10" name="Picture 9">
            <a:extLst>
              <a:ext uri="{FF2B5EF4-FFF2-40B4-BE49-F238E27FC236}">
                <a16:creationId xmlns:a16="http://schemas.microsoft.com/office/drawing/2014/main" id="{C9E346C3-9D5D-C083-BFED-3C72064FAA2F}"/>
              </a:ext>
            </a:extLst>
          </p:cNvPr>
          <p:cNvPicPr>
            <a:picLocks noChangeAspect="1"/>
          </p:cNvPicPr>
          <p:nvPr/>
        </p:nvPicPr>
        <p:blipFill>
          <a:blip r:embed="rId3"/>
          <a:stretch>
            <a:fillRect/>
          </a:stretch>
        </p:blipFill>
        <p:spPr>
          <a:xfrm>
            <a:off x="-1" y="1247652"/>
            <a:ext cx="18288002" cy="8467848"/>
          </a:xfrm>
          <a:prstGeom prst="rect">
            <a:avLst/>
          </a:prstGeom>
        </p:spPr>
      </p:pic>
    </p:spTree>
    <p:extLst>
      <p:ext uri="{BB962C8B-B14F-4D97-AF65-F5344CB8AC3E}">
        <p14:creationId xmlns:p14="http://schemas.microsoft.com/office/powerpoint/2010/main" val="12607973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E78FD-0BCB-48A1-9E6E-28997BF9C4EA}"/>
              </a:ext>
            </a:extLst>
          </p:cNvPr>
          <p:cNvPicPr>
            <a:picLocks noChangeAspect="1"/>
          </p:cNvPicPr>
          <p:nvPr/>
        </p:nvPicPr>
        <p:blipFill>
          <a:blip r:embed="rId2"/>
          <a:stretch>
            <a:fillRect/>
          </a:stretch>
        </p:blipFill>
        <p:spPr>
          <a:xfrm>
            <a:off x="-1" y="8141213"/>
            <a:ext cx="10960478" cy="2119880"/>
          </a:xfrm>
          <a:prstGeom prst="rect">
            <a:avLst/>
          </a:prstGeom>
        </p:spPr>
      </p:pic>
      <p:sp>
        <p:nvSpPr>
          <p:cNvPr id="2" name="Title 1">
            <a:extLst>
              <a:ext uri="{FF2B5EF4-FFF2-40B4-BE49-F238E27FC236}">
                <a16:creationId xmlns:a16="http://schemas.microsoft.com/office/drawing/2014/main" id="{1D1CA58B-2663-4ACE-9791-BD209F180169}"/>
              </a:ext>
            </a:extLst>
          </p:cNvPr>
          <p:cNvSpPr>
            <a:spLocks noGrp="1"/>
          </p:cNvSpPr>
          <p:nvPr>
            <p:ph type="title"/>
          </p:nvPr>
        </p:nvSpPr>
        <p:spPr>
          <a:xfrm>
            <a:off x="210671" y="214931"/>
            <a:ext cx="16620607" cy="1107996"/>
          </a:xfrm>
        </p:spPr>
        <p:txBody>
          <a:bodyPr/>
          <a:lstStyle/>
          <a:p>
            <a:r>
              <a:rPr lang="en-US" sz="7200" dirty="0">
                <a:latin typeface="Helvetica" panose="020B0604020202020204" pitchFamily="34" charset="0"/>
                <a:cs typeface="Helvetica" panose="020B0604020202020204" pitchFamily="34" charset="0"/>
              </a:rPr>
              <a:t>Registration Process - Trader</a:t>
            </a:r>
          </a:p>
        </p:txBody>
      </p:sp>
      <p:sp>
        <p:nvSpPr>
          <p:cNvPr id="4" name="Text Placeholder 3">
            <a:extLst>
              <a:ext uri="{FF2B5EF4-FFF2-40B4-BE49-F238E27FC236}">
                <a16:creationId xmlns:a16="http://schemas.microsoft.com/office/drawing/2014/main" id="{5620AFA1-F253-4D30-B65F-01C28A4B4223}"/>
              </a:ext>
            </a:extLst>
          </p:cNvPr>
          <p:cNvSpPr>
            <a:spLocks noGrp="1"/>
          </p:cNvSpPr>
          <p:nvPr>
            <p:ph type="body" idx="1"/>
          </p:nvPr>
        </p:nvSpPr>
        <p:spPr>
          <a:xfrm>
            <a:off x="1007803" y="2204444"/>
            <a:ext cx="16459200" cy="5539978"/>
          </a:xfrm>
        </p:spPr>
        <p:txBody>
          <a:bodyPr/>
          <a:lstStyle/>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4000" dirty="0">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0C84219B-5B18-A19B-83AD-863C1FEC3E50}"/>
              </a:ext>
            </a:extLst>
          </p:cNvPr>
          <p:cNvSpPr txBox="1"/>
          <p:nvPr/>
        </p:nvSpPr>
        <p:spPr>
          <a:xfrm>
            <a:off x="9906000" y="8445211"/>
            <a:ext cx="9161203" cy="1815882"/>
          </a:xfrm>
          <a:prstGeom prst="rect">
            <a:avLst/>
          </a:prstGeom>
          <a:noFill/>
        </p:spPr>
        <p:txBody>
          <a:bodyPr wrap="square">
            <a:spAutoFit/>
          </a:bodyPr>
          <a:lstStyle/>
          <a:p>
            <a:r>
              <a:rPr lang="en-US" sz="2800" b="1" spc="-40" dirty="0">
                <a:solidFill>
                  <a:prstClr val="black"/>
                </a:solidFill>
                <a:latin typeface="Verdana"/>
              </a:rPr>
              <a:t>Step 4</a:t>
            </a:r>
            <a:r>
              <a:rPr lang="en-US" sz="2800" spc="-40" dirty="0">
                <a:solidFill>
                  <a:prstClr val="black"/>
                </a:solidFill>
                <a:latin typeface="Verdana"/>
              </a:rPr>
              <a:t>:</a:t>
            </a:r>
          </a:p>
          <a:p>
            <a:r>
              <a:rPr lang="en-US" sz="2800" spc="-40" dirty="0">
                <a:solidFill>
                  <a:prstClr val="black"/>
                </a:solidFill>
                <a:latin typeface="Verdana"/>
              </a:rPr>
              <a:t>Select Business Name, Business address, User sub-type, and city. Upload Authority letter (if required) and click on Submit</a:t>
            </a:r>
          </a:p>
        </p:txBody>
      </p:sp>
      <p:pic>
        <p:nvPicPr>
          <p:cNvPr id="10" name="Picture 9">
            <a:extLst>
              <a:ext uri="{FF2B5EF4-FFF2-40B4-BE49-F238E27FC236}">
                <a16:creationId xmlns:a16="http://schemas.microsoft.com/office/drawing/2014/main" id="{A65852AC-2957-D712-A879-6841A71C101E}"/>
              </a:ext>
            </a:extLst>
          </p:cNvPr>
          <p:cNvPicPr>
            <a:picLocks noChangeAspect="1"/>
          </p:cNvPicPr>
          <p:nvPr/>
        </p:nvPicPr>
        <p:blipFill>
          <a:blip r:embed="rId3"/>
          <a:stretch>
            <a:fillRect/>
          </a:stretch>
        </p:blipFill>
        <p:spPr>
          <a:xfrm>
            <a:off x="8965" y="1292578"/>
            <a:ext cx="18068364" cy="7597941"/>
          </a:xfrm>
          <a:prstGeom prst="rect">
            <a:avLst/>
          </a:prstGeom>
          <a:ln>
            <a:solidFill>
              <a:schemeClr val="tx1"/>
            </a:solidFill>
          </a:ln>
        </p:spPr>
      </p:pic>
    </p:spTree>
    <p:extLst>
      <p:ext uri="{BB962C8B-B14F-4D97-AF65-F5344CB8AC3E}">
        <p14:creationId xmlns:p14="http://schemas.microsoft.com/office/powerpoint/2010/main" val="31157142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E78FD-0BCB-48A1-9E6E-28997BF9C4EA}"/>
              </a:ext>
            </a:extLst>
          </p:cNvPr>
          <p:cNvPicPr>
            <a:picLocks noChangeAspect="1"/>
          </p:cNvPicPr>
          <p:nvPr/>
        </p:nvPicPr>
        <p:blipFill>
          <a:blip r:embed="rId2"/>
          <a:stretch>
            <a:fillRect/>
          </a:stretch>
        </p:blipFill>
        <p:spPr>
          <a:xfrm>
            <a:off x="-1" y="8141213"/>
            <a:ext cx="10960478" cy="2119880"/>
          </a:xfrm>
          <a:prstGeom prst="rect">
            <a:avLst/>
          </a:prstGeom>
        </p:spPr>
      </p:pic>
      <p:sp>
        <p:nvSpPr>
          <p:cNvPr id="2" name="Title 1">
            <a:extLst>
              <a:ext uri="{FF2B5EF4-FFF2-40B4-BE49-F238E27FC236}">
                <a16:creationId xmlns:a16="http://schemas.microsoft.com/office/drawing/2014/main" id="{1D1CA58B-2663-4ACE-9791-BD209F180169}"/>
              </a:ext>
            </a:extLst>
          </p:cNvPr>
          <p:cNvSpPr>
            <a:spLocks noGrp="1"/>
          </p:cNvSpPr>
          <p:nvPr>
            <p:ph type="title"/>
          </p:nvPr>
        </p:nvSpPr>
        <p:spPr>
          <a:xfrm>
            <a:off x="846396" y="656438"/>
            <a:ext cx="16620607" cy="1015663"/>
          </a:xfrm>
        </p:spPr>
        <p:txBody>
          <a:bodyPr/>
          <a:lstStyle/>
          <a:p>
            <a:r>
              <a:rPr lang="en-US" sz="6600" dirty="0">
                <a:latin typeface="Helvetica" panose="020B0604020202020204" pitchFamily="34" charset="0"/>
                <a:cs typeface="Helvetica" panose="020B0604020202020204" pitchFamily="34" charset="0"/>
              </a:rPr>
              <a:t>Registration Process – Customs agent</a:t>
            </a:r>
          </a:p>
        </p:txBody>
      </p:sp>
      <p:sp>
        <p:nvSpPr>
          <p:cNvPr id="4" name="Text Placeholder 3">
            <a:extLst>
              <a:ext uri="{FF2B5EF4-FFF2-40B4-BE49-F238E27FC236}">
                <a16:creationId xmlns:a16="http://schemas.microsoft.com/office/drawing/2014/main" id="{5620AFA1-F253-4D30-B65F-01C28A4B4223}"/>
              </a:ext>
            </a:extLst>
          </p:cNvPr>
          <p:cNvSpPr>
            <a:spLocks noGrp="1"/>
          </p:cNvSpPr>
          <p:nvPr>
            <p:ph type="body" idx="1"/>
          </p:nvPr>
        </p:nvSpPr>
        <p:spPr>
          <a:xfrm>
            <a:off x="1007803" y="2204444"/>
            <a:ext cx="16459200" cy="5539978"/>
          </a:xfrm>
        </p:spPr>
        <p:txBody>
          <a:bodyPr/>
          <a:lstStyle/>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4000" dirty="0">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0C84219B-5B18-A19B-83AD-863C1FEC3E50}"/>
              </a:ext>
            </a:extLst>
          </p:cNvPr>
          <p:cNvSpPr txBox="1"/>
          <p:nvPr/>
        </p:nvSpPr>
        <p:spPr>
          <a:xfrm>
            <a:off x="8868121" y="8070369"/>
            <a:ext cx="8598882" cy="1815882"/>
          </a:xfrm>
          <a:prstGeom prst="rect">
            <a:avLst/>
          </a:prstGeom>
          <a:noFill/>
        </p:spPr>
        <p:txBody>
          <a:bodyPr wrap="square">
            <a:spAutoFit/>
          </a:bodyPr>
          <a:lstStyle/>
          <a:p>
            <a:r>
              <a:rPr lang="en-US" sz="2800" b="1" spc="-40" dirty="0">
                <a:solidFill>
                  <a:prstClr val="black"/>
                </a:solidFill>
                <a:latin typeface="Verdana"/>
              </a:rPr>
              <a:t>Step 4</a:t>
            </a:r>
            <a:r>
              <a:rPr lang="en-US" sz="2800" spc="-40" dirty="0">
                <a:solidFill>
                  <a:prstClr val="black"/>
                </a:solidFill>
                <a:latin typeface="Verdana"/>
              </a:rPr>
              <a:t>:</a:t>
            </a:r>
          </a:p>
          <a:p>
            <a:r>
              <a:rPr lang="en-US" sz="2800" spc="-40" dirty="0">
                <a:solidFill>
                  <a:prstClr val="black"/>
                </a:solidFill>
                <a:latin typeface="Verdana"/>
              </a:rPr>
              <a:t>Select Business Name, Business address, and input License number. Upload Authority letter and click on Submit</a:t>
            </a:r>
          </a:p>
        </p:txBody>
      </p:sp>
      <p:pic>
        <p:nvPicPr>
          <p:cNvPr id="6" name="Picture 5">
            <a:extLst>
              <a:ext uri="{FF2B5EF4-FFF2-40B4-BE49-F238E27FC236}">
                <a16:creationId xmlns:a16="http://schemas.microsoft.com/office/drawing/2014/main" id="{FEA0B89D-145C-68D0-8BA5-0FC210822938}"/>
              </a:ext>
            </a:extLst>
          </p:cNvPr>
          <p:cNvPicPr>
            <a:picLocks noChangeAspect="1"/>
          </p:cNvPicPr>
          <p:nvPr/>
        </p:nvPicPr>
        <p:blipFill>
          <a:blip r:embed="rId3"/>
          <a:stretch>
            <a:fillRect/>
          </a:stretch>
        </p:blipFill>
        <p:spPr>
          <a:xfrm>
            <a:off x="831156" y="1944708"/>
            <a:ext cx="13342044" cy="5637192"/>
          </a:xfrm>
          <a:prstGeom prst="rect">
            <a:avLst/>
          </a:prstGeom>
          <a:ln>
            <a:solidFill>
              <a:schemeClr val="tx1"/>
            </a:solidFill>
          </a:ln>
        </p:spPr>
      </p:pic>
    </p:spTree>
    <p:extLst>
      <p:ext uri="{BB962C8B-B14F-4D97-AF65-F5344CB8AC3E}">
        <p14:creationId xmlns:p14="http://schemas.microsoft.com/office/powerpoint/2010/main" val="3869766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E78FD-0BCB-48A1-9E6E-28997BF9C4EA}"/>
              </a:ext>
            </a:extLst>
          </p:cNvPr>
          <p:cNvPicPr>
            <a:picLocks noChangeAspect="1"/>
          </p:cNvPicPr>
          <p:nvPr/>
        </p:nvPicPr>
        <p:blipFill>
          <a:blip r:embed="rId2"/>
          <a:stretch>
            <a:fillRect/>
          </a:stretch>
        </p:blipFill>
        <p:spPr>
          <a:xfrm>
            <a:off x="-1" y="8141213"/>
            <a:ext cx="10960478" cy="2119880"/>
          </a:xfrm>
          <a:prstGeom prst="rect">
            <a:avLst/>
          </a:prstGeom>
        </p:spPr>
      </p:pic>
      <p:sp>
        <p:nvSpPr>
          <p:cNvPr id="2" name="Title 1">
            <a:extLst>
              <a:ext uri="{FF2B5EF4-FFF2-40B4-BE49-F238E27FC236}">
                <a16:creationId xmlns:a16="http://schemas.microsoft.com/office/drawing/2014/main" id="{1D1CA58B-2663-4ACE-9791-BD209F180169}"/>
              </a:ext>
            </a:extLst>
          </p:cNvPr>
          <p:cNvSpPr>
            <a:spLocks noGrp="1"/>
          </p:cNvSpPr>
          <p:nvPr>
            <p:ph type="title"/>
          </p:nvPr>
        </p:nvSpPr>
        <p:spPr>
          <a:xfrm>
            <a:off x="152400" y="171277"/>
            <a:ext cx="16620607" cy="1107996"/>
          </a:xfrm>
        </p:spPr>
        <p:txBody>
          <a:bodyPr/>
          <a:lstStyle/>
          <a:p>
            <a:r>
              <a:rPr lang="en-US" sz="7200" dirty="0">
                <a:latin typeface="Helvetica" panose="020B0604020202020204" pitchFamily="34" charset="0"/>
                <a:cs typeface="Helvetica" panose="020B0604020202020204" pitchFamily="34" charset="0"/>
              </a:rPr>
              <a:t>Registration Process</a:t>
            </a:r>
          </a:p>
        </p:txBody>
      </p:sp>
      <p:sp>
        <p:nvSpPr>
          <p:cNvPr id="4" name="Text Placeholder 3">
            <a:extLst>
              <a:ext uri="{FF2B5EF4-FFF2-40B4-BE49-F238E27FC236}">
                <a16:creationId xmlns:a16="http://schemas.microsoft.com/office/drawing/2014/main" id="{5620AFA1-F253-4D30-B65F-01C28A4B4223}"/>
              </a:ext>
            </a:extLst>
          </p:cNvPr>
          <p:cNvSpPr>
            <a:spLocks noGrp="1"/>
          </p:cNvSpPr>
          <p:nvPr>
            <p:ph type="body" idx="1"/>
          </p:nvPr>
        </p:nvSpPr>
        <p:spPr>
          <a:xfrm>
            <a:off x="1007803" y="2204444"/>
            <a:ext cx="16459200" cy="5539978"/>
          </a:xfrm>
        </p:spPr>
        <p:txBody>
          <a:bodyPr/>
          <a:lstStyle/>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4000" dirty="0">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0C84219B-5B18-A19B-83AD-863C1FEC3E50}"/>
              </a:ext>
            </a:extLst>
          </p:cNvPr>
          <p:cNvSpPr txBox="1"/>
          <p:nvPr/>
        </p:nvSpPr>
        <p:spPr>
          <a:xfrm>
            <a:off x="10744200" y="8876098"/>
            <a:ext cx="8598882" cy="1384995"/>
          </a:xfrm>
          <a:prstGeom prst="rect">
            <a:avLst/>
          </a:prstGeom>
          <a:noFill/>
        </p:spPr>
        <p:txBody>
          <a:bodyPr wrap="square">
            <a:spAutoFit/>
          </a:bodyPr>
          <a:lstStyle/>
          <a:p>
            <a:r>
              <a:rPr lang="en-US" sz="2800" b="1" spc="-40" dirty="0">
                <a:solidFill>
                  <a:prstClr val="black"/>
                </a:solidFill>
                <a:latin typeface="Verdana"/>
              </a:rPr>
              <a:t>Step 5</a:t>
            </a:r>
            <a:r>
              <a:rPr lang="en-US" sz="2800" spc="-40" dirty="0">
                <a:solidFill>
                  <a:prstClr val="black"/>
                </a:solidFill>
                <a:latin typeface="Verdana"/>
              </a:rPr>
              <a:t>:</a:t>
            </a:r>
          </a:p>
          <a:p>
            <a:r>
              <a:rPr lang="en-US" sz="2800" spc="-40" dirty="0">
                <a:solidFill>
                  <a:prstClr val="black"/>
                </a:solidFill>
                <a:latin typeface="Verdana"/>
              </a:rPr>
              <a:t>User registered successfully as ‘Trader’ or ‘Customs agent’ </a:t>
            </a:r>
          </a:p>
        </p:txBody>
      </p:sp>
      <p:pic>
        <p:nvPicPr>
          <p:cNvPr id="6" name="Picture 5">
            <a:extLst>
              <a:ext uri="{FF2B5EF4-FFF2-40B4-BE49-F238E27FC236}">
                <a16:creationId xmlns:a16="http://schemas.microsoft.com/office/drawing/2014/main" id="{AF861785-9EC6-A4EA-E007-EE711BAEB6A7}"/>
              </a:ext>
            </a:extLst>
          </p:cNvPr>
          <p:cNvPicPr>
            <a:picLocks noChangeAspect="1"/>
          </p:cNvPicPr>
          <p:nvPr/>
        </p:nvPicPr>
        <p:blipFill>
          <a:blip r:embed="rId3"/>
          <a:stretch>
            <a:fillRect/>
          </a:stretch>
        </p:blipFill>
        <p:spPr>
          <a:xfrm>
            <a:off x="-1" y="1263585"/>
            <a:ext cx="18425877" cy="7308915"/>
          </a:xfrm>
          <a:prstGeom prst="rect">
            <a:avLst/>
          </a:prstGeom>
          <a:ln>
            <a:solidFill>
              <a:schemeClr val="tx1"/>
            </a:solidFill>
          </a:ln>
        </p:spPr>
      </p:pic>
    </p:spTree>
    <p:extLst>
      <p:ext uri="{BB962C8B-B14F-4D97-AF65-F5344CB8AC3E}">
        <p14:creationId xmlns:p14="http://schemas.microsoft.com/office/powerpoint/2010/main" val="1633889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E78FD-0BCB-48A1-9E6E-28997BF9C4EA}"/>
              </a:ext>
            </a:extLst>
          </p:cNvPr>
          <p:cNvPicPr>
            <a:picLocks noChangeAspect="1"/>
          </p:cNvPicPr>
          <p:nvPr/>
        </p:nvPicPr>
        <p:blipFill>
          <a:blip r:embed="rId2"/>
          <a:stretch>
            <a:fillRect/>
          </a:stretch>
        </p:blipFill>
        <p:spPr>
          <a:xfrm>
            <a:off x="-1" y="8141213"/>
            <a:ext cx="10960478" cy="2119880"/>
          </a:xfrm>
          <a:prstGeom prst="rect">
            <a:avLst/>
          </a:prstGeom>
        </p:spPr>
      </p:pic>
      <p:sp>
        <p:nvSpPr>
          <p:cNvPr id="2" name="Title 1">
            <a:extLst>
              <a:ext uri="{FF2B5EF4-FFF2-40B4-BE49-F238E27FC236}">
                <a16:creationId xmlns:a16="http://schemas.microsoft.com/office/drawing/2014/main" id="{1D1CA58B-2663-4ACE-9791-BD209F180169}"/>
              </a:ext>
            </a:extLst>
          </p:cNvPr>
          <p:cNvSpPr>
            <a:spLocks noGrp="1"/>
          </p:cNvSpPr>
          <p:nvPr>
            <p:ph type="title"/>
          </p:nvPr>
        </p:nvSpPr>
        <p:spPr>
          <a:xfrm>
            <a:off x="846397" y="656438"/>
            <a:ext cx="11726601" cy="1107996"/>
          </a:xfrm>
        </p:spPr>
        <p:txBody>
          <a:bodyPr/>
          <a:lstStyle/>
          <a:p>
            <a:r>
              <a:rPr lang="en-US" sz="7200" dirty="0">
                <a:latin typeface="Helvetica" panose="020B0604020202020204" pitchFamily="34" charset="0"/>
                <a:cs typeface="Helvetica" panose="020B0604020202020204" pitchFamily="34" charset="0"/>
              </a:rPr>
              <a:t>Background</a:t>
            </a:r>
          </a:p>
        </p:txBody>
      </p:sp>
      <p:sp>
        <p:nvSpPr>
          <p:cNvPr id="4" name="Text Placeholder 3">
            <a:extLst>
              <a:ext uri="{FF2B5EF4-FFF2-40B4-BE49-F238E27FC236}">
                <a16:creationId xmlns:a16="http://schemas.microsoft.com/office/drawing/2014/main" id="{5620AFA1-F253-4D30-B65F-01C28A4B4223}"/>
              </a:ext>
            </a:extLst>
          </p:cNvPr>
          <p:cNvSpPr>
            <a:spLocks noGrp="1"/>
          </p:cNvSpPr>
          <p:nvPr>
            <p:ph type="body" idx="1"/>
          </p:nvPr>
        </p:nvSpPr>
        <p:spPr>
          <a:xfrm>
            <a:off x="1007803" y="2204444"/>
            <a:ext cx="16459200" cy="5539978"/>
          </a:xfrm>
        </p:spPr>
        <p:txBody>
          <a:bodyPr/>
          <a:lstStyle/>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4000" dirty="0">
              <a:latin typeface="Helvetica" panose="020B0604020202020204" pitchFamily="34" charset="0"/>
              <a:cs typeface="Helvetica" panose="020B0604020202020204" pitchFamily="34" charset="0"/>
            </a:endParaRPr>
          </a:p>
        </p:txBody>
      </p:sp>
      <p:sp>
        <p:nvSpPr>
          <p:cNvPr id="5" name="object 7">
            <a:extLst>
              <a:ext uri="{FF2B5EF4-FFF2-40B4-BE49-F238E27FC236}">
                <a16:creationId xmlns:a16="http://schemas.microsoft.com/office/drawing/2014/main" id="{26C1B925-BD60-4FFF-2295-CB0073FEB113}"/>
              </a:ext>
            </a:extLst>
          </p:cNvPr>
          <p:cNvSpPr txBox="1"/>
          <p:nvPr/>
        </p:nvSpPr>
        <p:spPr>
          <a:xfrm>
            <a:off x="1038283" y="2504478"/>
            <a:ext cx="16825735" cy="5084149"/>
          </a:xfrm>
          <a:prstGeom prst="rect">
            <a:avLst/>
          </a:prstGeom>
        </p:spPr>
        <p:txBody>
          <a:bodyPr vert="horz" wrap="square" lIns="0" tIns="635" rIns="0" bIns="0" rtlCol="0">
            <a:spAutoFit/>
          </a:bodyPr>
          <a:lstStyle/>
          <a:p>
            <a:pPr marL="469900" marR="5080" indent="-457200">
              <a:lnSpc>
                <a:spcPct val="150000"/>
              </a:lnSpc>
              <a:spcBef>
                <a:spcPts val="5"/>
              </a:spcBef>
              <a:buFont typeface="Arial" panose="020B0604020202020204" pitchFamily="34" charset="0"/>
              <a:buChar char="•"/>
            </a:pPr>
            <a:r>
              <a:rPr lang="en-US" sz="2800" spc="-40" dirty="0">
                <a:latin typeface="Verdana"/>
                <a:cs typeface="Verdana"/>
              </a:rPr>
              <a:t>Before PSW, there was no subscription process. For User-ID creation in WeBOC, users were required to physically appear to Deputy/Assistant Collector WeBOC for creation of User-ID </a:t>
            </a:r>
          </a:p>
          <a:p>
            <a:pPr marL="469900" marR="5080" indent="-457200">
              <a:lnSpc>
                <a:spcPct val="150000"/>
              </a:lnSpc>
              <a:spcBef>
                <a:spcPts val="5"/>
              </a:spcBef>
              <a:buFont typeface="Arial" panose="020B0604020202020204" pitchFamily="34" charset="0"/>
              <a:buChar char="•"/>
            </a:pPr>
            <a:r>
              <a:rPr lang="en-US" sz="2800" spc="-40" dirty="0">
                <a:latin typeface="Verdana"/>
                <a:cs typeface="Verdana"/>
              </a:rPr>
              <a:t>All verification/KYC was undertaken manually on the basis of submission of paper documents</a:t>
            </a:r>
          </a:p>
          <a:p>
            <a:pPr marL="469900" marR="5080" indent="-457200">
              <a:lnSpc>
                <a:spcPct val="150000"/>
              </a:lnSpc>
              <a:spcBef>
                <a:spcPts val="5"/>
              </a:spcBef>
              <a:buFont typeface="Arial" panose="020B0604020202020204" pitchFamily="34" charset="0"/>
              <a:buChar char="•"/>
            </a:pPr>
            <a:r>
              <a:rPr lang="en-US" sz="2800" spc="-40" dirty="0">
                <a:latin typeface="Verdana"/>
                <a:cs typeface="Verdana"/>
              </a:rPr>
              <a:t>Personal appearance was mandatory with appointment from concerned officer which requires waiting time resulting into delays</a:t>
            </a:r>
          </a:p>
          <a:p>
            <a:pPr marL="469900" marR="5080" indent="-457200">
              <a:lnSpc>
                <a:spcPct val="150000"/>
              </a:lnSpc>
              <a:spcBef>
                <a:spcPts val="5"/>
              </a:spcBef>
              <a:buFont typeface="Arial" panose="020B0604020202020204" pitchFamily="34" charset="0"/>
              <a:buChar char="•"/>
            </a:pPr>
            <a:r>
              <a:rPr lang="en-US" sz="2800" spc="-40" dirty="0">
                <a:latin typeface="Verdana"/>
                <a:cs typeface="Verdana"/>
              </a:rPr>
              <a:t>For payment of fee through voucher, visit to bank is required with no option of electronic payment</a:t>
            </a:r>
          </a:p>
          <a:p>
            <a:pPr marL="469900" marR="5080" indent="-457200">
              <a:lnSpc>
                <a:spcPct val="150000"/>
              </a:lnSpc>
              <a:spcBef>
                <a:spcPts val="5"/>
              </a:spcBef>
              <a:buFont typeface="Arial" panose="020B0604020202020204" pitchFamily="34" charset="0"/>
              <a:buChar char="•"/>
            </a:pPr>
            <a:r>
              <a:rPr lang="en-US" sz="2800" spc="-40" dirty="0">
                <a:latin typeface="Verdana"/>
                <a:cs typeface="Verdana"/>
              </a:rPr>
              <a:t>For different roles, user was required to issue separate User-ID </a:t>
            </a:r>
          </a:p>
        </p:txBody>
      </p:sp>
    </p:spTree>
    <p:extLst>
      <p:ext uri="{BB962C8B-B14F-4D97-AF65-F5344CB8AC3E}">
        <p14:creationId xmlns:p14="http://schemas.microsoft.com/office/powerpoint/2010/main" val="727557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76633" y="3619500"/>
            <a:ext cx="12915767" cy="2413481"/>
          </a:xfrm>
          <a:prstGeom prst="rect">
            <a:avLst/>
          </a:prstGeom>
        </p:spPr>
        <p:txBody>
          <a:bodyPr vert="horz" wrap="square" lIns="0" tIns="12700" rIns="0" bIns="0" rtlCol="0">
            <a:spAutoFit/>
          </a:bodyPr>
          <a:lstStyle/>
          <a:p>
            <a:pPr marL="12700">
              <a:lnSpc>
                <a:spcPct val="100000"/>
              </a:lnSpc>
              <a:spcBef>
                <a:spcPts val="100"/>
              </a:spcBef>
            </a:pPr>
            <a:r>
              <a:rPr lang="en-US" spc="-185" dirty="0">
                <a:solidFill>
                  <a:srgbClr val="FFFFFF"/>
                </a:solidFill>
                <a:latin typeface="Helvetica" panose="020B0604020202020204" pitchFamily="34" charset="0"/>
                <a:cs typeface="Helvetica" panose="020B0604020202020204" pitchFamily="34" charset="0"/>
              </a:rPr>
              <a:t>Association of Bank Profile in PSW</a:t>
            </a:r>
            <a:endParaRPr spc="25" dirty="0">
              <a:solidFill>
                <a:srgbClr val="FFFFFF"/>
              </a:solidFill>
              <a:latin typeface="Helvetica" panose="020B0604020202020204" pitchFamily="34" charset="0"/>
              <a:cs typeface="Helvetica" panose="020B0604020202020204" pitchFamily="34" charset="0"/>
            </a:endParaRPr>
          </a:p>
        </p:txBody>
      </p:sp>
      <p:grpSp>
        <p:nvGrpSpPr>
          <p:cNvPr id="3" name="object 3"/>
          <p:cNvGrpSpPr/>
          <p:nvPr/>
        </p:nvGrpSpPr>
        <p:grpSpPr>
          <a:xfrm>
            <a:off x="0" y="8484989"/>
            <a:ext cx="11463020" cy="1802130"/>
            <a:chOff x="0" y="8484989"/>
            <a:chExt cx="11463020" cy="1802130"/>
          </a:xfrm>
        </p:grpSpPr>
        <p:sp>
          <p:nvSpPr>
            <p:cNvPr id="4" name="object 4"/>
            <p:cNvSpPr/>
            <p:nvPr/>
          </p:nvSpPr>
          <p:spPr>
            <a:xfrm>
              <a:off x="0" y="8484989"/>
              <a:ext cx="11463020" cy="1802130"/>
            </a:xfrm>
            <a:custGeom>
              <a:avLst/>
              <a:gdLst/>
              <a:ahLst/>
              <a:cxnLst/>
              <a:rect l="l" t="t" r="r" b="b"/>
              <a:pathLst>
                <a:path w="11463020" h="1802129">
                  <a:moveTo>
                    <a:pt x="0" y="1802010"/>
                  </a:moveTo>
                  <a:lnTo>
                    <a:pt x="0" y="0"/>
                  </a:lnTo>
                  <a:lnTo>
                    <a:pt x="11462527" y="1793045"/>
                  </a:lnTo>
                  <a:lnTo>
                    <a:pt x="11461125" y="1802010"/>
                  </a:lnTo>
                  <a:lnTo>
                    <a:pt x="0" y="1802010"/>
                  </a:lnTo>
                  <a:close/>
                </a:path>
              </a:pathLst>
            </a:custGeom>
            <a:solidFill>
              <a:srgbClr val="00995D"/>
            </a:solidFill>
          </p:spPr>
          <p:txBody>
            <a:bodyPr wrap="square" lIns="0" tIns="0" rIns="0" bIns="0" rtlCol="0"/>
            <a:lstStyle/>
            <a:p>
              <a:endParaRPr/>
            </a:p>
          </p:txBody>
        </p:sp>
        <p:sp>
          <p:nvSpPr>
            <p:cNvPr id="5" name="object 5"/>
            <p:cNvSpPr/>
            <p:nvPr/>
          </p:nvSpPr>
          <p:spPr>
            <a:xfrm>
              <a:off x="1028833" y="8600165"/>
              <a:ext cx="1447800" cy="1685925"/>
            </a:xfrm>
            <a:custGeom>
              <a:avLst/>
              <a:gdLst/>
              <a:ahLst/>
              <a:cxnLst/>
              <a:rect l="l" t="t" r="r" b="b"/>
              <a:pathLst>
                <a:path w="1447800" h="1685925">
                  <a:moveTo>
                    <a:pt x="946289" y="637472"/>
                  </a:moveTo>
                  <a:lnTo>
                    <a:pt x="924248" y="632993"/>
                  </a:lnTo>
                  <a:lnTo>
                    <a:pt x="906198" y="620797"/>
                  </a:lnTo>
                  <a:lnTo>
                    <a:pt x="894002" y="602748"/>
                  </a:lnTo>
                  <a:lnTo>
                    <a:pt x="889523" y="580707"/>
                  </a:lnTo>
                  <a:lnTo>
                    <a:pt x="893923" y="558666"/>
                  </a:lnTo>
                  <a:lnTo>
                    <a:pt x="905985" y="540617"/>
                  </a:lnTo>
                  <a:lnTo>
                    <a:pt x="924009" y="528421"/>
                  </a:lnTo>
                  <a:lnTo>
                    <a:pt x="946289" y="523942"/>
                  </a:lnTo>
                  <a:lnTo>
                    <a:pt x="968330" y="528421"/>
                  </a:lnTo>
                  <a:lnTo>
                    <a:pt x="986380" y="540617"/>
                  </a:lnTo>
                  <a:lnTo>
                    <a:pt x="998576" y="558666"/>
                  </a:lnTo>
                  <a:lnTo>
                    <a:pt x="1003055" y="580707"/>
                  </a:lnTo>
                  <a:lnTo>
                    <a:pt x="998576" y="602748"/>
                  </a:lnTo>
                  <a:lnTo>
                    <a:pt x="986380" y="620797"/>
                  </a:lnTo>
                  <a:lnTo>
                    <a:pt x="968330" y="632993"/>
                  </a:lnTo>
                  <a:lnTo>
                    <a:pt x="946289" y="637472"/>
                  </a:lnTo>
                  <a:close/>
                </a:path>
                <a:path w="1447800" h="1685925">
                  <a:moveTo>
                    <a:pt x="501244" y="637472"/>
                  </a:moveTo>
                  <a:lnTo>
                    <a:pt x="479202" y="632993"/>
                  </a:lnTo>
                  <a:lnTo>
                    <a:pt x="461153" y="620797"/>
                  </a:lnTo>
                  <a:lnTo>
                    <a:pt x="448957" y="602748"/>
                  </a:lnTo>
                  <a:lnTo>
                    <a:pt x="444478" y="580707"/>
                  </a:lnTo>
                  <a:lnTo>
                    <a:pt x="448957" y="558666"/>
                  </a:lnTo>
                  <a:lnTo>
                    <a:pt x="461153" y="540617"/>
                  </a:lnTo>
                  <a:lnTo>
                    <a:pt x="479202" y="528421"/>
                  </a:lnTo>
                  <a:lnTo>
                    <a:pt x="501244" y="523942"/>
                  </a:lnTo>
                  <a:lnTo>
                    <a:pt x="523285" y="528421"/>
                  </a:lnTo>
                  <a:lnTo>
                    <a:pt x="541335" y="540617"/>
                  </a:lnTo>
                  <a:lnTo>
                    <a:pt x="553530" y="558666"/>
                  </a:lnTo>
                  <a:lnTo>
                    <a:pt x="558010" y="580707"/>
                  </a:lnTo>
                  <a:lnTo>
                    <a:pt x="553530" y="602748"/>
                  </a:lnTo>
                  <a:lnTo>
                    <a:pt x="541335" y="620797"/>
                  </a:lnTo>
                  <a:lnTo>
                    <a:pt x="523285" y="632993"/>
                  </a:lnTo>
                  <a:lnTo>
                    <a:pt x="501244" y="637472"/>
                  </a:lnTo>
                  <a:close/>
                </a:path>
                <a:path w="1447800" h="1685925">
                  <a:moveTo>
                    <a:pt x="56766" y="637472"/>
                  </a:moveTo>
                  <a:lnTo>
                    <a:pt x="34724" y="632993"/>
                  </a:lnTo>
                  <a:lnTo>
                    <a:pt x="16675" y="620797"/>
                  </a:lnTo>
                  <a:lnTo>
                    <a:pt x="4479" y="602748"/>
                  </a:lnTo>
                  <a:lnTo>
                    <a:pt x="0" y="580707"/>
                  </a:lnTo>
                  <a:lnTo>
                    <a:pt x="4479" y="558666"/>
                  </a:lnTo>
                  <a:lnTo>
                    <a:pt x="16675" y="540617"/>
                  </a:lnTo>
                  <a:lnTo>
                    <a:pt x="34724" y="528421"/>
                  </a:lnTo>
                  <a:lnTo>
                    <a:pt x="56766" y="523942"/>
                  </a:lnTo>
                  <a:lnTo>
                    <a:pt x="78807" y="528421"/>
                  </a:lnTo>
                  <a:lnTo>
                    <a:pt x="96857" y="540617"/>
                  </a:lnTo>
                  <a:lnTo>
                    <a:pt x="109052" y="558666"/>
                  </a:lnTo>
                  <a:lnTo>
                    <a:pt x="113532" y="580707"/>
                  </a:lnTo>
                  <a:lnTo>
                    <a:pt x="109052" y="602748"/>
                  </a:lnTo>
                  <a:lnTo>
                    <a:pt x="96857" y="620797"/>
                  </a:lnTo>
                  <a:lnTo>
                    <a:pt x="78807" y="632993"/>
                  </a:lnTo>
                  <a:lnTo>
                    <a:pt x="56766" y="637472"/>
                  </a:lnTo>
                  <a:close/>
                </a:path>
                <a:path w="1447800" h="1685925">
                  <a:moveTo>
                    <a:pt x="1390767" y="637472"/>
                  </a:moveTo>
                  <a:lnTo>
                    <a:pt x="1368726" y="632993"/>
                  </a:lnTo>
                  <a:lnTo>
                    <a:pt x="1350676" y="620797"/>
                  </a:lnTo>
                  <a:lnTo>
                    <a:pt x="1338480" y="602748"/>
                  </a:lnTo>
                  <a:lnTo>
                    <a:pt x="1334001" y="580707"/>
                  </a:lnTo>
                  <a:lnTo>
                    <a:pt x="1338480" y="558666"/>
                  </a:lnTo>
                  <a:lnTo>
                    <a:pt x="1350676" y="540617"/>
                  </a:lnTo>
                  <a:lnTo>
                    <a:pt x="1368726" y="528421"/>
                  </a:lnTo>
                  <a:lnTo>
                    <a:pt x="1390767" y="523942"/>
                  </a:lnTo>
                  <a:lnTo>
                    <a:pt x="1412809" y="528421"/>
                  </a:lnTo>
                  <a:lnTo>
                    <a:pt x="1430858" y="540617"/>
                  </a:lnTo>
                  <a:lnTo>
                    <a:pt x="1443054" y="558666"/>
                  </a:lnTo>
                  <a:lnTo>
                    <a:pt x="1447533" y="580707"/>
                  </a:lnTo>
                  <a:lnTo>
                    <a:pt x="1443054" y="602748"/>
                  </a:lnTo>
                  <a:lnTo>
                    <a:pt x="1430858" y="620797"/>
                  </a:lnTo>
                  <a:lnTo>
                    <a:pt x="1412809" y="632993"/>
                  </a:lnTo>
                  <a:lnTo>
                    <a:pt x="1390767" y="637472"/>
                  </a:lnTo>
                  <a:close/>
                </a:path>
                <a:path w="1447800" h="1685925">
                  <a:moveTo>
                    <a:pt x="946289" y="1161982"/>
                  </a:moveTo>
                  <a:lnTo>
                    <a:pt x="924248" y="1157503"/>
                  </a:lnTo>
                  <a:lnTo>
                    <a:pt x="906198" y="1145307"/>
                  </a:lnTo>
                  <a:lnTo>
                    <a:pt x="894002" y="1127258"/>
                  </a:lnTo>
                  <a:lnTo>
                    <a:pt x="889523" y="1105217"/>
                  </a:lnTo>
                  <a:lnTo>
                    <a:pt x="893923" y="1083176"/>
                  </a:lnTo>
                  <a:lnTo>
                    <a:pt x="905985" y="1065126"/>
                  </a:lnTo>
                  <a:lnTo>
                    <a:pt x="924009" y="1052931"/>
                  </a:lnTo>
                  <a:lnTo>
                    <a:pt x="946289" y="1048452"/>
                  </a:lnTo>
                  <a:lnTo>
                    <a:pt x="968330" y="1052931"/>
                  </a:lnTo>
                  <a:lnTo>
                    <a:pt x="986380" y="1065126"/>
                  </a:lnTo>
                  <a:lnTo>
                    <a:pt x="998576" y="1083176"/>
                  </a:lnTo>
                  <a:lnTo>
                    <a:pt x="1003055" y="1105217"/>
                  </a:lnTo>
                  <a:lnTo>
                    <a:pt x="998576" y="1127258"/>
                  </a:lnTo>
                  <a:lnTo>
                    <a:pt x="986380" y="1145307"/>
                  </a:lnTo>
                  <a:lnTo>
                    <a:pt x="968330" y="1157503"/>
                  </a:lnTo>
                  <a:lnTo>
                    <a:pt x="946289" y="1161982"/>
                  </a:lnTo>
                  <a:close/>
                </a:path>
                <a:path w="1447800" h="1685925">
                  <a:moveTo>
                    <a:pt x="501244" y="1161982"/>
                  </a:moveTo>
                  <a:lnTo>
                    <a:pt x="479202" y="1157503"/>
                  </a:lnTo>
                  <a:lnTo>
                    <a:pt x="461153" y="1145307"/>
                  </a:lnTo>
                  <a:lnTo>
                    <a:pt x="448957" y="1127258"/>
                  </a:lnTo>
                  <a:lnTo>
                    <a:pt x="444478" y="1105217"/>
                  </a:lnTo>
                  <a:lnTo>
                    <a:pt x="448957" y="1083176"/>
                  </a:lnTo>
                  <a:lnTo>
                    <a:pt x="461153" y="1065126"/>
                  </a:lnTo>
                  <a:lnTo>
                    <a:pt x="479202" y="1052931"/>
                  </a:lnTo>
                  <a:lnTo>
                    <a:pt x="501244" y="1048452"/>
                  </a:lnTo>
                  <a:lnTo>
                    <a:pt x="523285" y="1052931"/>
                  </a:lnTo>
                  <a:lnTo>
                    <a:pt x="541335" y="1065126"/>
                  </a:lnTo>
                  <a:lnTo>
                    <a:pt x="553530" y="1083176"/>
                  </a:lnTo>
                  <a:lnTo>
                    <a:pt x="558010" y="1105217"/>
                  </a:lnTo>
                  <a:lnTo>
                    <a:pt x="553530" y="1127258"/>
                  </a:lnTo>
                  <a:lnTo>
                    <a:pt x="541335" y="1145307"/>
                  </a:lnTo>
                  <a:lnTo>
                    <a:pt x="523285" y="1157503"/>
                  </a:lnTo>
                  <a:lnTo>
                    <a:pt x="501244" y="1161982"/>
                  </a:lnTo>
                  <a:close/>
                </a:path>
                <a:path w="1447800" h="1685925">
                  <a:moveTo>
                    <a:pt x="56766" y="1161982"/>
                  </a:moveTo>
                  <a:lnTo>
                    <a:pt x="34724" y="1157503"/>
                  </a:lnTo>
                  <a:lnTo>
                    <a:pt x="16675" y="1145307"/>
                  </a:lnTo>
                  <a:lnTo>
                    <a:pt x="4479" y="1127258"/>
                  </a:lnTo>
                  <a:lnTo>
                    <a:pt x="0" y="1105217"/>
                  </a:lnTo>
                  <a:lnTo>
                    <a:pt x="4479" y="1083176"/>
                  </a:lnTo>
                  <a:lnTo>
                    <a:pt x="16675" y="1065126"/>
                  </a:lnTo>
                  <a:lnTo>
                    <a:pt x="34724" y="1052931"/>
                  </a:lnTo>
                  <a:lnTo>
                    <a:pt x="56766" y="1048452"/>
                  </a:lnTo>
                  <a:lnTo>
                    <a:pt x="78807" y="1052931"/>
                  </a:lnTo>
                  <a:lnTo>
                    <a:pt x="96857" y="1065126"/>
                  </a:lnTo>
                  <a:lnTo>
                    <a:pt x="109052" y="1083176"/>
                  </a:lnTo>
                  <a:lnTo>
                    <a:pt x="113532" y="1105217"/>
                  </a:lnTo>
                  <a:lnTo>
                    <a:pt x="109052" y="1127258"/>
                  </a:lnTo>
                  <a:lnTo>
                    <a:pt x="96857" y="1145307"/>
                  </a:lnTo>
                  <a:lnTo>
                    <a:pt x="78807" y="1157503"/>
                  </a:lnTo>
                  <a:lnTo>
                    <a:pt x="56766" y="1161982"/>
                  </a:lnTo>
                  <a:close/>
                </a:path>
                <a:path w="1447800" h="1685925">
                  <a:moveTo>
                    <a:pt x="1390767" y="1161982"/>
                  </a:moveTo>
                  <a:lnTo>
                    <a:pt x="1368726" y="1157503"/>
                  </a:lnTo>
                  <a:lnTo>
                    <a:pt x="1350676" y="1145307"/>
                  </a:lnTo>
                  <a:lnTo>
                    <a:pt x="1338480" y="1127258"/>
                  </a:lnTo>
                  <a:lnTo>
                    <a:pt x="1334001" y="1105217"/>
                  </a:lnTo>
                  <a:lnTo>
                    <a:pt x="1338480" y="1083176"/>
                  </a:lnTo>
                  <a:lnTo>
                    <a:pt x="1350676" y="1065126"/>
                  </a:lnTo>
                  <a:lnTo>
                    <a:pt x="1368726" y="1052931"/>
                  </a:lnTo>
                  <a:lnTo>
                    <a:pt x="1390767" y="1048452"/>
                  </a:lnTo>
                  <a:lnTo>
                    <a:pt x="1412809" y="1052931"/>
                  </a:lnTo>
                  <a:lnTo>
                    <a:pt x="1430858" y="1065126"/>
                  </a:lnTo>
                  <a:lnTo>
                    <a:pt x="1443054" y="1083176"/>
                  </a:lnTo>
                  <a:lnTo>
                    <a:pt x="1447533" y="1105217"/>
                  </a:lnTo>
                  <a:lnTo>
                    <a:pt x="1443054" y="1127258"/>
                  </a:lnTo>
                  <a:lnTo>
                    <a:pt x="1430858" y="1145307"/>
                  </a:lnTo>
                  <a:lnTo>
                    <a:pt x="1412809" y="1157503"/>
                  </a:lnTo>
                  <a:lnTo>
                    <a:pt x="1390767" y="1161982"/>
                  </a:lnTo>
                  <a:close/>
                </a:path>
                <a:path w="1447800" h="1685925">
                  <a:moveTo>
                    <a:pt x="946289" y="113530"/>
                  </a:moveTo>
                  <a:lnTo>
                    <a:pt x="924248" y="109051"/>
                  </a:lnTo>
                  <a:lnTo>
                    <a:pt x="906198" y="96855"/>
                  </a:lnTo>
                  <a:lnTo>
                    <a:pt x="894002" y="78805"/>
                  </a:lnTo>
                  <a:lnTo>
                    <a:pt x="889523" y="56765"/>
                  </a:lnTo>
                  <a:lnTo>
                    <a:pt x="893923" y="34724"/>
                  </a:lnTo>
                  <a:lnTo>
                    <a:pt x="905985" y="16674"/>
                  </a:lnTo>
                  <a:lnTo>
                    <a:pt x="924009" y="4479"/>
                  </a:lnTo>
                  <a:lnTo>
                    <a:pt x="946289" y="0"/>
                  </a:lnTo>
                  <a:lnTo>
                    <a:pt x="968330" y="4479"/>
                  </a:lnTo>
                  <a:lnTo>
                    <a:pt x="986380" y="16674"/>
                  </a:lnTo>
                  <a:lnTo>
                    <a:pt x="998576" y="34724"/>
                  </a:lnTo>
                  <a:lnTo>
                    <a:pt x="1003055" y="56765"/>
                  </a:lnTo>
                  <a:lnTo>
                    <a:pt x="998576" y="78805"/>
                  </a:lnTo>
                  <a:lnTo>
                    <a:pt x="986380" y="96855"/>
                  </a:lnTo>
                  <a:lnTo>
                    <a:pt x="968330" y="109051"/>
                  </a:lnTo>
                  <a:lnTo>
                    <a:pt x="946289" y="113530"/>
                  </a:lnTo>
                  <a:close/>
                </a:path>
                <a:path w="1447800" h="1685925">
                  <a:moveTo>
                    <a:pt x="501244" y="113530"/>
                  </a:moveTo>
                  <a:lnTo>
                    <a:pt x="479202" y="109051"/>
                  </a:lnTo>
                  <a:lnTo>
                    <a:pt x="461153" y="96855"/>
                  </a:lnTo>
                  <a:lnTo>
                    <a:pt x="448957" y="78805"/>
                  </a:lnTo>
                  <a:lnTo>
                    <a:pt x="444478" y="56765"/>
                  </a:lnTo>
                  <a:lnTo>
                    <a:pt x="448957" y="34724"/>
                  </a:lnTo>
                  <a:lnTo>
                    <a:pt x="461153" y="16674"/>
                  </a:lnTo>
                  <a:lnTo>
                    <a:pt x="479202" y="4479"/>
                  </a:lnTo>
                  <a:lnTo>
                    <a:pt x="501244" y="0"/>
                  </a:lnTo>
                  <a:lnTo>
                    <a:pt x="523285" y="4479"/>
                  </a:lnTo>
                  <a:lnTo>
                    <a:pt x="541335" y="16674"/>
                  </a:lnTo>
                  <a:lnTo>
                    <a:pt x="553530" y="34724"/>
                  </a:lnTo>
                  <a:lnTo>
                    <a:pt x="558010" y="56765"/>
                  </a:lnTo>
                  <a:lnTo>
                    <a:pt x="553530" y="78805"/>
                  </a:lnTo>
                  <a:lnTo>
                    <a:pt x="541335" y="96855"/>
                  </a:lnTo>
                  <a:lnTo>
                    <a:pt x="523285" y="109051"/>
                  </a:lnTo>
                  <a:lnTo>
                    <a:pt x="501244" y="113530"/>
                  </a:lnTo>
                  <a:close/>
                </a:path>
                <a:path w="1447800" h="1685925">
                  <a:moveTo>
                    <a:pt x="56766" y="113530"/>
                  </a:moveTo>
                  <a:lnTo>
                    <a:pt x="34724" y="109051"/>
                  </a:lnTo>
                  <a:lnTo>
                    <a:pt x="16675" y="96855"/>
                  </a:lnTo>
                  <a:lnTo>
                    <a:pt x="4479" y="78805"/>
                  </a:lnTo>
                  <a:lnTo>
                    <a:pt x="0" y="56765"/>
                  </a:lnTo>
                  <a:lnTo>
                    <a:pt x="4479" y="34724"/>
                  </a:lnTo>
                  <a:lnTo>
                    <a:pt x="16675" y="16674"/>
                  </a:lnTo>
                  <a:lnTo>
                    <a:pt x="34724" y="4479"/>
                  </a:lnTo>
                  <a:lnTo>
                    <a:pt x="56766" y="0"/>
                  </a:lnTo>
                  <a:lnTo>
                    <a:pt x="78807" y="4479"/>
                  </a:lnTo>
                  <a:lnTo>
                    <a:pt x="96857" y="16674"/>
                  </a:lnTo>
                  <a:lnTo>
                    <a:pt x="109052" y="34724"/>
                  </a:lnTo>
                  <a:lnTo>
                    <a:pt x="113532" y="56765"/>
                  </a:lnTo>
                  <a:lnTo>
                    <a:pt x="109052" y="78805"/>
                  </a:lnTo>
                  <a:lnTo>
                    <a:pt x="96857" y="96855"/>
                  </a:lnTo>
                  <a:lnTo>
                    <a:pt x="78807" y="109051"/>
                  </a:lnTo>
                  <a:lnTo>
                    <a:pt x="56766" y="113530"/>
                  </a:lnTo>
                  <a:close/>
                </a:path>
                <a:path w="1447800" h="1685925">
                  <a:moveTo>
                    <a:pt x="1390767" y="113530"/>
                  </a:moveTo>
                  <a:lnTo>
                    <a:pt x="1368726" y="109051"/>
                  </a:lnTo>
                  <a:lnTo>
                    <a:pt x="1350676" y="96855"/>
                  </a:lnTo>
                  <a:lnTo>
                    <a:pt x="1338480" y="78805"/>
                  </a:lnTo>
                  <a:lnTo>
                    <a:pt x="1334001" y="56765"/>
                  </a:lnTo>
                  <a:lnTo>
                    <a:pt x="1338480" y="34724"/>
                  </a:lnTo>
                  <a:lnTo>
                    <a:pt x="1350676" y="16674"/>
                  </a:lnTo>
                  <a:lnTo>
                    <a:pt x="1368726" y="4479"/>
                  </a:lnTo>
                  <a:lnTo>
                    <a:pt x="1390767" y="0"/>
                  </a:lnTo>
                  <a:lnTo>
                    <a:pt x="1412809" y="4479"/>
                  </a:lnTo>
                  <a:lnTo>
                    <a:pt x="1430858" y="16674"/>
                  </a:lnTo>
                  <a:lnTo>
                    <a:pt x="1443054" y="34724"/>
                  </a:lnTo>
                  <a:lnTo>
                    <a:pt x="1447533" y="56765"/>
                  </a:lnTo>
                  <a:lnTo>
                    <a:pt x="1443054" y="78805"/>
                  </a:lnTo>
                  <a:lnTo>
                    <a:pt x="1430858" y="96855"/>
                  </a:lnTo>
                  <a:lnTo>
                    <a:pt x="1412809" y="109051"/>
                  </a:lnTo>
                  <a:lnTo>
                    <a:pt x="1390767" y="113530"/>
                  </a:lnTo>
                  <a:close/>
                </a:path>
                <a:path w="1447800" h="1685925">
                  <a:moveTo>
                    <a:pt x="946289" y="1685924"/>
                  </a:moveTo>
                  <a:lnTo>
                    <a:pt x="924248" y="1681445"/>
                  </a:lnTo>
                  <a:lnTo>
                    <a:pt x="906198" y="1669250"/>
                  </a:lnTo>
                  <a:lnTo>
                    <a:pt x="894002" y="1651200"/>
                  </a:lnTo>
                  <a:lnTo>
                    <a:pt x="889523" y="1629159"/>
                  </a:lnTo>
                  <a:lnTo>
                    <a:pt x="893923" y="1607118"/>
                  </a:lnTo>
                  <a:lnTo>
                    <a:pt x="905985" y="1589069"/>
                  </a:lnTo>
                  <a:lnTo>
                    <a:pt x="924009" y="1576873"/>
                  </a:lnTo>
                  <a:lnTo>
                    <a:pt x="946289" y="1572394"/>
                  </a:lnTo>
                  <a:lnTo>
                    <a:pt x="968330" y="1576873"/>
                  </a:lnTo>
                  <a:lnTo>
                    <a:pt x="986380" y="1589069"/>
                  </a:lnTo>
                  <a:lnTo>
                    <a:pt x="998576" y="1607118"/>
                  </a:lnTo>
                  <a:lnTo>
                    <a:pt x="1003055" y="1629159"/>
                  </a:lnTo>
                  <a:lnTo>
                    <a:pt x="998576" y="1651200"/>
                  </a:lnTo>
                  <a:lnTo>
                    <a:pt x="986380" y="1669250"/>
                  </a:lnTo>
                  <a:lnTo>
                    <a:pt x="968330" y="1681445"/>
                  </a:lnTo>
                  <a:lnTo>
                    <a:pt x="946289" y="1685924"/>
                  </a:lnTo>
                  <a:close/>
                </a:path>
                <a:path w="1447800" h="1685925">
                  <a:moveTo>
                    <a:pt x="501244" y="1685924"/>
                  </a:moveTo>
                  <a:lnTo>
                    <a:pt x="479202" y="1681445"/>
                  </a:lnTo>
                  <a:lnTo>
                    <a:pt x="461153" y="1669250"/>
                  </a:lnTo>
                  <a:lnTo>
                    <a:pt x="448957" y="1651200"/>
                  </a:lnTo>
                  <a:lnTo>
                    <a:pt x="444478" y="1629159"/>
                  </a:lnTo>
                  <a:lnTo>
                    <a:pt x="448957" y="1607118"/>
                  </a:lnTo>
                  <a:lnTo>
                    <a:pt x="461153" y="1589069"/>
                  </a:lnTo>
                  <a:lnTo>
                    <a:pt x="479202" y="1576873"/>
                  </a:lnTo>
                  <a:lnTo>
                    <a:pt x="501244" y="1572394"/>
                  </a:lnTo>
                  <a:lnTo>
                    <a:pt x="523285" y="1576873"/>
                  </a:lnTo>
                  <a:lnTo>
                    <a:pt x="541335" y="1589069"/>
                  </a:lnTo>
                  <a:lnTo>
                    <a:pt x="553530" y="1607118"/>
                  </a:lnTo>
                  <a:lnTo>
                    <a:pt x="558010" y="1629159"/>
                  </a:lnTo>
                  <a:lnTo>
                    <a:pt x="553530" y="1651200"/>
                  </a:lnTo>
                  <a:lnTo>
                    <a:pt x="541335" y="1669250"/>
                  </a:lnTo>
                  <a:lnTo>
                    <a:pt x="523285" y="1681445"/>
                  </a:lnTo>
                  <a:lnTo>
                    <a:pt x="501244" y="1685924"/>
                  </a:lnTo>
                  <a:close/>
                </a:path>
                <a:path w="1447800" h="1685925">
                  <a:moveTo>
                    <a:pt x="56766" y="1685924"/>
                  </a:moveTo>
                  <a:lnTo>
                    <a:pt x="34724" y="1681445"/>
                  </a:lnTo>
                  <a:lnTo>
                    <a:pt x="16675" y="1669250"/>
                  </a:lnTo>
                  <a:lnTo>
                    <a:pt x="4479" y="1651200"/>
                  </a:lnTo>
                  <a:lnTo>
                    <a:pt x="0" y="1629159"/>
                  </a:lnTo>
                  <a:lnTo>
                    <a:pt x="4479" y="1607118"/>
                  </a:lnTo>
                  <a:lnTo>
                    <a:pt x="16675" y="1589069"/>
                  </a:lnTo>
                  <a:lnTo>
                    <a:pt x="34724" y="1576873"/>
                  </a:lnTo>
                  <a:lnTo>
                    <a:pt x="56766" y="1572394"/>
                  </a:lnTo>
                  <a:lnTo>
                    <a:pt x="78807" y="1576873"/>
                  </a:lnTo>
                  <a:lnTo>
                    <a:pt x="96857" y="1589069"/>
                  </a:lnTo>
                  <a:lnTo>
                    <a:pt x="109052" y="1607118"/>
                  </a:lnTo>
                  <a:lnTo>
                    <a:pt x="113532" y="1629159"/>
                  </a:lnTo>
                  <a:lnTo>
                    <a:pt x="109052" y="1651200"/>
                  </a:lnTo>
                  <a:lnTo>
                    <a:pt x="96857" y="1669250"/>
                  </a:lnTo>
                  <a:lnTo>
                    <a:pt x="78807" y="1681445"/>
                  </a:lnTo>
                  <a:lnTo>
                    <a:pt x="56766" y="1685924"/>
                  </a:lnTo>
                  <a:close/>
                </a:path>
                <a:path w="1447800" h="1685925">
                  <a:moveTo>
                    <a:pt x="1390767" y="1685924"/>
                  </a:moveTo>
                  <a:lnTo>
                    <a:pt x="1368726" y="1681445"/>
                  </a:lnTo>
                  <a:lnTo>
                    <a:pt x="1350676" y="1669250"/>
                  </a:lnTo>
                  <a:lnTo>
                    <a:pt x="1338480" y="1651200"/>
                  </a:lnTo>
                  <a:lnTo>
                    <a:pt x="1334001" y="1629159"/>
                  </a:lnTo>
                  <a:lnTo>
                    <a:pt x="1338480" y="1607118"/>
                  </a:lnTo>
                  <a:lnTo>
                    <a:pt x="1350676" y="1589069"/>
                  </a:lnTo>
                  <a:lnTo>
                    <a:pt x="1368726" y="1576873"/>
                  </a:lnTo>
                  <a:lnTo>
                    <a:pt x="1390767" y="1572394"/>
                  </a:lnTo>
                  <a:lnTo>
                    <a:pt x="1412809" y="1576873"/>
                  </a:lnTo>
                  <a:lnTo>
                    <a:pt x="1430858" y="1589069"/>
                  </a:lnTo>
                  <a:lnTo>
                    <a:pt x="1443054" y="1607118"/>
                  </a:lnTo>
                  <a:lnTo>
                    <a:pt x="1447533" y="1629159"/>
                  </a:lnTo>
                  <a:lnTo>
                    <a:pt x="1443054" y="1651200"/>
                  </a:lnTo>
                  <a:lnTo>
                    <a:pt x="1430858" y="1669250"/>
                  </a:lnTo>
                  <a:lnTo>
                    <a:pt x="1412809" y="1681445"/>
                  </a:lnTo>
                  <a:lnTo>
                    <a:pt x="1390767" y="1685924"/>
                  </a:lnTo>
                  <a:close/>
                </a:path>
              </a:pathLst>
            </a:custGeom>
            <a:solidFill>
              <a:srgbClr val="FFFFFF"/>
            </a:solidFill>
          </p:spPr>
          <p:txBody>
            <a:bodyPr wrap="square" lIns="0" tIns="0" rIns="0" bIns="0" rtlCol="0"/>
            <a:lstStyle/>
            <a:p>
              <a:endParaRPr/>
            </a:p>
          </p:txBody>
        </p:sp>
      </p:grpSp>
      <p:sp>
        <p:nvSpPr>
          <p:cNvPr id="6" name="object 6"/>
          <p:cNvSpPr/>
          <p:nvPr/>
        </p:nvSpPr>
        <p:spPr>
          <a:xfrm>
            <a:off x="15744184" y="1"/>
            <a:ext cx="1447800" cy="1685925"/>
          </a:xfrm>
          <a:custGeom>
            <a:avLst/>
            <a:gdLst/>
            <a:ahLst/>
            <a:cxnLst/>
            <a:rect l="l" t="t" r="r" b="b"/>
            <a:pathLst>
              <a:path w="1447800" h="1685925">
                <a:moveTo>
                  <a:pt x="946289" y="637472"/>
                </a:moveTo>
                <a:lnTo>
                  <a:pt x="924248" y="632993"/>
                </a:lnTo>
                <a:lnTo>
                  <a:pt x="906198" y="620797"/>
                </a:lnTo>
                <a:lnTo>
                  <a:pt x="894002" y="602748"/>
                </a:lnTo>
                <a:lnTo>
                  <a:pt x="889523" y="580707"/>
                </a:lnTo>
                <a:lnTo>
                  <a:pt x="893923" y="558666"/>
                </a:lnTo>
                <a:lnTo>
                  <a:pt x="905985" y="540617"/>
                </a:lnTo>
                <a:lnTo>
                  <a:pt x="924009" y="528421"/>
                </a:lnTo>
                <a:lnTo>
                  <a:pt x="946289" y="523942"/>
                </a:lnTo>
                <a:lnTo>
                  <a:pt x="968330" y="528421"/>
                </a:lnTo>
                <a:lnTo>
                  <a:pt x="986380" y="540617"/>
                </a:lnTo>
                <a:lnTo>
                  <a:pt x="998576" y="558666"/>
                </a:lnTo>
                <a:lnTo>
                  <a:pt x="1003055" y="580707"/>
                </a:lnTo>
                <a:lnTo>
                  <a:pt x="998576" y="602748"/>
                </a:lnTo>
                <a:lnTo>
                  <a:pt x="986380" y="620797"/>
                </a:lnTo>
                <a:lnTo>
                  <a:pt x="968330" y="632993"/>
                </a:lnTo>
                <a:lnTo>
                  <a:pt x="946289" y="637472"/>
                </a:lnTo>
                <a:close/>
              </a:path>
              <a:path w="1447800" h="1685925">
                <a:moveTo>
                  <a:pt x="501244" y="637472"/>
                </a:moveTo>
                <a:lnTo>
                  <a:pt x="479202" y="632993"/>
                </a:lnTo>
                <a:lnTo>
                  <a:pt x="461153" y="620797"/>
                </a:lnTo>
                <a:lnTo>
                  <a:pt x="448957" y="602748"/>
                </a:lnTo>
                <a:lnTo>
                  <a:pt x="444478" y="580707"/>
                </a:lnTo>
                <a:lnTo>
                  <a:pt x="448957" y="558666"/>
                </a:lnTo>
                <a:lnTo>
                  <a:pt x="461153" y="540617"/>
                </a:lnTo>
                <a:lnTo>
                  <a:pt x="479202" y="528421"/>
                </a:lnTo>
                <a:lnTo>
                  <a:pt x="501244" y="523942"/>
                </a:lnTo>
                <a:lnTo>
                  <a:pt x="523285" y="528421"/>
                </a:lnTo>
                <a:lnTo>
                  <a:pt x="541335" y="540617"/>
                </a:lnTo>
                <a:lnTo>
                  <a:pt x="553530" y="558666"/>
                </a:lnTo>
                <a:lnTo>
                  <a:pt x="558010" y="580707"/>
                </a:lnTo>
                <a:lnTo>
                  <a:pt x="553530" y="602748"/>
                </a:lnTo>
                <a:lnTo>
                  <a:pt x="541335" y="620797"/>
                </a:lnTo>
                <a:lnTo>
                  <a:pt x="523285" y="632993"/>
                </a:lnTo>
                <a:lnTo>
                  <a:pt x="501244" y="637472"/>
                </a:lnTo>
                <a:close/>
              </a:path>
              <a:path w="1447800" h="1685925">
                <a:moveTo>
                  <a:pt x="56766" y="637472"/>
                </a:moveTo>
                <a:lnTo>
                  <a:pt x="34724" y="632993"/>
                </a:lnTo>
                <a:lnTo>
                  <a:pt x="16675" y="620797"/>
                </a:lnTo>
                <a:lnTo>
                  <a:pt x="4479" y="602748"/>
                </a:lnTo>
                <a:lnTo>
                  <a:pt x="0" y="580707"/>
                </a:lnTo>
                <a:lnTo>
                  <a:pt x="4479" y="558666"/>
                </a:lnTo>
                <a:lnTo>
                  <a:pt x="16675" y="540617"/>
                </a:lnTo>
                <a:lnTo>
                  <a:pt x="34724" y="528421"/>
                </a:lnTo>
                <a:lnTo>
                  <a:pt x="56766" y="523942"/>
                </a:lnTo>
                <a:lnTo>
                  <a:pt x="78807" y="528421"/>
                </a:lnTo>
                <a:lnTo>
                  <a:pt x="96857" y="540617"/>
                </a:lnTo>
                <a:lnTo>
                  <a:pt x="109052" y="558666"/>
                </a:lnTo>
                <a:lnTo>
                  <a:pt x="113532" y="580707"/>
                </a:lnTo>
                <a:lnTo>
                  <a:pt x="109052" y="602748"/>
                </a:lnTo>
                <a:lnTo>
                  <a:pt x="96857" y="620797"/>
                </a:lnTo>
                <a:lnTo>
                  <a:pt x="78807" y="632993"/>
                </a:lnTo>
                <a:lnTo>
                  <a:pt x="56766" y="637472"/>
                </a:lnTo>
                <a:close/>
              </a:path>
              <a:path w="1447800" h="1685925">
                <a:moveTo>
                  <a:pt x="1390767" y="637472"/>
                </a:moveTo>
                <a:lnTo>
                  <a:pt x="1368726" y="632993"/>
                </a:lnTo>
                <a:lnTo>
                  <a:pt x="1350676" y="620797"/>
                </a:lnTo>
                <a:lnTo>
                  <a:pt x="1338480" y="602748"/>
                </a:lnTo>
                <a:lnTo>
                  <a:pt x="1334001" y="580707"/>
                </a:lnTo>
                <a:lnTo>
                  <a:pt x="1338480" y="558666"/>
                </a:lnTo>
                <a:lnTo>
                  <a:pt x="1350676" y="540617"/>
                </a:lnTo>
                <a:lnTo>
                  <a:pt x="1368726" y="528421"/>
                </a:lnTo>
                <a:lnTo>
                  <a:pt x="1390767" y="523942"/>
                </a:lnTo>
                <a:lnTo>
                  <a:pt x="1412809" y="528421"/>
                </a:lnTo>
                <a:lnTo>
                  <a:pt x="1430858" y="540617"/>
                </a:lnTo>
                <a:lnTo>
                  <a:pt x="1443054" y="558666"/>
                </a:lnTo>
                <a:lnTo>
                  <a:pt x="1447533" y="580707"/>
                </a:lnTo>
                <a:lnTo>
                  <a:pt x="1443054" y="602748"/>
                </a:lnTo>
                <a:lnTo>
                  <a:pt x="1430858" y="620797"/>
                </a:lnTo>
                <a:lnTo>
                  <a:pt x="1412809" y="632993"/>
                </a:lnTo>
                <a:lnTo>
                  <a:pt x="1390767" y="637472"/>
                </a:lnTo>
                <a:close/>
              </a:path>
              <a:path w="1447800" h="1685925">
                <a:moveTo>
                  <a:pt x="946289" y="1161982"/>
                </a:moveTo>
                <a:lnTo>
                  <a:pt x="924248" y="1157503"/>
                </a:lnTo>
                <a:lnTo>
                  <a:pt x="906198" y="1145307"/>
                </a:lnTo>
                <a:lnTo>
                  <a:pt x="894002" y="1127258"/>
                </a:lnTo>
                <a:lnTo>
                  <a:pt x="889523" y="1105217"/>
                </a:lnTo>
                <a:lnTo>
                  <a:pt x="893923" y="1083176"/>
                </a:lnTo>
                <a:lnTo>
                  <a:pt x="905985" y="1065126"/>
                </a:lnTo>
                <a:lnTo>
                  <a:pt x="924009" y="1052931"/>
                </a:lnTo>
                <a:lnTo>
                  <a:pt x="946289" y="1048452"/>
                </a:lnTo>
                <a:lnTo>
                  <a:pt x="968330" y="1052931"/>
                </a:lnTo>
                <a:lnTo>
                  <a:pt x="986380" y="1065126"/>
                </a:lnTo>
                <a:lnTo>
                  <a:pt x="998576" y="1083176"/>
                </a:lnTo>
                <a:lnTo>
                  <a:pt x="1003055" y="1105217"/>
                </a:lnTo>
                <a:lnTo>
                  <a:pt x="998576" y="1127258"/>
                </a:lnTo>
                <a:lnTo>
                  <a:pt x="986380" y="1145307"/>
                </a:lnTo>
                <a:lnTo>
                  <a:pt x="968330" y="1157503"/>
                </a:lnTo>
                <a:lnTo>
                  <a:pt x="946289" y="1161982"/>
                </a:lnTo>
                <a:close/>
              </a:path>
              <a:path w="1447800" h="1685925">
                <a:moveTo>
                  <a:pt x="501244" y="1161982"/>
                </a:moveTo>
                <a:lnTo>
                  <a:pt x="479202" y="1157503"/>
                </a:lnTo>
                <a:lnTo>
                  <a:pt x="461153" y="1145307"/>
                </a:lnTo>
                <a:lnTo>
                  <a:pt x="448957" y="1127258"/>
                </a:lnTo>
                <a:lnTo>
                  <a:pt x="444478" y="1105217"/>
                </a:lnTo>
                <a:lnTo>
                  <a:pt x="448957" y="1083176"/>
                </a:lnTo>
                <a:lnTo>
                  <a:pt x="461153" y="1065126"/>
                </a:lnTo>
                <a:lnTo>
                  <a:pt x="479202" y="1052931"/>
                </a:lnTo>
                <a:lnTo>
                  <a:pt x="501244" y="1048452"/>
                </a:lnTo>
                <a:lnTo>
                  <a:pt x="523285" y="1052931"/>
                </a:lnTo>
                <a:lnTo>
                  <a:pt x="541335" y="1065126"/>
                </a:lnTo>
                <a:lnTo>
                  <a:pt x="553530" y="1083176"/>
                </a:lnTo>
                <a:lnTo>
                  <a:pt x="558010" y="1105217"/>
                </a:lnTo>
                <a:lnTo>
                  <a:pt x="553530" y="1127258"/>
                </a:lnTo>
                <a:lnTo>
                  <a:pt x="541335" y="1145307"/>
                </a:lnTo>
                <a:lnTo>
                  <a:pt x="523285" y="1157503"/>
                </a:lnTo>
                <a:lnTo>
                  <a:pt x="501244" y="1161982"/>
                </a:lnTo>
                <a:close/>
              </a:path>
              <a:path w="1447800" h="1685925">
                <a:moveTo>
                  <a:pt x="56766" y="1161982"/>
                </a:moveTo>
                <a:lnTo>
                  <a:pt x="34724" y="1157503"/>
                </a:lnTo>
                <a:lnTo>
                  <a:pt x="16675" y="1145307"/>
                </a:lnTo>
                <a:lnTo>
                  <a:pt x="4479" y="1127258"/>
                </a:lnTo>
                <a:lnTo>
                  <a:pt x="0" y="1105217"/>
                </a:lnTo>
                <a:lnTo>
                  <a:pt x="4479" y="1083176"/>
                </a:lnTo>
                <a:lnTo>
                  <a:pt x="16675" y="1065126"/>
                </a:lnTo>
                <a:lnTo>
                  <a:pt x="34724" y="1052931"/>
                </a:lnTo>
                <a:lnTo>
                  <a:pt x="56766" y="1048452"/>
                </a:lnTo>
                <a:lnTo>
                  <a:pt x="78807" y="1052931"/>
                </a:lnTo>
                <a:lnTo>
                  <a:pt x="96857" y="1065126"/>
                </a:lnTo>
                <a:lnTo>
                  <a:pt x="109052" y="1083176"/>
                </a:lnTo>
                <a:lnTo>
                  <a:pt x="113532" y="1105217"/>
                </a:lnTo>
                <a:lnTo>
                  <a:pt x="109052" y="1127258"/>
                </a:lnTo>
                <a:lnTo>
                  <a:pt x="96857" y="1145307"/>
                </a:lnTo>
                <a:lnTo>
                  <a:pt x="78807" y="1157503"/>
                </a:lnTo>
                <a:lnTo>
                  <a:pt x="56766" y="1161982"/>
                </a:lnTo>
                <a:close/>
              </a:path>
              <a:path w="1447800" h="1685925">
                <a:moveTo>
                  <a:pt x="1390767" y="1161982"/>
                </a:moveTo>
                <a:lnTo>
                  <a:pt x="1368726" y="1157503"/>
                </a:lnTo>
                <a:lnTo>
                  <a:pt x="1350676" y="1145307"/>
                </a:lnTo>
                <a:lnTo>
                  <a:pt x="1338480" y="1127258"/>
                </a:lnTo>
                <a:lnTo>
                  <a:pt x="1334001" y="1105217"/>
                </a:lnTo>
                <a:lnTo>
                  <a:pt x="1338480" y="1083176"/>
                </a:lnTo>
                <a:lnTo>
                  <a:pt x="1350676" y="1065126"/>
                </a:lnTo>
                <a:lnTo>
                  <a:pt x="1368726" y="1052931"/>
                </a:lnTo>
                <a:lnTo>
                  <a:pt x="1390767" y="1048452"/>
                </a:lnTo>
                <a:lnTo>
                  <a:pt x="1412809" y="1052931"/>
                </a:lnTo>
                <a:lnTo>
                  <a:pt x="1430858" y="1065126"/>
                </a:lnTo>
                <a:lnTo>
                  <a:pt x="1443054" y="1083176"/>
                </a:lnTo>
                <a:lnTo>
                  <a:pt x="1447533" y="1105217"/>
                </a:lnTo>
                <a:lnTo>
                  <a:pt x="1443054" y="1127258"/>
                </a:lnTo>
                <a:lnTo>
                  <a:pt x="1430858" y="1145307"/>
                </a:lnTo>
                <a:lnTo>
                  <a:pt x="1412809" y="1157503"/>
                </a:lnTo>
                <a:lnTo>
                  <a:pt x="1390767" y="1161982"/>
                </a:lnTo>
                <a:close/>
              </a:path>
              <a:path w="1447800" h="1685925">
                <a:moveTo>
                  <a:pt x="946289" y="113530"/>
                </a:moveTo>
                <a:lnTo>
                  <a:pt x="924248" y="109051"/>
                </a:lnTo>
                <a:lnTo>
                  <a:pt x="906198" y="96855"/>
                </a:lnTo>
                <a:lnTo>
                  <a:pt x="894002" y="78805"/>
                </a:lnTo>
                <a:lnTo>
                  <a:pt x="889523" y="56765"/>
                </a:lnTo>
                <a:lnTo>
                  <a:pt x="893923" y="34724"/>
                </a:lnTo>
                <a:lnTo>
                  <a:pt x="905985" y="16674"/>
                </a:lnTo>
                <a:lnTo>
                  <a:pt x="924009" y="4479"/>
                </a:lnTo>
                <a:lnTo>
                  <a:pt x="946289" y="0"/>
                </a:lnTo>
                <a:lnTo>
                  <a:pt x="968330" y="4479"/>
                </a:lnTo>
                <a:lnTo>
                  <a:pt x="986380" y="16674"/>
                </a:lnTo>
                <a:lnTo>
                  <a:pt x="998576" y="34724"/>
                </a:lnTo>
                <a:lnTo>
                  <a:pt x="1003055" y="56765"/>
                </a:lnTo>
                <a:lnTo>
                  <a:pt x="998576" y="78805"/>
                </a:lnTo>
                <a:lnTo>
                  <a:pt x="986380" y="96855"/>
                </a:lnTo>
                <a:lnTo>
                  <a:pt x="968330" y="109051"/>
                </a:lnTo>
                <a:lnTo>
                  <a:pt x="946289" y="113530"/>
                </a:lnTo>
                <a:close/>
              </a:path>
              <a:path w="1447800" h="1685925">
                <a:moveTo>
                  <a:pt x="501244" y="113530"/>
                </a:moveTo>
                <a:lnTo>
                  <a:pt x="479202" y="109051"/>
                </a:lnTo>
                <a:lnTo>
                  <a:pt x="461153" y="96855"/>
                </a:lnTo>
                <a:lnTo>
                  <a:pt x="448957" y="78805"/>
                </a:lnTo>
                <a:lnTo>
                  <a:pt x="444478" y="56765"/>
                </a:lnTo>
                <a:lnTo>
                  <a:pt x="448957" y="34724"/>
                </a:lnTo>
                <a:lnTo>
                  <a:pt x="461153" y="16674"/>
                </a:lnTo>
                <a:lnTo>
                  <a:pt x="479202" y="4479"/>
                </a:lnTo>
                <a:lnTo>
                  <a:pt x="501244" y="0"/>
                </a:lnTo>
                <a:lnTo>
                  <a:pt x="523285" y="4479"/>
                </a:lnTo>
                <a:lnTo>
                  <a:pt x="541335" y="16674"/>
                </a:lnTo>
                <a:lnTo>
                  <a:pt x="553530" y="34724"/>
                </a:lnTo>
                <a:lnTo>
                  <a:pt x="558010" y="56765"/>
                </a:lnTo>
                <a:lnTo>
                  <a:pt x="553530" y="78805"/>
                </a:lnTo>
                <a:lnTo>
                  <a:pt x="541335" y="96855"/>
                </a:lnTo>
                <a:lnTo>
                  <a:pt x="523285" y="109051"/>
                </a:lnTo>
                <a:lnTo>
                  <a:pt x="501244" y="113530"/>
                </a:lnTo>
                <a:close/>
              </a:path>
              <a:path w="1447800" h="1685925">
                <a:moveTo>
                  <a:pt x="56766" y="113530"/>
                </a:moveTo>
                <a:lnTo>
                  <a:pt x="34724" y="109051"/>
                </a:lnTo>
                <a:lnTo>
                  <a:pt x="16675" y="96855"/>
                </a:lnTo>
                <a:lnTo>
                  <a:pt x="4479" y="78805"/>
                </a:lnTo>
                <a:lnTo>
                  <a:pt x="0" y="56765"/>
                </a:lnTo>
                <a:lnTo>
                  <a:pt x="4479" y="34724"/>
                </a:lnTo>
                <a:lnTo>
                  <a:pt x="16675" y="16674"/>
                </a:lnTo>
                <a:lnTo>
                  <a:pt x="34724" y="4479"/>
                </a:lnTo>
                <a:lnTo>
                  <a:pt x="56766" y="0"/>
                </a:lnTo>
                <a:lnTo>
                  <a:pt x="78807" y="4479"/>
                </a:lnTo>
                <a:lnTo>
                  <a:pt x="96857" y="16674"/>
                </a:lnTo>
                <a:lnTo>
                  <a:pt x="109052" y="34724"/>
                </a:lnTo>
                <a:lnTo>
                  <a:pt x="113532" y="56765"/>
                </a:lnTo>
                <a:lnTo>
                  <a:pt x="109052" y="78805"/>
                </a:lnTo>
                <a:lnTo>
                  <a:pt x="96857" y="96855"/>
                </a:lnTo>
                <a:lnTo>
                  <a:pt x="78807" y="109051"/>
                </a:lnTo>
                <a:lnTo>
                  <a:pt x="56766" y="113530"/>
                </a:lnTo>
                <a:close/>
              </a:path>
              <a:path w="1447800" h="1685925">
                <a:moveTo>
                  <a:pt x="1390767" y="113530"/>
                </a:moveTo>
                <a:lnTo>
                  <a:pt x="1368726" y="109051"/>
                </a:lnTo>
                <a:lnTo>
                  <a:pt x="1350676" y="96855"/>
                </a:lnTo>
                <a:lnTo>
                  <a:pt x="1338480" y="78805"/>
                </a:lnTo>
                <a:lnTo>
                  <a:pt x="1334001" y="56765"/>
                </a:lnTo>
                <a:lnTo>
                  <a:pt x="1338480" y="34724"/>
                </a:lnTo>
                <a:lnTo>
                  <a:pt x="1350676" y="16674"/>
                </a:lnTo>
                <a:lnTo>
                  <a:pt x="1368726" y="4479"/>
                </a:lnTo>
                <a:lnTo>
                  <a:pt x="1390767" y="0"/>
                </a:lnTo>
                <a:lnTo>
                  <a:pt x="1412809" y="4479"/>
                </a:lnTo>
                <a:lnTo>
                  <a:pt x="1430858" y="16674"/>
                </a:lnTo>
                <a:lnTo>
                  <a:pt x="1443054" y="34724"/>
                </a:lnTo>
                <a:lnTo>
                  <a:pt x="1447533" y="56765"/>
                </a:lnTo>
                <a:lnTo>
                  <a:pt x="1443054" y="78805"/>
                </a:lnTo>
                <a:lnTo>
                  <a:pt x="1430858" y="96855"/>
                </a:lnTo>
                <a:lnTo>
                  <a:pt x="1412809" y="109051"/>
                </a:lnTo>
                <a:lnTo>
                  <a:pt x="1390767" y="113530"/>
                </a:lnTo>
                <a:close/>
              </a:path>
              <a:path w="1447800" h="1685925">
                <a:moveTo>
                  <a:pt x="946289" y="1685924"/>
                </a:moveTo>
                <a:lnTo>
                  <a:pt x="924248" y="1681445"/>
                </a:lnTo>
                <a:lnTo>
                  <a:pt x="906198" y="1669250"/>
                </a:lnTo>
                <a:lnTo>
                  <a:pt x="894002" y="1651200"/>
                </a:lnTo>
                <a:lnTo>
                  <a:pt x="889523" y="1629159"/>
                </a:lnTo>
                <a:lnTo>
                  <a:pt x="893923" y="1607118"/>
                </a:lnTo>
                <a:lnTo>
                  <a:pt x="905985" y="1589069"/>
                </a:lnTo>
                <a:lnTo>
                  <a:pt x="924009" y="1576873"/>
                </a:lnTo>
                <a:lnTo>
                  <a:pt x="946289" y="1572394"/>
                </a:lnTo>
                <a:lnTo>
                  <a:pt x="968330" y="1576873"/>
                </a:lnTo>
                <a:lnTo>
                  <a:pt x="986380" y="1589069"/>
                </a:lnTo>
                <a:lnTo>
                  <a:pt x="998576" y="1607118"/>
                </a:lnTo>
                <a:lnTo>
                  <a:pt x="1003055" y="1629159"/>
                </a:lnTo>
                <a:lnTo>
                  <a:pt x="998576" y="1651200"/>
                </a:lnTo>
                <a:lnTo>
                  <a:pt x="986380" y="1669250"/>
                </a:lnTo>
                <a:lnTo>
                  <a:pt x="968330" y="1681445"/>
                </a:lnTo>
                <a:lnTo>
                  <a:pt x="946289" y="1685924"/>
                </a:lnTo>
                <a:close/>
              </a:path>
              <a:path w="1447800" h="1685925">
                <a:moveTo>
                  <a:pt x="501244" y="1685924"/>
                </a:moveTo>
                <a:lnTo>
                  <a:pt x="479202" y="1681445"/>
                </a:lnTo>
                <a:lnTo>
                  <a:pt x="461153" y="1669250"/>
                </a:lnTo>
                <a:lnTo>
                  <a:pt x="448957" y="1651200"/>
                </a:lnTo>
                <a:lnTo>
                  <a:pt x="444478" y="1629159"/>
                </a:lnTo>
                <a:lnTo>
                  <a:pt x="448957" y="1607118"/>
                </a:lnTo>
                <a:lnTo>
                  <a:pt x="461153" y="1589069"/>
                </a:lnTo>
                <a:lnTo>
                  <a:pt x="479202" y="1576873"/>
                </a:lnTo>
                <a:lnTo>
                  <a:pt x="501244" y="1572394"/>
                </a:lnTo>
                <a:lnTo>
                  <a:pt x="523285" y="1576873"/>
                </a:lnTo>
                <a:lnTo>
                  <a:pt x="541335" y="1589069"/>
                </a:lnTo>
                <a:lnTo>
                  <a:pt x="553530" y="1607118"/>
                </a:lnTo>
                <a:lnTo>
                  <a:pt x="558010" y="1629159"/>
                </a:lnTo>
                <a:lnTo>
                  <a:pt x="553530" y="1651200"/>
                </a:lnTo>
                <a:lnTo>
                  <a:pt x="541335" y="1669250"/>
                </a:lnTo>
                <a:lnTo>
                  <a:pt x="523285" y="1681445"/>
                </a:lnTo>
                <a:lnTo>
                  <a:pt x="501244" y="1685924"/>
                </a:lnTo>
                <a:close/>
              </a:path>
              <a:path w="1447800" h="1685925">
                <a:moveTo>
                  <a:pt x="56766" y="1685924"/>
                </a:moveTo>
                <a:lnTo>
                  <a:pt x="34724" y="1681445"/>
                </a:lnTo>
                <a:lnTo>
                  <a:pt x="16675" y="1669250"/>
                </a:lnTo>
                <a:lnTo>
                  <a:pt x="4479" y="1651200"/>
                </a:lnTo>
                <a:lnTo>
                  <a:pt x="0" y="1629159"/>
                </a:lnTo>
                <a:lnTo>
                  <a:pt x="4479" y="1607118"/>
                </a:lnTo>
                <a:lnTo>
                  <a:pt x="16675" y="1589069"/>
                </a:lnTo>
                <a:lnTo>
                  <a:pt x="34724" y="1576873"/>
                </a:lnTo>
                <a:lnTo>
                  <a:pt x="56766" y="1572394"/>
                </a:lnTo>
                <a:lnTo>
                  <a:pt x="78807" y="1576873"/>
                </a:lnTo>
                <a:lnTo>
                  <a:pt x="96857" y="1589069"/>
                </a:lnTo>
                <a:lnTo>
                  <a:pt x="109052" y="1607118"/>
                </a:lnTo>
                <a:lnTo>
                  <a:pt x="113532" y="1629159"/>
                </a:lnTo>
                <a:lnTo>
                  <a:pt x="109052" y="1651200"/>
                </a:lnTo>
                <a:lnTo>
                  <a:pt x="96857" y="1669250"/>
                </a:lnTo>
                <a:lnTo>
                  <a:pt x="78807" y="1681445"/>
                </a:lnTo>
                <a:lnTo>
                  <a:pt x="56766" y="1685924"/>
                </a:lnTo>
                <a:close/>
              </a:path>
              <a:path w="1447800" h="1685925">
                <a:moveTo>
                  <a:pt x="1390767" y="1685924"/>
                </a:moveTo>
                <a:lnTo>
                  <a:pt x="1368726" y="1681445"/>
                </a:lnTo>
                <a:lnTo>
                  <a:pt x="1350676" y="1669250"/>
                </a:lnTo>
                <a:lnTo>
                  <a:pt x="1338480" y="1651200"/>
                </a:lnTo>
                <a:lnTo>
                  <a:pt x="1334001" y="1629159"/>
                </a:lnTo>
                <a:lnTo>
                  <a:pt x="1338480" y="1607118"/>
                </a:lnTo>
                <a:lnTo>
                  <a:pt x="1350676" y="1589069"/>
                </a:lnTo>
                <a:lnTo>
                  <a:pt x="1368726" y="1576873"/>
                </a:lnTo>
                <a:lnTo>
                  <a:pt x="1390767" y="1572394"/>
                </a:lnTo>
                <a:lnTo>
                  <a:pt x="1412809" y="1576873"/>
                </a:lnTo>
                <a:lnTo>
                  <a:pt x="1430858" y="1589069"/>
                </a:lnTo>
                <a:lnTo>
                  <a:pt x="1443054" y="1607118"/>
                </a:lnTo>
                <a:lnTo>
                  <a:pt x="1447533" y="1629159"/>
                </a:lnTo>
                <a:lnTo>
                  <a:pt x="1443054" y="1651200"/>
                </a:lnTo>
                <a:lnTo>
                  <a:pt x="1430858" y="1669250"/>
                </a:lnTo>
                <a:lnTo>
                  <a:pt x="1412809" y="1681445"/>
                </a:lnTo>
                <a:lnTo>
                  <a:pt x="1390767" y="1685924"/>
                </a:lnTo>
                <a:close/>
              </a:path>
            </a:pathLst>
          </a:custGeom>
          <a:solidFill>
            <a:srgbClr val="FFFFFF"/>
          </a:solidFill>
        </p:spPr>
        <p:txBody>
          <a:bodyPr wrap="square" lIns="0" tIns="0" rIns="0" bIns="0" rtlCol="0"/>
          <a:lstStyle/>
          <a:p>
            <a:endParaRPr/>
          </a:p>
        </p:txBody>
      </p:sp>
    </p:spTree>
    <p:extLst>
      <p:ext uri="{BB962C8B-B14F-4D97-AF65-F5344CB8AC3E}">
        <p14:creationId xmlns:p14="http://schemas.microsoft.com/office/powerpoint/2010/main" val="1111567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E78FD-0BCB-48A1-9E6E-28997BF9C4EA}"/>
              </a:ext>
            </a:extLst>
          </p:cNvPr>
          <p:cNvPicPr>
            <a:picLocks noChangeAspect="1"/>
          </p:cNvPicPr>
          <p:nvPr/>
        </p:nvPicPr>
        <p:blipFill>
          <a:blip r:embed="rId2"/>
          <a:stretch>
            <a:fillRect/>
          </a:stretch>
        </p:blipFill>
        <p:spPr>
          <a:xfrm>
            <a:off x="-1" y="8141213"/>
            <a:ext cx="10960478" cy="2119880"/>
          </a:xfrm>
          <a:prstGeom prst="rect">
            <a:avLst/>
          </a:prstGeom>
        </p:spPr>
      </p:pic>
      <p:sp>
        <p:nvSpPr>
          <p:cNvPr id="2" name="Title 1">
            <a:extLst>
              <a:ext uri="{FF2B5EF4-FFF2-40B4-BE49-F238E27FC236}">
                <a16:creationId xmlns:a16="http://schemas.microsoft.com/office/drawing/2014/main" id="{1D1CA58B-2663-4ACE-9791-BD209F180169}"/>
              </a:ext>
            </a:extLst>
          </p:cNvPr>
          <p:cNvSpPr>
            <a:spLocks noGrp="1"/>
          </p:cNvSpPr>
          <p:nvPr>
            <p:ph type="title"/>
          </p:nvPr>
        </p:nvSpPr>
        <p:spPr>
          <a:xfrm>
            <a:off x="235777" y="275046"/>
            <a:ext cx="16620607" cy="1107996"/>
          </a:xfrm>
        </p:spPr>
        <p:txBody>
          <a:bodyPr/>
          <a:lstStyle/>
          <a:p>
            <a:r>
              <a:rPr lang="en-US" sz="7200" dirty="0">
                <a:latin typeface="Helvetica" panose="020B0604020202020204" pitchFamily="34" charset="0"/>
                <a:cs typeface="Helvetica" panose="020B0604020202020204" pitchFamily="34" charset="0"/>
              </a:rPr>
              <a:t>Association of Bank Profile</a:t>
            </a:r>
          </a:p>
        </p:txBody>
      </p:sp>
      <p:sp>
        <p:nvSpPr>
          <p:cNvPr id="4" name="Text Placeholder 3">
            <a:extLst>
              <a:ext uri="{FF2B5EF4-FFF2-40B4-BE49-F238E27FC236}">
                <a16:creationId xmlns:a16="http://schemas.microsoft.com/office/drawing/2014/main" id="{5620AFA1-F253-4D30-B65F-01C28A4B4223}"/>
              </a:ext>
            </a:extLst>
          </p:cNvPr>
          <p:cNvSpPr>
            <a:spLocks noGrp="1"/>
          </p:cNvSpPr>
          <p:nvPr>
            <p:ph type="body" idx="1"/>
          </p:nvPr>
        </p:nvSpPr>
        <p:spPr>
          <a:xfrm>
            <a:off x="1007803" y="2204444"/>
            <a:ext cx="16459200" cy="5539978"/>
          </a:xfrm>
        </p:spPr>
        <p:txBody>
          <a:bodyPr/>
          <a:lstStyle/>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4000" dirty="0">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0C84219B-5B18-A19B-83AD-863C1FEC3E50}"/>
              </a:ext>
            </a:extLst>
          </p:cNvPr>
          <p:cNvSpPr txBox="1"/>
          <p:nvPr/>
        </p:nvSpPr>
        <p:spPr>
          <a:xfrm>
            <a:off x="10210800" y="9153508"/>
            <a:ext cx="8598882" cy="954107"/>
          </a:xfrm>
          <a:prstGeom prst="rect">
            <a:avLst/>
          </a:prstGeom>
          <a:noFill/>
        </p:spPr>
        <p:txBody>
          <a:bodyPr wrap="square">
            <a:spAutoFit/>
          </a:bodyPr>
          <a:lstStyle/>
          <a:p>
            <a:r>
              <a:rPr lang="en-US" sz="2800" b="1" spc="-40" dirty="0">
                <a:solidFill>
                  <a:prstClr val="black"/>
                </a:solidFill>
                <a:latin typeface="Verdana"/>
              </a:rPr>
              <a:t>Step 1</a:t>
            </a:r>
            <a:r>
              <a:rPr lang="en-US" sz="2800" spc="-40" dirty="0">
                <a:solidFill>
                  <a:prstClr val="black"/>
                </a:solidFill>
                <a:latin typeface="Verdana"/>
              </a:rPr>
              <a:t>:</a:t>
            </a:r>
          </a:p>
          <a:p>
            <a:r>
              <a:rPr lang="en-US" sz="2800" spc="-40" dirty="0">
                <a:solidFill>
                  <a:prstClr val="black"/>
                </a:solidFill>
                <a:latin typeface="Verdana"/>
              </a:rPr>
              <a:t>Login into PSW Portal with UID and password</a:t>
            </a:r>
          </a:p>
        </p:txBody>
      </p:sp>
      <p:pic>
        <p:nvPicPr>
          <p:cNvPr id="5" name="0.png" descr="0.png">
            <a:extLst>
              <a:ext uri="{FF2B5EF4-FFF2-40B4-BE49-F238E27FC236}">
                <a16:creationId xmlns:a16="http://schemas.microsoft.com/office/drawing/2014/main" id="{82E7C25D-BCEE-A247-CB0E-02695A60B85E}"/>
              </a:ext>
            </a:extLst>
          </p:cNvPr>
          <p:cNvPicPr>
            <a:picLocks noChangeAspect="1"/>
          </p:cNvPicPr>
          <p:nvPr/>
        </p:nvPicPr>
        <p:blipFill>
          <a:blip r:embed="rId3"/>
          <a:stretch>
            <a:fillRect/>
          </a:stretch>
        </p:blipFill>
        <p:spPr>
          <a:xfrm>
            <a:off x="-2" y="1309401"/>
            <a:ext cx="18314211" cy="7263099"/>
          </a:xfrm>
          <a:prstGeom prst="rect">
            <a:avLst/>
          </a:prstGeom>
          <a:ln w="12700">
            <a:miter lim="400000"/>
          </a:ln>
        </p:spPr>
      </p:pic>
    </p:spTree>
    <p:extLst>
      <p:ext uri="{BB962C8B-B14F-4D97-AF65-F5344CB8AC3E}">
        <p14:creationId xmlns:p14="http://schemas.microsoft.com/office/powerpoint/2010/main" val="110402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E78FD-0BCB-48A1-9E6E-28997BF9C4EA}"/>
              </a:ext>
            </a:extLst>
          </p:cNvPr>
          <p:cNvPicPr>
            <a:picLocks noChangeAspect="1"/>
          </p:cNvPicPr>
          <p:nvPr/>
        </p:nvPicPr>
        <p:blipFill>
          <a:blip r:embed="rId3"/>
          <a:stretch>
            <a:fillRect/>
          </a:stretch>
        </p:blipFill>
        <p:spPr>
          <a:xfrm>
            <a:off x="-1" y="8141213"/>
            <a:ext cx="10960478" cy="2119880"/>
          </a:xfrm>
          <a:prstGeom prst="rect">
            <a:avLst/>
          </a:prstGeom>
        </p:spPr>
      </p:pic>
      <p:sp>
        <p:nvSpPr>
          <p:cNvPr id="2" name="Title 1">
            <a:extLst>
              <a:ext uri="{FF2B5EF4-FFF2-40B4-BE49-F238E27FC236}">
                <a16:creationId xmlns:a16="http://schemas.microsoft.com/office/drawing/2014/main" id="{1D1CA58B-2663-4ACE-9791-BD209F180169}"/>
              </a:ext>
            </a:extLst>
          </p:cNvPr>
          <p:cNvSpPr>
            <a:spLocks noGrp="1"/>
          </p:cNvSpPr>
          <p:nvPr>
            <p:ph type="title"/>
          </p:nvPr>
        </p:nvSpPr>
        <p:spPr>
          <a:xfrm>
            <a:off x="0" y="82711"/>
            <a:ext cx="16620607" cy="1107996"/>
          </a:xfrm>
        </p:spPr>
        <p:txBody>
          <a:bodyPr/>
          <a:lstStyle/>
          <a:p>
            <a:r>
              <a:rPr lang="en-US" sz="7200" dirty="0">
                <a:latin typeface="Helvetica" panose="020B0604020202020204" pitchFamily="34" charset="0"/>
                <a:cs typeface="Helvetica" panose="020B0604020202020204" pitchFamily="34" charset="0"/>
              </a:rPr>
              <a:t>Association of Bank Profile</a:t>
            </a:r>
          </a:p>
        </p:txBody>
      </p:sp>
      <p:sp>
        <p:nvSpPr>
          <p:cNvPr id="4" name="Text Placeholder 3">
            <a:extLst>
              <a:ext uri="{FF2B5EF4-FFF2-40B4-BE49-F238E27FC236}">
                <a16:creationId xmlns:a16="http://schemas.microsoft.com/office/drawing/2014/main" id="{5620AFA1-F253-4D30-B65F-01C28A4B4223}"/>
              </a:ext>
            </a:extLst>
          </p:cNvPr>
          <p:cNvSpPr>
            <a:spLocks noGrp="1"/>
          </p:cNvSpPr>
          <p:nvPr>
            <p:ph type="body" idx="1"/>
          </p:nvPr>
        </p:nvSpPr>
        <p:spPr>
          <a:xfrm>
            <a:off x="1007803" y="2204444"/>
            <a:ext cx="16459200" cy="5539978"/>
          </a:xfrm>
        </p:spPr>
        <p:txBody>
          <a:bodyPr/>
          <a:lstStyle/>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4000" dirty="0">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0C84219B-5B18-A19B-83AD-863C1FEC3E50}"/>
              </a:ext>
            </a:extLst>
          </p:cNvPr>
          <p:cNvSpPr txBox="1"/>
          <p:nvPr/>
        </p:nvSpPr>
        <p:spPr>
          <a:xfrm>
            <a:off x="11430000" y="9290317"/>
            <a:ext cx="8598882" cy="954107"/>
          </a:xfrm>
          <a:prstGeom prst="rect">
            <a:avLst/>
          </a:prstGeom>
          <a:noFill/>
        </p:spPr>
        <p:txBody>
          <a:bodyPr wrap="square">
            <a:spAutoFit/>
          </a:bodyPr>
          <a:lstStyle/>
          <a:p>
            <a:r>
              <a:rPr lang="en-US" sz="2800" b="1" spc="-40" dirty="0">
                <a:solidFill>
                  <a:prstClr val="black"/>
                </a:solidFill>
                <a:latin typeface="Verdana"/>
              </a:rPr>
              <a:t>Step 2</a:t>
            </a:r>
            <a:r>
              <a:rPr lang="en-US" sz="2800" spc="-40" dirty="0">
                <a:solidFill>
                  <a:prstClr val="black"/>
                </a:solidFill>
                <a:latin typeface="Verdana"/>
              </a:rPr>
              <a:t>:</a:t>
            </a:r>
          </a:p>
          <a:p>
            <a:r>
              <a:rPr lang="en-US" sz="2800" spc="-40" dirty="0">
                <a:solidFill>
                  <a:prstClr val="black"/>
                </a:solidFill>
                <a:latin typeface="Verdana"/>
              </a:rPr>
              <a:t>Click on ‘Registration’ from dashboard</a:t>
            </a:r>
          </a:p>
        </p:txBody>
      </p:sp>
      <p:pic>
        <p:nvPicPr>
          <p:cNvPr id="6" name="1.png" descr="1.png">
            <a:extLst>
              <a:ext uri="{FF2B5EF4-FFF2-40B4-BE49-F238E27FC236}">
                <a16:creationId xmlns:a16="http://schemas.microsoft.com/office/drawing/2014/main" id="{3343C32B-F0D6-EEA5-6382-337FA5A78851}"/>
              </a:ext>
            </a:extLst>
          </p:cNvPr>
          <p:cNvPicPr>
            <a:picLocks noChangeAspect="1"/>
          </p:cNvPicPr>
          <p:nvPr/>
        </p:nvPicPr>
        <p:blipFill>
          <a:blip r:embed="rId4"/>
          <a:stretch>
            <a:fillRect/>
          </a:stretch>
        </p:blipFill>
        <p:spPr>
          <a:xfrm>
            <a:off x="-2" y="1112635"/>
            <a:ext cx="18373367" cy="8177681"/>
          </a:xfrm>
          <a:prstGeom prst="rect">
            <a:avLst/>
          </a:prstGeom>
          <a:ln w="12700">
            <a:miter lim="400000"/>
          </a:ln>
        </p:spPr>
      </p:pic>
    </p:spTree>
    <p:extLst>
      <p:ext uri="{BB962C8B-B14F-4D97-AF65-F5344CB8AC3E}">
        <p14:creationId xmlns:p14="http://schemas.microsoft.com/office/powerpoint/2010/main" val="411413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E78FD-0BCB-48A1-9E6E-28997BF9C4EA}"/>
              </a:ext>
            </a:extLst>
          </p:cNvPr>
          <p:cNvPicPr>
            <a:picLocks noChangeAspect="1"/>
          </p:cNvPicPr>
          <p:nvPr/>
        </p:nvPicPr>
        <p:blipFill>
          <a:blip r:embed="rId2"/>
          <a:stretch>
            <a:fillRect/>
          </a:stretch>
        </p:blipFill>
        <p:spPr>
          <a:xfrm>
            <a:off x="-1" y="8141213"/>
            <a:ext cx="10960478" cy="2119880"/>
          </a:xfrm>
          <a:prstGeom prst="rect">
            <a:avLst/>
          </a:prstGeom>
        </p:spPr>
      </p:pic>
      <p:sp>
        <p:nvSpPr>
          <p:cNvPr id="2" name="Title 1">
            <a:extLst>
              <a:ext uri="{FF2B5EF4-FFF2-40B4-BE49-F238E27FC236}">
                <a16:creationId xmlns:a16="http://schemas.microsoft.com/office/drawing/2014/main" id="{1D1CA58B-2663-4ACE-9791-BD209F180169}"/>
              </a:ext>
            </a:extLst>
          </p:cNvPr>
          <p:cNvSpPr>
            <a:spLocks noGrp="1"/>
          </p:cNvSpPr>
          <p:nvPr>
            <p:ph type="title"/>
          </p:nvPr>
        </p:nvSpPr>
        <p:spPr>
          <a:xfrm>
            <a:off x="101194" y="157650"/>
            <a:ext cx="16620607" cy="1107996"/>
          </a:xfrm>
        </p:spPr>
        <p:txBody>
          <a:bodyPr/>
          <a:lstStyle/>
          <a:p>
            <a:r>
              <a:rPr lang="en-US" sz="7200" dirty="0">
                <a:latin typeface="Helvetica" panose="020B0604020202020204" pitchFamily="34" charset="0"/>
                <a:cs typeface="Helvetica" panose="020B0604020202020204" pitchFamily="34" charset="0"/>
              </a:rPr>
              <a:t>Association of Bank Profile</a:t>
            </a:r>
          </a:p>
        </p:txBody>
      </p:sp>
      <p:sp>
        <p:nvSpPr>
          <p:cNvPr id="4" name="Text Placeholder 3">
            <a:extLst>
              <a:ext uri="{FF2B5EF4-FFF2-40B4-BE49-F238E27FC236}">
                <a16:creationId xmlns:a16="http://schemas.microsoft.com/office/drawing/2014/main" id="{5620AFA1-F253-4D30-B65F-01C28A4B4223}"/>
              </a:ext>
            </a:extLst>
          </p:cNvPr>
          <p:cNvSpPr>
            <a:spLocks noGrp="1"/>
          </p:cNvSpPr>
          <p:nvPr>
            <p:ph type="body" idx="1"/>
          </p:nvPr>
        </p:nvSpPr>
        <p:spPr>
          <a:xfrm>
            <a:off x="1007803" y="2204444"/>
            <a:ext cx="16459200" cy="5539978"/>
          </a:xfrm>
        </p:spPr>
        <p:txBody>
          <a:bodyPr/>
          <a:lstStyle/>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4000" dirty="0">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0C84219B-5B18-A19B-83AD-863C1FEC3E50}"/>
              </a:ext>
            </a:extLst>
          </p:cNvPr>
          <p:cNvSpPr txBox="1"/>
          <p:nvPr/>
        </p:nvSpPr>
        <p:spPr>
          <a:xfrm>
            <a:off x="12725400" y="9298294"/>
            <a:ext cx="8598882" cy="954107"/>
          </a:xfrm>
          <a:prstGeom prst="rect">
            <a:avLst/>
          </a:prstGeom>
          <a:noFill/>
        </p:spPr>
        <p:txBody>
          <a:bodyPr wrap="square">
            <a:spAutoFit/>
          </a:bodyPr>
          <a:lstStyle/>
          <a:p>
            <a:r>
              <a:rPr lang="en-US" sz="2800" b="1" spc="-40" dirty="0">
                <a:solidFill>
                  <a:prstClr val="black"/>
                </a:solidFill>
                <a:latin typeface="Verdana"/>
              </a:rPr>
              <a:t>Step 3</a:t>
            </a:r>
            <a:r>
              <a:rPr lang="en-US" sz="2800" spc="-40" dirty="0">
                <a:solidFill>
                  <a:prstClr val="black"/>
                </a:solidFill>
                <a:latin typeface="Verdana"/>
              </a:rPr>
              <a:t>:</a:t>
            </a:r>
          </a:p>
          <a:p>
            <a:r>
              <a:rPr lang="en-US" sz="2800" spc="-40" dirty="0">
                <a:solidFill>
                  <a:prstClr val="black"/>
                </a:solidFill>
                <a:latin typeface="Verdana"/>
              </a:rPr>
              <a:t>Click on ‘Associate New Profile’</a:t>
            </a:r>
          </a:p>
        </p:txBody>
      </p:sp>
      <p:pic>
        <p:nvPicPr>
          <p:cNvPr id="8" name="Picture 7">
            <a:extLst>
              <a:ext uri="{FF2B5EF4-FFF2-40B4-BE49-F238E27FC236}">
                <a16:creationId xmlns:a16="http://schemas.microsoft.com/office/drawing/2014/main" id="{5A320E1C-4BE4-972D-A14D-36FBD280F607}"/>
              </a:ext>
            </a:extLst>
          </p:cNvPr>
          <p:cNvPicPr>
            <a:picLocks noChangeAspect="1"/>
          </p:cNvPicPr>
          <p:nvPr/>
        </p:nvPicPr>
        <p:blipFill>
          <a:blip r:embed="rId3"/>
          <a:stretch>
            <a:fillRect/>
          </a:stretch>
        </p:blipFill>
        <p:spPr>
          <a:xfrm>
            <a:off x="17928" y="1112636"/>
            <a:ext cx="18122284" cy="8602864"/>
          </a:xfrm>
          <a:prstGeom prst="rect">
            <a:avLst/>
          </a:prstGeom>
        </p:spPr>
      </p:pic>
    </p:spTree>
    <p:extLst>
      <p:ext uri="{BB962C8B-B14F-4D97-AF65-F5344CB8AC3E}">
        <p14:creationId xmlns:p14="http://schemas.microsoft.com/office/powerpoint/2010/main" val="12636181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E78FD-0BCB-48A1-9E6E-28997BF9C4EA}"/>
              </a:ext>
            </a:extLst>
          </p:cNvPr>
          <p:cNvPicPr>
            <a:picLocks noChangeAspect="1"/>
          </p:cNvPicPr>
          <p:nvPr/>
        </p:nvPicPr>
        <p:blipFill>
          <a:blip r:embed="rId2"/>
          <a:stretch>
            <a:fillRect/>
          </a:stretch>
        </p:blipFill>
        <p:spPr>
          <a:xfrm>
            <a:off x="-1" y="8141213"/>
            <a:ext cx="10960478" cy="2119880"/>
          </a:xfrm>
          <a:prstGeom prst="rect">
            <a:avLst/>
          </a:prstGeom>
        </p:spPr>
      </p:pic>
      <p:sp>
        <p:nvSpPr>
          <p:cNvPr id="2" name="Title 1">
            <a:extLst>
              <a:ext uri="{FF2B5EF4-FFF2-40B4-BE49-F238E27FC236}">
                <a16:creationId xmlns:a16="http://schemas.microsoft.com/office/drawing/2014/main" id="{1D1CA58B-2663-4ACE-9791-BD209F180169}"/>
              </a:ext>
            </a:extLst>
          </p:cNvPr>
          <p:cNvSpPr>
            <a:spLocks noGrp="1"/>
          </p:cNvSpPr>
          <p:nvPr>
            <p:ph type="title"/>
          </p:nvPr>
        </p:nvSpPr>
        <p:spPr>
          <a:xfrm>
            <a:off x="304800" y="99883"/>
            <a:ext cx="16620607" cy="1107996"/>
          </a:xfrm>
        </p:spPr>
        <p:txBody>
          <a:bodyPr/>
          <a:lstStyle/>
          <a:p>
            <a:r>
              <a:rPr lang="en-US" sz="7200" dirty="0">
                <a:latin typeface="Helvetica" panose="020B0604020202020204" pitchFamily="34" charset="0"/>
                <a:cs typeface="Helvetica" panose="020B0604020202020204" pitchFamily="34" charset="0"/>
              </a:rPr>
              <a:t>Association of Bank Profile</a:t>
            </a:r>
          </a:p>
        </p:txBody>
      </p:sp>
      <p:sp>
        <p:nvSpPr>
          <p:cNvPr id="4" name="Text Placeholder 3">
            <a:extLst>
              <a:ext uri="{FF2B5EF4-FFF2-40B4-BE49-F238E27FC236}">
                <a16:creationId xmlns:a16="http://schemas.microsoft.com/office/drawing/2014/main" id="{5620AFA1-F253-4D30-B65F-01C28A4B4223}"/>
              </a:ext>
            </a:extLst>
          </p:cNvPr>
          <p:cNvSpPr>
            <a:spLocks noGrp="1"/>
          </p:cNvSpPr>
          <p:nvPr>
            <p:ph type="body" idx="1"/>
          </p:nvPr>
        </p:nvSpPr>
        <p:spPr>
          <a:xfrm>
            <a:off x="1007803" y="2204444"/>
            <a:ext cx="16459200" cy="5539978"/>
          </a:xfrm>
        </p:spPr>
        <p:txBody>
          <a:bodyPr/>
          <a:lstStyle/>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4000" dirty="0">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0C84219B-5B18-A19B-83AD-863C1FEC3E50}"/>
              </a:ext>
            </a:extLst>
          </p:cNvPr>
          <p:cNvSpPr txBox="1"/>
          <p:nvPr/>
        </p:nvSpPr>
        <p:spPr>
          <a:xfrm>
            <a:off x="10363200" y="9166554"/>
            <a:ext cx="8598882" cy="954107"/>
          </a:xfrm>
          <a:prstGeom prst="rect">
            <a:avLst/>
          </a:prstGeom>
          <a:noFill/>
        </p:spPr>
        <p:txBody>
          <a:bodyPr wrap="square">
            <a:spAutoFit/>
          </a:bodyPr>
          <a:lstStyle/>
          <a:p>
            <a:r>
              <a:rPr lang="en-US" sz="2800" b="1" spc="-40" dirty="0">
                <a:solidFill>
                  <a:prstClr val="black"/>
                </a:solidFill>
                <a:latin typeface="Verdana"/>
              </a:rPr>
              <a:t>Step 4</a:t>
            </a:r>
            <a:r>
              <a:rPr lang="en-US" sz="2800" spc="-40" dirty="0">
                <a:solidFill>
                  <a:prstClr val="black"/>
                </a:solidFill>
                <a:latin typeface="Verdana"/>
              </a:rPr>
              <a:t>:</a:t>
            </a:r>
          </a:p>
          <a:p>
            <a:r>
              <a:rPr lang="en-US" sz="2800" spc="-40" dirty="0">
                <a:solidFill>
                  <a:prstClr val="black"/>
                </a:solidFill>
                <a:latin typeface="Verdana"/>
              </a:rPr>
              <a:t>Input relevant data to associate bank profile</a:t>
            </a:r>
          </a:p>
        </p:txBody>
      </p:sp>
      <p:pic>
        <p:nvPicPr>
          <p:cNvPr id="5" name="3.png" descr="3.png">
            <a:extLst>
              <a:ext uri="{FF2B5EF4-FFF2-40B4-BE49-F238E27FC236}">
                <a16:creationId xmlns:a16="http://schemas.microsoft.com/office/drawing/2014/main" id="{FC163B7D-CDF5-E3D9-3353-4C1A8A5DE399}"/>
              </a:ext>
            </a:extLst>
          </p:cNvPr>
          <p:cNvPicPr>
            <a:picLocks noChangeAspect="1"/>
          </p:cNvPicPr>
          <p:nvPr/>
        </p:nvPicPr>
        <p:blipFill>
          <a:blip r:embed="rId3"/>
          <a:stretch>
            <a:fillRect/>
          </a:stretch>
        </p:blipFill>
        <p:spPr>
          <a:xfrm>
            <a:off x="-1" y="1207878"/>
            <a:ext cx="18276297" cy="8431422"/>
          </a:xfrm>
          <a:prstGeom prst="rect">
            <a:avLst/>
          </a:prstGeom>
          <a:ln w="12700">
            <a:miter lim="400000"/>
          </a:ln>
        </p:spPr>
      </p:pic>
    </p:spTree>
    <p:extLst>
      <p:ext uri="{BB962C8B-B14F-4D97-AF65-F5344CB8AC3E}">
        <p14:creationId xmlns:p14="http://schemas.microsoft.com/office/powerpoint/2010/main" val="216340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E78FD-0BCB-48A1-9E6E-28997BF9C4EA}"/>
              </a:ext>
            </a:extLst>
          </p:cNvPr>
          <p:cNvPicPr>
            <a:picLocks noChangeAspect="1"/>
          </p:cNvPicPr>
          <p:nvPr/>
        </p:nvPicPr>
        <p:blipFill>
          <a:blip r:embed="rId3"/>
          <a:stretch>
            <a:fillRect/>
          </a:stretch>
        </p:blipFill>
        <p:spPr>
          <a:xfrm>
            <a:off x="-1" y="8141213"/>
            <a:ext cx="10960478" cy="2119880"/>
          </a:xfrm>
          <a:prstGeom prst="rect">
            <a:avLst/>
          </a:prstGeom>
        </p:spPr>
      </p:pic>
      <p:sp>
        <p:nvSpPr>
          <p:cNvPr id="4" name="Text Placeholder 3">
            <a:extLst>
              <a:ext uri="{FF2B5EF4-FFF2-40B4-BE49-F238E27FC236}">
                <a16:creationId xmlns:a16="http://schemas.microsoft.com/office/drawing/2014/main" id="{5620AFA1-F253-4D30-B65F-01C28A4B4223}"/>
              </a:ext>
            </a:extLst>
          </p:cNvPr>
          <p:cNvSpPr>
            <a:spLocks noGrp="1"/>
          </p:cNvSpPr>
          <p:nvPr>
            <p:ph type="body" idx="1"/>
          </p:nvPr>
        </p:nvSpPr>
        <p:spPr>
          <a:xfrm>
            <a:off x="981832" y="2095500"/>
            <a:ext cx="16459200" cy="5539978"/>
          </a:xfrm>
        </p:spPr>
        <p:txBody>
          <a:bodyPr/>
          <a:lstStyle/>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4000" dirty="0">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0C84219B-5B18-A19B-83AD-863C1FEC3E50}"/>
              </a:ext>
            </a:extLst>
          </p:cNvPr>
          <p:cNvSpPr txBox="1"/>
          <p:nvPr/>
        </p:nvSpPr>
        <p:spPr>
          <a:xfrm>
            <a:off x="10058400" y="9029700"/>
            <a:ext cx="8598882" cy="954107"/>
          </a:xfrm>
          <a:prstGeom prst="rect">
            <a:avLst/>
          </a:prstGeom>
          <a:noFill/>
        </p:spPr>
        <p:txBody>
          <a:bodyPr wrap="square">
            <a:spAutoFit/>
          </a:bodyPr>
          <a:lstStyle/>
          <a:p>
            <a:r>
              <a:rPr lang="en-US" sz="2800" b="1" spc="-40" dirty="0">
                <a:solidFill>
                  <a:prstClr val="black"/>
                </a:solidFill>
                <a:latin typeface="Verdana"/>
              </a:rPr>
              <a:t>Step 5</a:t>
            </a:r>
            <a:r>
              <a:rPr lang="en-US" sz="2800" spc="-40" dirty="0">
                <a:solidFill>
                  <a:prstClr val="black"/>
                </a:solidFill>
                <a:latin typeface="Verdana"/>
              </a:rPr>
              <a:t>:</a:t>
            </a:r>
          </a:p>
          <a:p>
            <a:r>
              <a:rPr lang="en-US" sz="2800" spc="-40" dirty="0">
                <a:solidFill>
                  <a:prstClr val="black"/>
                </a:solidFill>
                <a:latin typeface="Verdana"/>
              </a:rPr>
              <a:t>Input OTP received on Bank email and mobile</a:t>
            </a:r>
          </a:p>
        </p:txBody>
      </p:sp>
      <p:pic>
        <p:nvPicPr>
          <p:cNvPr id="8" name="5.png" descr="5.png">
            <a:extLst>
              <a:ext uri="{FF2B5EF4-FFF2-40B4-BE49-F238E27FC236}">
                <a16:creationId xmlns:a16="http://schemas.microsoft.com/office/drawing/2014/main" id="{99E05FB1-58BB-8ABB-A924-ACB28F17349A}"/>
              </a:ext>
            </a:extLst>
          </p:cNvPr>
          <p:cNvPicPr>
            <a:picLocks noChangeAspect="1"/>
          </p:cNvPicPr>
          <p:nvPr/>
        </p:nvPicPr>
        <p:blipFill>
          <a:blip r:embed="rId4"/>
          <a:stretch>
            <a:fillRect/>
          </a:stretch>
        </p:blipFill>
        <p:spPr>
          <a:xfrm>
            <a:off x="0" y="25907"/>
            <a:ext cx="18305521" cy="9323302"/>
          </a:xfrm>
          <a:prstGeom prst="rect">
            <a:avLst/>
          </a:prstGeom>
          <a:ln w="12700">
            <a:miter lim="400000"/>
          </a:ln>
        </p:spPr>
      </p:pic>
    </p:spTree>
    <p:extLst>
      <p:ext uri="{BB962C8B-B14F-4D97-AF65-F5344CB8AC3E}">
        <p14:creationId xmlns:p14="http://schemas.microsoft.com/office/powerpoint/2010/main" val="253997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E78FD-0BCB-48A1-9E6E-28997BF9C4EA}"/>
              </a:ext>
            </a:extLst>
          </p:cNvPr>
          <p:cNvPicPr>
            <a:picLocks noChangeAspect="1"/>
          </p:cNvPicPr>
          <p:nvPr/>
        </p:nvPicPr>
        <p:blipFill>
          <a:blip r:embed="rId2"/>
          <a:stretch>
            <a:fillRect/>
          </a:stretch>
        </p:blipFill>
        <p:spPr>
          <a:xfrm>
            <a:off x="-1" y="8141213"/>
            <a:ext cx="10960478" cy="2119880"/>
          </a:xfrm>
          <a:prstGeom prst="rect">
            <a:avLst/>
          </a:prstGeom>
        </p:spPr>
      </p:pic>
      <p:sp>
        <p:nvSpPr>
          <p:cNvPr id="2" name="Title 1">
            <a:extLst>
              <a:ext uri="{FF2B5EF4-FFF2-40B4-BE49-F238E27FC236}">
                <a16:creationId xmlns:a16="http://schemas.microsoft.com/office/drawing/2014/main" id="{1D1CA58B-2663-4ACE-9791-BD209F180169}"/>
              </a:ext>
            </a:extLst>
          </p:cNvPr>
          <p:cNvSpPr>
            <a:spLocks noGrp="1"/>
          </p:cNvSpPr>
          <p:nvPr>
            <p:ph type="title"/>
          </p:nvPr>
        </p:nvSpPr>
        <p:spPr>
          <a:xfrm>
            <a:off x="846396" y="656438"/>
            <a:ext cx="16620607" cy="1107996"/>
          </a:xfrm>
        </p:spPr>
        <p:txBody>
          <a:bodyPr/>
          <a:lstStyle/>
          <a:p>
            <a:r>
              <a:rPr lang="en-US" sz="7200" dirty="0">
                <a:latin typeface="Helvetica" panose="020B0604020202020204" pitchFamily="34" charset="0"/>
                <a:cs typeface="Helvetica" panose="020B0604020202020204" pitchFamily="34" charset="0"/>
              </a:rPr>
              <a:t>Association of Bank Profile</a:t>
            </a:r>
          </a:p>
        </p:txBody>
      </p:sp>
      <p:sp>
        <p:nvSpPr>
          <p:cNvPr id="4" name="Text Placeholder 3">
            <a:extLst>
              <a:ext uri="{FF2B5EF4-FFF2-40B4-BE49-F238E27FC236}">
                <a16:creationId xmlns:a16="http://schemas.microsoft.com/office/drawing/2014/main" id="{5620AFA1-F253-4D30-B65F-01C28A4B4223}"/>
              </a:ext>
            </a:extLst>
          </p:cNvPr>
          <p:cNvSpPr>
            <a:spLocks noGrp="1"/>
          </p:cNvSpPr>
          <p:nvPr>
            <p:ph type="body" idx="1"/>
          </p:nvPr>
        </p:nvSpPr>
        <p:spPr>
          <a:xfrm>
            <a:off x="1007803" y="2204444"/>
            <a:ext cx="16459200" cy="5539978"/>
          </a:xfrm>
        </p:spPr>
        <p:txBody>
          <a:bodyPr/>
          <a:lstStyle/>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4000" dirty="0">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0C84219B-5B18-A19B-83AD-863C1FEC3E50}"/>
              </a:ext>
            </a:extLst>
          </p:cNvPr>
          <p:cNvSpPr txBox="1"/>
          <p:nvPr/>
        </p:nvSpPr>
        <p:spPr>
          <a:xfrm>
            <a:off x="8842150" y="8220257"/>
            <a:ext cx="8598882" cy="954107"/>
          </a:xfrm>
          <a:prstGeom prst="rect">
            <a:avLst/>
          </a:prstGeom>
          <a:noFill/>
        </p:spPr>
        <p:txBody>
          <a:bodyPr wrap="square">
            <a:spAutoFit/>
          </a:bodyPr>
          <a:lstStyle/>
          <a:p>
            <a:r>
              <a:rPr lang="en-US" sz="2800" b="1" spc="-40" dirty="0">
                <a:solidFill>
                  <a:prstClr val="black"/>
                </a:solidFill>
                <a:latin typeface="Verdana"/>
              </a:rPr>
              <a:t>Step 6</a:t>
            </a:r>
            <a:r>
              <a:rPr lang="en-US" sz="2800" spc="-40" dirty="0">
                <a:solidFill>
                  <a:prstClr val="black"/>
                </a:solidFill>
                <a:latin typeface="Verdana"/>
              </a:rPr>
              <a:t>:</a:t>
            </a:r>
          </a:p>
          <a:p>
            <a:r>
              <a:rPr lang="en-US" sz="2800" spc="-40" dirty="0">
                <a:solidFill>
                  <a:prstClr val="black"/>
                </a:solidFill>
                <a:latin typeface="Verdana"/>
              </a:rPr>
              <a:t>After entering OTP, click on verify OTP</a:t>
            </a:r>
          </a:p>
        </p:txBody>
      </p:sp>
      <p:pic>
        <p:nvPicPr>
          <p:cNvPr id="5" name="6.png" descr="6.png">
            <a:extLst>
              <a:ext uri="{FF2B5EF4-FFF2-40B4-BE49-F238E27FC236}">
                <a16:creationId xmlns:a16="http://schemas.microsoft.com/office/drawing/2014/main" id="{43434D6B-F0DD-2359-5D5C-B8FB73F8E5EC}"/>
              </a:ext>
            </a:extLst>
          </p:cNvPr>
          <p:cNvPicPr>
            <a:picLocks noChangeAspect="1"/>
          </p:cNvPicPr>
          <p:nvPr/>
        </p:nvPicPr>
        <p:blipFill>
          <a:blip r:embed="rId3"/>
          <a:stretch>
            <a:fillRect/>
          </a:stretch>
        </p:blipFill>
        <p:spPr>
          <a:xfrm>
            <a:off x="846397" y="1795710"/>
            <a:ext cx="15155604" cy="6286846"/>
          </a:xfrm>
          <a:prstGeom prst="rect">
            <a:avLst/>
          </a:prstGeom>
          <a:ln w="12700">
            <a:miter lim="400000"/>
          </a:ln>
        </p:spPr>
      </p:pic>
    </p:spTree>
    <p:extLst>
      <p:ext uri="{BB962C8B-B14F-4D97-AF65-F5344CB8AC3E}">
        <p14:creationId xmlns:p14="http://schemas.microsoft.com/office/powerpoint/2010/main" val="174307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E78FD-0BCB-48A1-9E6E-28997BF9C4EA}"/>
              </a:ext>
            </a:extLst>
          </p:cNvPr>
          <p:cNvPicPr>
            <a:picLocks noChangeAspect="1"/>
          </p:cNvPicPr>
          <p:nvPr/>
        </p:nvPicPr>
        <p:blipFill>
          <a:blip r:embed="rId2"/>
          <a:stretch>
            <a:fillRect/>
          </a:stretch>
        </p:blipFill>
        <p:spPr>
          <a:xfrm>
            <a:off x="-1" y="8141213"/>
            <a:ext cx="10960478" cy="2119880"/>
          </a:xfrm>
          <a:prstGeom prst="rect">
            <a:avLst/>
          </a:prstGeom>
        </p:spPr>
      </p:pic>
      <p:sp>
        <p:nvSpPr>
          <p:cNvPr id="2" name="Title 1">
            <a:extLst>
              <a:ext uri="{FF2B5EF4-FFF2-40B4-BE49-F238E27FC236}">
                <a16:creationId xmlns:a16="http://schemas.microsoft.com/office/drawing/2014/main" id="{1D1CA58B-2663-4ACE-9791-BD209F180169}"/>
              </a:ext>
            </a:extLst>
          </p:cNvPr>
          <p:cNvSpPr>
            <a:spLocks noGrp="1"/>
          </p:cNvSpPr>
          <p:nvPr>
            <p:ph type="title"/>
          </p:nvPr>
        </p:nvSpPr>
        <p:spPr>
          <a:xfrm>
            <a:off x="846396" y="656438"/>
            <a:ext cx="16620607" cy="1107996"/>
          </a:xfrm>
        </p:spPr>
        <p:txBody>
          <a:bodyPr/>
          <a:lstStyle/>
          <a:p>
            <a:r>
              <a:rPr lang="en-US" sz="7200" dirty="0">
                <a:latin typeface="Helvetica" panose="020B0604020202020204" pitchFamily="34" charset="0"/>
                <a:cs typeface="Helvetica" panose="020B0604020202020204" pitchFamily="34" charset="0"/>
              </a:rPr>
              <a:t>Association of Bank Profile</a:t>
            </a:r>
          </a:p>
        </p:txBody>
      </p:sp>
      <p:sp>
        <p:nvSpPr>
          <p:cNvPr id="4" name="Text Placeholder 3">
            <a:extLst>
              <a:ext uri="{FF2B5EF4-FFF2-40B4-BE49-F238E27FC236}">
                <a16:creationId xmlns:a16="http://schemas.microsoft.com/office/drawing/2014/main" id="{5620AFA1-F253-4D30-B65F-01C28A4B4223}"/>
              </a:ext>
            </a:extLst>
          </p:cNvPr>
          <p:cNvSpPr>
            <a:spLocks noGrp="1"/>
          </p:cNvSpPr>
          <p:nvPr>
            <p:ph type="body" idx="1"/>
          </p:nvPr>
        </p:nvSpPr>
        <p:spPr>
          <a:xfrm>
            <a:off x="1007803" y="2204444"/>
            <a:ext cx="16459200" cy="5539978"/>
          </a:xfrm>
        </p:spPr>
        <p:txBody>
          <a:bodyPr/>
          <a:lstStyle/>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4000" dirty="0">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0C84219B-5B18-A19B-83AD-863C1FEC3E50}"/>
              </a:ext>
            </a:extLst>
          </p:cNvPr>
          <p:cNvSpPr txBox="1"/>
          <p:nvPr/>
        </p:nvSpPr>
        <p:spPr>
          <a:xfrm>
            <a:off x="8842150" y="8220257"/>
            <a:ext cx="8598882" cy="1384995"/>
          </a:xfrm>
          <a:prstGeom prst="rect">
            <a:avLst/>
          </a:prstGeom>
          <a:noFill/>
        </p:spPr>
        <p:txBody>
          <a:bodyPr wrap="square">
            <a:spAutoFit/>
          </a:bodyPr>
          <a:lstStyle/>
          <a:p>
            <a:r>
              <a:rPr lang="en-US" sz="2800" b="1" spc="-40" dirty="0">
                <a:solidFill>
                  <a:prstClr val="black"/>
                </a:solidFill>
                <a:latin typeface="Verdana"/>
              </a:rPr>
              <a:t>Step 7</a:t>
            </a:r>
            <a:r>
              <a:rPr lang="en-US" sz="2800" spc="-40" dirty="0">
                <a:solidFill>
                  <a:prstClr val="black"/>
                </a:solidFill>
                <a:latin typeface="Verdana"/>
              </a:rPr>
              <a:t>:</a:t>
            </a:r>
          </a:p>
          <a:p>
            <a:r>
              <a:rPr lang="en-US" sz="2800" spc="-40" dirty="0">
                <a:solidFill>
                  <a:prstClr val="black"/>
                </a:solidFill>
                <a:latin typeface="Verdana"/>
              </a:rPr>
              <a:t>After successful OTP verification, Profile is created</a:t>
            </a:r>
          </a:p>
        </p:txBody>
      </p:sp>
      <p:pic>
        <p:nvPicPr>
          <p:cNvPr id="6" name="7.png" descr="7.png">
            <a:extLst>
              <a:ext uri="{FF2B5EF4-FFF2-40B4-BE49-F238E27FC236}">
                <a16:creationId xmlns:a16="http://schemas.microsoft.com/office/drawing/2014/main" id="{5ED31D08-2D34-13FB-2E91-3F198356528A}"/>
              </a:ext>
            </a:extLst>
          </p:cNvPr>
          <p:cNvPicPr>
            <a:picLocks noChangeAspect="1"/>
          </p:cNvPicPr>
          <p:nvPr/>
        </p:nvPicPr>
        <p:blipFill>
          <a:blip r:embed="rId3"/>
          <a:stretch>
            <a:fillRect/>
          </a:stretch>
        </p:blipFill>
        <p:spPr>
          <a:xfrm>
            <a:off x="846397" y="1794573"/>
            <a:ext cx="14698404" cy="6287983"/>
          </a:xfrm>
          <a:prstGeom prst="rect">
            <a:avLst/>
          </a:prstGeom>
          <a:ln w="12700">
            <a:miter lim="400000"/>
          </a:ln>
        </p:spPr>
      </p:pic>
    </p:spTree>
    <p:extLst>
      <p:ext uri="{BB962C8B-B14F-4D97-AF65-F5344CB8AC3E}">
        <p14:creationId xmlns:p14="http://schemas.microsoft.com/office/powerpoint/2010/main" val="184498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E78FD-0BCB-48A1-9E6E-28997BF9C4EA}"/>
              </a:ext>
            </a:extLst>
          </p:cNvPr>
          <p:cNvPicPr>
            <a:picLocks noChangeAspect="1"/>
          </p:cNvPicPr>
          <p:nvPr/>
        </p:nvPicPr>
        <p:blipFill>
          <a:blip r:embed="rId2"/>
          <a:stretch>
            <a:fillRect/>
          </a:stretch>
        </p:blipFill>
        <p:spPr>
          <a:xfrm>
            <a:off x="-1" y="8141213"/>
            <a:ext cx="10960478" cy="2119880"/>
          </a:xfrm>
          <a:prstGeom prst="rect">
            <a:avLst/>
          </a:prstGeom>
        </p:spPr>
      </p:pic>
      <p:sp>
        <p:nvSpPr>
          <p:cNvPr id="2" name="Title 1">
            <a:extLst>
              <a:ext uri="{FF2B5EF4-FFF2-40B4-BE49-F238E27FC236}">
                <a16:creationId xmlns:a16="http://schemas.microsoft.com/office/drawing/2014/main" id="{1D1CA58B-2663-4ACE-9791-BD209F180169}"/>
              </a:ext>
            </a:extLst>
          </p:cNvPr>
          <p:cNvSpPr>
            <a:spLocks noGrp="1"/>
          </p:cNvSpPr>
          <p:nvPr>
            <p:ph type="title"/>
          </p:nvPr>
        </p:nvSpPr>
        <p:spPr>
          <a:xfrm>
            <a:off x="266295" y="123708"/>
            <a:ext cx="16620607" cy="1107996"/>
          </a:xfrm>
        </p:spPr>
        <p:txBody>
          <a:bodyPr/>
          <a:lstStyle/>
          <a:p>
            <a:r>
              <a:rPr lang="en-US" sz="7200" dirty="0">
                <a:latin typeface="Helvetica" panose="020B0604020202020204" pitchFamily="34" charset="0"/>
                <a:cs typeface="Helvetica" panose="020B0604020202020204" pitchFamily="34" charset="0"/>
              </a:rPr>
              <a:t>Association of Bank Profile</a:t>
            </a:r>
          </a:p>
        </p:txBody>
      </p:sp>
      <p:sp>
        <p:nvSpPr>
          <p:cNvPr id="4" name="Text Placeholder 3">
            <a:extLst>
              <a:ext uri="{FF2B5EF4-FFF2-40B4-BE49-F238E27FC236}">
                <a16:creationId xmlns:a16="http://schemas.microsoft.com/office/drawing/2014/main" id="{5620AFA1-F253-4D30-B65F-01C28A4B4223}"/>
              </a:ext>
            </a:extLst>
          </p:cNvPr>
          <p:cNvSpPr>
            <a:spLocks noGrp="1"/>
          </p:cNvSpPr>
          <p:nvPr>
            <p:ph type="body" idx="1"/>
          </p:nvPr>
        </p:nvSpPr>
        <p:spPr>
          <a:xfrm>
            <a:off x="1007803" y="2204444"/>
            <a:ext cx="16459200" cy="5539978"/>
          </a:xfrm>
        </p:spPr>
        <p:txBody>
          <a:bodyPr/>
          <a:lstStyle/>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4000" dirty="0">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0C84219B-5B18-A19B-83AD-863C1FEC3E50}"/>
              </a:ext>
            </a:extLst>
          </p:cNvPr>
          <p:cNvSpPr txBox="1"/>
          <p:nvPr/>
        </p:nvSpPr>
        <p:spPr>
          <a:xfrm>
            <a:off x="10134600" y="9191843"/>
            <a:ext cx="8598882" cy="954107"/>
          </a:xfrm>
          <a:prstGeom prst="rect">
            <a:avLst/>
          </a:prstGeom>
          <a:noFill/>
        </p:spPr>
        <p:txBody>
          <a:bodyPr wrap="square">
            <a:spAutoFit/>
          </a:bodyPr>
          <a:lstStyle/>
          <a:p>
            <a:r>
              <a:rPr lang="en-US" sz="2800" spc="-40" dirty="0">
                <a:solidFill>
                  <a:prstClr val="black"/>
                </a:solidFill>
                <a:latin typeface="Verdana"/>
              </a:rPr>
              <a:t>We can view the associated trader profile by clicking on the relevant bank</a:t>
            </a:r>
          </a:p>
        </p:txBody>
      </p:sp>
      <p:pic>
        <p:nvPicPr>
          <p:cNvPr id="5" name="8.png" descr="8.png">
            <a:extLst>
              <a:ext uri="{FF2B5EF4-FFF2-40B4-BE49-F238E27FC236}">
                <a16:creationId xmlns:a16="http://schemas.microsoft.com/office/drawing/2014/main" id="{DEE351B3-6C95-7181-0EFA-B5EC751543BB}"/>
              </a:ext>
            </a:extLst>
          </p:cNvPr>
          <p:cNvPicPr>
            <a:picLocks noChangeAspect="1"/>
          </p:cNvPicPr>
          <p:nvPr/>
        </p:nvPicPr>
        <p:blipFill>
          <a:blip r:embed="rId3"/>
          <a:stretch>
            <a:fillRect/>
          </a:stretch>
        </p:blipFill>
        <p:spPr>
          <a:xfrm>
            <a:off x="-35860" y="1231704"/>
            <a:ext cx="18335803" cy="7493196"/>
          </a:xfrm>
          <a:prstGeom prst="rect">
            <a:avLst/>
          </a:prstGeom>
          <a:ln w="12700">
            <a:miter lim="400000"/>
          </a:ln>
        </p:spPr>
      </p:pic>
    </p:spTree>
    <p:extLst>
      <p:ext uri="{BB962C8B-B14F-4D97-AF65-F5344CB8AC3E}">
        <p14:creationId xmlns:p14="http://schemas.microsoft.com/office/powerpoint/2010/main" val="146308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E78FD-0BCB-48A1-9E6E-28997BF9C4EA}"/>
              </a:ext>
            </a:extLst>
          </p:cNvPr>
          <p:cNvPicPr>
            <a:picLocks noChangeAspect="1"/>
          </p:cNvPicPr>
          <p:nvPr/>
        </p:nvPicPr>
        <p:blipFill>
          <a:blip r:embed="rId2"/>
          <a:stretch>
            <a:fillRect/>
          </a:stretch>
        </p:blipFill>
        <p:spPr>
          <a:xfrm>
            <a:off x="-1" y="8141213"/>
            <a:ext cx="10960478" cy="2119880"/>
          </a:xfrm>
          <a:prstGeom prst="rect">
            <a:avLst/>
          </a:prstGeom>
        </p:spPr>
      </p:pic>
      <p:sp>
        <p:nvSpPr>
          <p:cNvPr id="2" name="Title 1">
            <a:extLst>
              <a:ext uri="{FF2B5EF4-FFF2-40B4-BE49-F238E27FC236}">
                <a16:creationId xmlns:a16="http://schemas.microsoft.com/office/drawing/2014/main" id="{1D1CA58B-2663-4ACE-9791-BD209F180169}"/>
              </a:ext>
            </a:extLst>
          </p:cNvPr>
          <p:cNvSpPr>
            <a:spLocks noGrp="1"/>
          </p:cNvSpPr>
          <p:nvPr>
            <p:ph type="title"/>
          </p:nvPr>
        </p:nvSpPr>
        <p:spPr>
          <a:xfrm>
            <a:off x="531846" y="209963"/>
            <a:ext cx="16620607" cy="1107996"/>
          </a:xfrm>
        </p:spPr>
        <p:txBody>
          <a:bodyPr/>
          <a:lstStyle/>
          <a:p>
            <a:r>
              <a:rPr lang="en-US" sz="7200" dirty="0">
                <a:latin typeface="Helvetica" panose="020B0604020202020204" pitchFamily="34" charset="0"/>
                <a:cs typeface="Helvetica" panose="020B0604020202020204" pitchFamily="34" charset="0"/>
              </a:rPr>
              <a:t>Association of Bank Profile</a:t>
            </a:r>
          </a:p>
        </p:txBody>
      </p:sp>
      <p:sp>
        <p:nvSpPr>
          <p:cNvPr id="4" name="Text Placeholder 3">
            <a:extLst>
              <a:ext uri="{FF2B5EF4-FFF2-40B4-BE49-F238E27FC236}">
                <a16:creationId xmlns:a16="http://schemas.microsoft.com/office/drawing/2014/main" id="{5620AFA1-F253-4D30-B65F-01C28A4B4223}"/>
              </a:ext>
            </a:extLst>
          </p:cNvPr>
          <p:cNvSpPr>
            <a:spLocks noGrp="1"/>
          </p:cNvSpPr>
          <p:nvPr>
            <p:ph type="body" idx="1"/>
          </p:nvPr>
        </p:nvSpPr>
        <p:spPr>
          <a:xfrm>
            <a:off x="1007803" y="2204444"/>
            <a:ext cx="16459200" cy="5539978"/>
          </a:xfrm>
        </p:spPr>
        <p:txBody>
          <a:bodyPr/>
          <a:lstStyle/>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4000" dirty="0">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0C84219B-5B18-A19B-83AD-863C1FEC3E50}"/>
              </a:ext>
            </a:extLst>
          </p:cNvPr>
          <p:cNvSpPr txBox="1"/>
          <p:nvPr/>
        </p:nvSpPr>
        <p:spPr>
          <a:xfrm>
            <a:off x="10058400" y="9106261"/>
            <a:ext cx="8598882" cy="954107"/>
          </a:xfrm>
          <a:prstGeom prst="rect">
            <a:avLst/>
          </a:prstGeom>
          <a:noFill/>
        </p:spPr>
        <p:txBody>
          <a:bodyPr wrap="square">
            <a:spAutoFit/>
          </a:bodyPr>
          <a:lstStyle/>
          <a:p>
            <a:r>
              <a:rPr lang="en-US" sz="2800" spc="-40" dirty="0">
                <a:solidFill>
                  <a:prstClr val="black"/>
                </a:solidFill>
                <a:latin typeface="Verdana"/>
              </a:rPr>
              <a:t>Here we can see the trader profile information along with the authorized payment modes</a:t>
            </a:r>
          </a:p>
        </p:txBody>
      </p:sp>
      <p:pic>
        <p:nvPicPr>
          <p:cNvPr id="6" name="9.png" descr="9.png">
            <a:extLst>
              <a:ext uri="{FF2B5EF4-FFF2-40B4-BE49-F238E27FC236}">
                <a16:creationId xmlns:a16="http://schemas.microsoft.com/office/drawing/2014/main" id="{E914B867-57E5-966F-97EA-3EBCE01CF478}"/>
              </a:ext>
            </a:extLst>
          </p:cNvPr>
          <p:cNvPicPr>
            <a:picLocks noChangeAspect="1"/>
          </p:cNvPicPr>
          <p:nvPr/>
        </p:nvPicPr>
        <p:blipFill>
          <a:blip r:embed="rId3"/>
          <a:stretch>
            <a:fillRect/>
          </a:stretch>
        </p:blipFill>
        <p:spPr>
          <a:xfrm>
            <a:off x="304166" y="1562100"/>
            <a:ext cx="17983833" cy="7485316"/>
          </a:xfrm>
          <a:prstGeom prst="rect">
            <a:avLst/>
          </a:prstGeom>
          <a:ln w="12700">
            <a:miter lim="400000"/>
          </a:ln>
        </p:spPr>
      </p:pic>
    </p:spTree>
    <p:extLst>
      <p:ext uri="{BB962C8B-B14F-4D97-AF65-F5344CB8AC3E}">
        <p14:creationId xmlns:p14="http://schemas.microsoft.com/office/powerpoint/2010/main" val="201564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E78FD-0BCB-48A1-9E6E-28997BF9C4EA}"/>
              </a:ext>
            </a:extLst>
          </p:cNvPr>
          <p:cNvPicPr>
            <a:picLocks noChangeAspect="1"/>
          </p:cNvPicPr>
          <p:nvPr/>
        </p:nvPicPr>
        <p:blipFill>
          <a:blip r:embed="rId2"/>
          <a:stretch>
            <a:fillRect/>
          </a:stretch>
        </p:blipFill>
        <p:spPr>
          <a:xfrm>
            <a:off x="-1" y="8141213"/>
            <a:ext cx="10960478" cy="2119880"/>
          </a:xfrm>
          <a:prstGeom prst="rect">
            <a:avLst/>
          </a:prstGeom>
        </p:spPr>
      </p:pic>
      <p:sp>
        <p:nvSpPr>
          <p:cNvPr id="2" name="Title 1">
            <a:extLst>
              <a:ext uri="{FF2B5EF4-FFF2-40B4-BE49-F238E27FC236}">
                <a16:creationId xmlns:a16="http://schemas.microsoft.com/office/drawing/2014/main" id="{1D1CA58B-2663-4ACE-9791-BD209F180169}"/>
              </a:ext>
            </a:extLst>
          </p:cNvPr>
          <p:cNvSpPr>
            <a:spLocks noGrp="1"/>
          </p:cNvSpPr>
          <p:nvPr>
            <p:ph type="title"/>
          </p:nvPr>
        </p:nvSpPr>
        <p:spPr>
          <a:xfrm>
            <a:off x="846397" y="656438"/>
            <a:ext cx="11726601" cy="1107996"/>
          </a:xfrm>
        </p:spPr>
        <p:txBody>
          <a:bodyPr/>
          <a:lstStyle/>
          <a:p>
            <a:r>
              <a:rPr lang="en-US" sz="7200" dirty="0">
                <a:latin typeface="Helvetica" panose="020B0604020202020204" pitchFamily="34" charset="0"/>
                <a:cs typeface="Helvetica" panose="020B0604020202020204" pitchFamily="34" charset="0"/>
              </a:rPr>
              <a:t>PSW Subscription</a:t>
            </a:r>
          </a:p>
        </p:txBody>
      </p:sp>
      <p:sp>
        <p:nvSpPr>
          <p:cNvPr id="4" name="Text Placeholder 3">
            <a:extLst>
              <a:ext uri="{FF2B5EF4-FFF2-40B4-BE49-F238E27FC236}">
                <a16:creationId xmlns:a16="http://schemas.microsoft.com/office/drawing/2014/main" id="{5620AFA1-F253-4D30-B65F-01C28A4B4223}"/>
              </a:ext>
            </a:extLst>
          </p:cNvPr>
          <p:cNvSpPr>
            <a:spLocks noGrp="1"/>
          </p:cNvSpPr>
          <p:nvPr>
            <p:ph type="body" idx="1"/>
          </p:nvPr>
        </p:nvSpPr>
        <p:spPr>
          <a:xfrm>
            <a:off x="1007803" y="2204444"/>
            <a:ext cx="16459200" cy="5539978"/>
          </a:xfrm>
        </p:spPr>
        <p:txBody>
          <a:bodyPr/>
          <a:lstStyle/>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4000" dirty="0">
              <a:latin typeface="Helvetica" panose="020B0604020202020204" pitchFamily="34" charset="0"/>
              <a:cs typeface="Helvetica" panose="020B0604020202020204" pitchFamily="34" charset="0"/>
            </a:endParaRPr>
          </a:p>
        </p:txBody>
      </p:sp>
      <p:sp>
        <p:nvSpPr>
          <p:cNvPr id="5" name="object 7">
            <a:extLst>
              <a:ext uri="{FF2B5EF4-FFF2-40B4-BE49-F238E27FC236}">
                <a16:creationId xmlns:a16="http://schemas.microsoft.com/office/drawing/2014/main" id="{26C1B925-BD60-4FFF-2295-CB0073FEB113}"/>
              </a:ext>
            </a:extLst>
          </p:cNvPr>
          <p:cNvSpPr txBox="1"/>
          <p:nvPr/>
        </p:nvSpPr>
        <p:spPr>
          <a:xfrm>
            <a:off x="876877" y="2660273"/>
            <a:ext cx="15987535" cy="5084149"/>
          </a:xfrm>
          <a:prstGeom prst="rect">
            <a:avLst/>
          </a:prstGeom>
        </p:spPr>
        <p:txBody>
          <a:bodyPr vert="horz" wrap="square" lIns="0" tIns="635" rIns="0" bIns="0" rtlCol="0">
            <a:spAutoFit/>
          </a:bodyPr>
          <a:lstStyle/>
          <a:p>
            <a:pPr marL="469900" marR="5080" indent="-457200">
              <a:lnSpc>
                <a:spcPct val="150000"/>
              </a:lnSpc>
              <a:spcBef>
                <a:spcPts val="5"/>
              </a:spcBef>
              <a:buFont typeface="Arial" panose="020B0604020202020204" pitchFamily="34" charset="0"/>
              <a:buChar char="•"/>
            </a:pPr>
            <a:r>
              <a:rPr lang="en-US" sz="2800" spc="-40" dirty="0">
                <a:latin typeface="Verdana"/>
                <a:cs typeface="Verdana"/>
              </a:rPr>
              <a:t>In PSW, the subscription is the first step that will allow users to get access to the electronic platform </a:t>
            </a:r>
            <a:r>
              <a:rPr lang="en-US" sz="2800" spc="-40" dirty="0">
                <a:latin typeface="Verdana"/>
              </a:rPr>
              <a:t>in line with the Know Your Customer (KYC) principle.</a:t>
            </a:r>
          </a:p>
          <a:p>
            <a:pPr marL="469900" marR="5080" indent="-457200">
              <a:lnSpc>
                <a:spcPct val="150000"/>
              </a:lnSpc>
              <a:spcBef>
                <a:spcPts val="5"/>
              </a:spcBef>
              <a:buFont typeface="Arial" panose="020B0604020202020204" pitchFamily="34" charset="0"/>
              <a:buChar char="•"/>
            </a:pPr>
            <a:r>
              <a:rPr lang="en-US" sz="2800" spc="-40" dirty="0">
                <a:latin typeface="Verdana"/>
                <a:cs typeface="Verdana"/>
              </a:rPr>
              <a:t>The subscription process will involve obtaining and validating key user data with other government entities such as </a:t>
            </a:r>
          </a:p>
          <a:p>
            <a:pPr marL="927100" marR="5080" lvl="1" indent="-457200">
              <a:lnSpc>
                <a:spcPct val="150000"/>
              </a:lnSpc>
              <a:spcBef>
                <a:spcPts val="5"/>
              </a:spcBef>
              <a:buFont typeface="Arial" panose="020B0604020202020204" pitchFamily="34" charset="0"/>
              <a:buChar char="•"/>
            </a:pPr>
            <a:r>
              <a:rPr lang="en-US" sz="2800" spc="-40" dirty="0">
                <a:latin typeface="Verdana"/>
                <a:cs typeface="Verdana"/>
              </a:rPr>
              <a:t>Federal Board of Revenue (FBR)</a:t>
            </a:r>
          </a:p>
          <a:p>
            <a:pPr marL="927100" marR="5080" lvl="1" indent="-457200">
              <a:lnSpc>
                <a:spcPct val="150000"/>
              </a:lnSpc>
              <a:spcBef>
                <a:spcPts val="5"/>
              </a:spcBef>
              <a:buFont typeface="Arial" panose="020B0604020202020204" pitchFamily="34" charset="0"/>
              <a:buChar char="•"/>
            </a:pPr>
            <a:r>
              <a:rPr lang="en-US" sz="2800" spc="-40" dirty="0">
                <a:latin typeface="Verdana"/>
                <a:cs typeface="Verdana"/>
              </a:rPr>
              <a:t>Pakistan Mobile Number Portability Database (PMD)</a:t>
            </a:r>
          </a:p>
          <a:p>
            <a:pPr marL="927100" marR="5080" lvl="1" indent="-457200">
              <a:lnSpc>
                <a:spcPct val="150000"/>
              </a:lnSpc>
              <a:spcBef>
                <a:spcPts val="5"/>
              </a:spcBef>
              <a:buFont typeface="Arial" panose="020B0604020202020204" pitchFamily="34" charset="0"/>
              <a:buChar char="•"/>
            </a:pPr>
            <a:r>
              <a:rPr lang="en-US" sz="2800" spc="-40" dirty="0">
                <a:latin typeface="Verdana"/>
                <a:cs typeface="Verdana"/>
              </a:rPr>
              <a:t>National Database &amp; Registration Authority (NADRA) </a:t>
            </a:r>
          </a:p>
          <a:p>
            <a:pPr marL="469900" marR="5080" indent="-457200">
              <a:lnSpc>
                <a:spcPct val="150000"/>
              </a:lnSpc>
              <a:spcBef>
                <a:spcPts val="5"/>
              </a:spcBef>
              <a:buFont typeface="Arial" panose="020B0604020202020204" pitchFamily="34" charset="0"/>
              <a:buChar char="•"/>
            </a:pPr>
            <a:endParaRPr lang="en-US" sz="2800" spc="-40" dirty="0">
              <a:latin typeface="Verdana"/>
            </a:endParaRPr>
          </a:p>
        </p:txBody>
      </p:sp>
    </p:spTree>
    <p:extLst>
      <p:ext uri="{BB962C8B-B14F-4D97-AF65-F5344CB8AC3E}">
        <p14:creationId xmlns:p14="http://schemas.microsoft.com/office/powerpoint/2010/main" val="2802047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86200" y="3619500"/>
            <a:ext cx="10896600" cy="2413481"/>
          </a:xfrm>
          <a:prstGeom prst="rect">
            <a:avLst/>
          </a:prstGeom>
        </p:spPr>
        <p:txBody>
          <a:bodyPr vert="horz" wrap="square" lIns="0" tIns="12700" rIns="0" bIns="0" rtlCol="0">
            <a:spAutoFit/>
          </a:bodyPr>
          <a:lstStyle/>
          <a:p>
            <a:pPr marL="12700" algn="ctr">
              <a:lnSpc>
                <a:spcPct val="100000"/>
              </a:lnSpc>
              <a:spcBef>
                <a:spcPts val="100"/>
              </a:spcBef>
            </a:pPr>
            <a:r>
              <a:rPr lang="en-US" spc="-185" dirty="0">
                <a:solidFill>
                  <a:srgbClr val="FFFFFF"/>
                </a:solidFill>
                <a:latin typeface="Helvetica" panose="020B0604020202020204" pitchFamily="34" charset="0"/>
                <a:cs typeface="Helvetica" panose="020B0604020202020204" pitchFamily="34" charset="0"/>
              </a:rPr>
              <a:t>SINGLE DECLARATION EXPORT &amp; IMPORT</a:t>
            </a:r>
            <a:endParaRPr spc="25" dirty="0">
              <a:solidFill>
                <a:srgbClr val="FFFFFF"/>
              </a:solidFill>
              <a:latin typeface="Helvetica" panose="020B0604020202020204" pitchFamily="34" charset="0"/>
              <a:cs typeface="Helvetica" panose="020B0604020202020204" pitchFamily="34" charset="0"/>
            </a:endParaRPr>
          </a:p>
        </p:txBody>
      </p:sp>
      <p:grpSp>
        <p:nvGrpSpPr>
          <p:cNvPr id="3" name="object 3"/>
          <p:cNvGrpSpPr/>
          <p:nvPr/>
        </p:nvGrpSpPr>
        <p:grpSpPr>
          <a:xfrm>
            <a:off x="0" y="8484989"/>
            <a:ext cx="11463020" cy="1802130"/>
            <a:chOff x="0" y="8484989"/>
            <a:chExt cx="11463020" cy="1802130"/>
          </a:xfrm>
        </p:grpSpPr>
        <p:sp>
          <p:nvSpPr>
            <p:cNvPr id="4" name="object 4"/>
            <p:cNvSpPr/>
            <p:nvPr/>
          </p:nvSpPr>
          <p:spPr>
            <a:xfrm>
              <a:off x="0" y="8484989"/>
              <a:ext cx="11463020" cy="1802130"/>
            </a:xfrm>
            <a:custGeom>
              <a:avLst/>
              <a:gdLst/>
              <a:ahLst/>
              <a:cxnLst/>
              <a:rect l="l" t="t" r="r" b="b"/>
              <a:pathLst>
                <a:path w="11463020" h="1802129">
                  <a:moveTo>
                    <a:pt x="0" y="1802010"/>
                  </a:moveTo>
                  <a:lnTo>
                    <a:pt x="0" y="0"/>
                  </a:lnTo>
                  <a:lnTo>
                    <a:pt x="11462527" y="1793045"/>
                  </a:lnTo>
                  <a:lnTo>
                    <a:pt x="11461125" y="1802010"/>
                  </a:lnTo>
                  <a:lnTo>
                    <a:pt x="0" y="1802010"/>
                  </a:lnTo>
                  <a:close/>
                </a:path>
              </a:pathLst>
            </a:custGeom>
            <a:solidFill>
              <a:srgbClr val="00995D"/>
            </a:solidFill>
          </p:spPr>
          <p:txBody>
            <a:bodyPr wrap="square" lIns="0" tIns="0" rIns="0" bIns="0" rtlCol="0"/>
            <a:lstStyle/>
            <a:p>
              <a:endParaRPr/>
            </a:p>
          </p:txBody>
        </p:sp>
        <p:sp>
          <p:nvSpPr>
            <p:cNvPr id="5" name="object 5"/>
            <p:cNvSpPr/>
            <p:nvPr/>
          </p:nvSpPr>
          <p:spPr>
            <a:xfrm>
              <a:off x="1028833" y="8600165"/>
              <a:ext cx="1447800" cy="1685925"/>
            </a:xfrm>
            <a:custGeom>
              <a:avLst/>
              <a:gdLst/>
              <a:ahLst/>
              <a:cxnLst/>
              <a:rect l="l" t="t" r="r" b="b"/>
              <a:pathLst>
                <a:path w="1447800" h="1685925">
                  <a:moveTo>
                    <a:pt x="946289" y="637472"/>
                  </a:moveTo>
                  <a:lnTo>
                    <a:pt x="924248" y="632993"/>
                  </a:lnTo>
                  <a:lnTo>
                    <a:pt x="906198" y="620797"/>
                  </a:lnTo>
                  <a:lnTo>
                    <a:pt x="894002" y="602748"/>
                  </a:lnTo>
                  <a:lnTo>
                    <a:pt x="889523" y="580707"/>
                  </a:lnTo>
                  <a:lnTo>
                    <a:pt x="893923" y="558666"/>
                  </a:lnTo>
                  <a:lnTo>
                    <a:pt x="905985" y="540617"/>
                  </a:lnTo>
                  <a:lnTo>
                    <a:pt x="924009" y="528421"/>
                  </a:lnTo>
                  <a:lnTo>
                    <a:pt x="946289" y="523942"/>
                  </a:lnTo>
                  <a:lnTo>
                    <a:pt x="968330" y="528421"/>
                  </a:lnTo>
                  <a:lnTo>
                    <a:pt x="986380" y="540617"/>
                  </a:lnTo>
                  <a:lnTo>
                    <a:pt x="998576" y="558666"/>
                  </a:lnTo>
                  <a:lnTo>
                    <a:pt x="1003055" y="580707"/>
                  </a:lnTo>
                  <a:lnTo>
                    <a:pt x="998576" y="602748"/>
                  </a:lnTo>
                  <a:lnTo>
                    <a:pt x="986380" y="620797"/>
                  </a:lnTo>
                  <a:lnTo>
                    <a:pt x="968330" y="632993"/>
                  </a:lnTo>
                  <a:lnTo>
                    <a:pt x="946289" y="637472"/>
                  </a:lnTo>
                  <a:close/>
                </a:path>
                <a:path w="1447800" h="1685925">
                  <a:moveTo>
                    <a:pt x="501244" y="637472"/>
                  </a:moveTo>
                  <a:lnTo>
                    <a:pt x="479202" y="632993"/>
                  </a:lnTo>
                  <a:lnTo>
                    <a:pt x="461153" y="620797"/>
                  </a:lnTo>
                  <a:lnTo>
                    <a:pt x="448957" y="602748"/>
                  </a:lnTo>
                  <a:lnTo>
                    <a:pt x="444478" y="580707"/>
                  </a:lnTo>
                  <a:lnTo>
                    <a:pt x="448957" y="558666"/>
                  </a:lnTo>
                  <a:lnTo>
                    <a:pt x="461153" y="540617"/>
                  </a:lnTo>
                  <a:lnTo>
                    <a:pt x="479202" y="528421"/>
                  </a:lnTo>
                  <a:lnTo>
                    <a:pt x="501244" y="523942"/>
                  </a:lnTo>
                  <a:lnTo>
                    <a:pt x="523285" y="528421"/>
                  </a:lnTo>
                  <a:lnTo>
                    <a:pt x="541335" y="540617"/>
                  </a:lnTo>
                  <a:lnTo>
                    <a:pt x="553530" y="558666"/>
                  </a:lnTo>
                  <a:lnTo>
                    <a:pt x="558010" y="580707"/>
                  </a:lnTo>
                  <a:lnTo>
                    <a:pt x="553530" y="602748"/>
                  </a:lnTo>
                  <a:lnTo>
                    <a:pt x="541335" y="620797"/>
                  </a:lnTo>
                  <a:lnTo>
                    <a:pt x="523285" y="632993"/>
                  </a:lnTo>
                  <a:lnTo>
                    <a:pt x="501244" y="637472"/>
                  </a:lnTo>
                  <a:close/>
                </a:path>
                <a:path w="1447800" h="1685925">
                  <a:moveTo>
                    <a:pt x="56766" y="637472"/>
                  </a:moveTo>
                  <a:lnTo>
                    <a:pt x="34724" y="632993"/>
                  </a:lnTo>
                  <a:lnTo>
                    <a:pt x="16675" y="620797"/>
                  </a:lnTo>
                  <a:lnTo>
                    <a:pt x="4479" y="602748"/>
                  </a:lnTo>
                  <a:lnTo>
                    <a:pt x="0" y="580707"/>
                  </a:lnTo>
                  <a:lnTo>
                    <a:pt x="4479" y="558666"/>
                  </a:lnTo>
                  <a:lnTo>
                    <a:pt x="16675" y="540617"/>
                  </a:lnTo>
                  <a:lnTo>
                    <a:pt x="34724" y="528421"/>
                  </a:lnTo>
                  <a:lnTo>
                    <a:pt x="56766" y="523942"/>
                  </a:lnTo>
                  <a:lnTo>
                    <a:pt x="78807" y="528421"/>
                  </a:lnTo>
                  <a:lnTo>
                    <a:pt x="96857" y="540617"/>
                  </a:lnTo>
                  <a:lnTo>
                    <a:pt x="109052" y="558666"/>
                  </a:lnTo>
                  <a:lnTo>
                    <a:pt x="113532" y="580707"/>
                  </a:lnTo>
                  <a:lnTo>
                    <a:pt x="109052" y="602748"/>
                  </a:lnTo>
                  <a:lnTo>
                    <a:pt x="96857" y="620797"/>
                  </a:lnTo>
                  <a:lnTo>
                    <a:pt x="78807" y="632993"/>
                  </a:lnTo>
                  <a:lnTo>
                    <a:pt x="56766" y="637472"/>
                  </a:lnTo>
                  <a:close/>
                </a:path>
                <a:path w="1447800" h="1685925">
                  <a:moveTo>
                    <a:pt x="1390767" y="637472"/>
                  </a:moveTo>
                  <a:lnTo>
                    <a:pt x="1368726" y="632993"/>
                  </a:lnTo>
                  <a:lnTo>
                    <a:pt x="1350676" y="620797"/>
                  </a:lnTo>
                  <a:lnTo>
                    <a:pt x="1338480" y="602748"/>
                  </a:lnTo>
                  <a:lnTo>
                    <a:pt x="1334001" y="580707"/>
                  </a:lnTo>
                  <a:lnTo>
                    <a:pt x="1338480" y="558666"/>
                  </a:lnTo>
                  <a:lnTo>
                    <a:pt x="1350676" y="540617"/>
                  </a:lnTo>
                  <a:lnTo>
                    <a:pt x="1368726" y="528421"/>
                  </a:lnTo>
                  <a:lnTo>
                    <a:pt x="1390767" y="523942"/>
                  </a:lnTo>
                  <a:lnTo>
                    <a:pt x="1412809" y="528421"/>
                  </a:lnTo>
                  <a:lnTo>
                    <a:pt x="1430858" y="540617"/>
                  </a:lnTo>
                  <a:lnTo>
                    <a:pt x="1443054" y="558666"/>
                  </a:lnTo>
                  <a:lnTo>
                    <a:pt x="1447533" y="580707"/>
                  </a:lnTo>
                  <a:lnTo>
                    <a:pt x="1443054" y="602748"/>
                  </a:lnTo>
                  <a:lnTo>
                    <a:pt x="1430858" y="620797"/>
                  </a:lnTo>
                  <a:lnTo>
                    <a:pt x="1412809" y="632993"/>
                  </a:lnTo>
                  <a:lnTo>
                    <a:pt x="1390767" y="637472"/>
                  </a:lnTo>
                  <a:close/>
                </a:path>
                <a:path w="1447800" h="1685925">
                  <a:moveTo>
                    <a:pt x="946289" y="1161982"/>
                  </a:moveTo>
                  <a:lnTo>
                    <a:pt x="924248" y="1157503"/>
                  </a:lnTo>
                  <a:lnTo>
                    <a:pt x="906198" y="1145307"/>
                  </a:lnTo>
                  <a:lnTo>
                    <a:pt x="894002" y="1127258"/>
                  </a:lnTo>
                  <a:lnTo>
                    <a:pt x="889523" y="1105217"/>
                  </a:lnTo>
                  <a:lnTo>
                    <a:pt x="893923" y="1083176"/>
                  </a:lnTo>
                  <a:lnTo>
                    <a:pt x="905985" y="1065126"/>
                  </a:lnTo>
                  <a:lnTo>
                    <a:pt x="924009" y="1052931"/>
                  </a:lnTo>
                  <a:lnTo>
                    <a:pt x="946289" y="1048452"/>
                  </a:lnTo>
                  <a:lnTo>
                    <a:pt x="968330" y="1052931"/>
                  </a:lnTo>
                  <a:lnTo>
                    <a:pt x="986380" y="1065126"/>
                  </a:lnTo>
                  <a:lnTo>
                    <a:pt x="998576" y="1083176"/>
                  </a:lnTo>
                  <a:lnTo>
                    <a:pt x="1003055" y="1105217"/>
                  </a:lnTo>
                  <a:lnTo>
                    <a:pt x="998576" y="1127258"/>
                  </a:lnTo>
                  <a:lnTo>
                    <a:pt x="986380" y="1145307"/>
                  </a:lnTo>
                  <a:lnTo>
                    <a:pt x="968330" y="1157503"/>
                  </a:lnTo>
                  <a:lnTo>
                    <a:pt x="946289" y="1161982"/>
                  </a:lnTo>
                  <a:close/>
                </a:path>
                <a:path w="1447800" h="1685925">
                  <a:moveTo>
                    <a:pt x="501244" y="1161982"/>
                  </a:moveTo>
                  <a:lnTo>
                    <a:pt x="479202" y="1157503"/>
                  </a:lnTo>
                  <a:lnTo>
                    <a:pt x="461153" y="1145307"/>
                  </a:lnTo>
                  <a:lnTo>
                    <a:pt x="448957" y="1127258"/>
                  </a:lnTo>
                  <a:lnTo>
                    <a:pt x="444478" y="1105217"/>
                  </a:lnTo>
                  <a:lnTo>
                    <a:pt x="448957" y="1083176"/>
                  </a:lnTo>
                  <a:lnTo>
                    <a:pt x="461153" y="1065126"/>
                  </a:lnTo>
                  <a:lnTo>
                    <a:pt x="479202" y="1052931"/>
                  </a:lnTo>
                  <a:lnTo>
                    <a:pt x="501244" y="1048452"/>
                  </a:lnTo>
                  <a:lnTo>
                    <a:pt x="523285" y="1052931"/>
                  </a:lnTo>
                  <a:lnTo>
                    <a:pt x="541335" y="1065126"/>
                  </a:lnTo>
                  <a:lnTo>
                    <a:pt x="553530" y="1083176"/>
                  </a:lnTo>
                  <a:lnTo>
                    <a:pt x="558010" y="1105217"/>
                  </a:lnTo>
                  <a:lnTo>
                    <a:pt x="553530" y="1127258"/>
                  </a:lnTo>
                  <a:lnTo>
                    <a:pt x="541335" y="1145307"/>
                  </a:lnTo>
                  <a:lnTo>
                    <a:pt x="523285" y="1157503"/>
                  </a:lnTo>
                  <a:lnTo>
                    <a:pt x="501244" y="1161982"/>
                  </a:lnTo>
                  <a:close/>
                </a:path>
                <a:path w="1447800" h="1685925">
                  <a:moveTo>
                    <a:pt x="56766" y="1161982"/>
                  </a:moveTo>
                  <a:lnTo>
                    <a:pt x="34724" y="1157503"/>
                  </a:lnTo>
                  <a:lnTo>
                    <a:pt x="16675" y="1145307"/>
                  </a:lnTo>
                  <a:lnTo>
                    <a:pt x="4479" y="1127258"/>
                  </a:lnTo>
                  <a:lnTo>
                    <a:pt x="0" y="1105217"/>
                  </a:lnTo>
                  <a:lnTo>
                    <a:pt x="4479" y="1083176"/>
                  </a:lnTo>
                  <a:lnTo>
                    <a:pt x="16675" y="1065126"/>
                  </a:lnTo>
                  <a:lnTo>
                    <a:pt x="34724" y="1052931"/>
                  </a:lnTo>
                  <a:lnTo>
                    <a:pt x="56766" y="1048452"/>
                  </a:lnTo>
                  <a:lnTo>
                    <a:pt x="78807" y="1052931"/>
                  </a:lnTo>
                  <a:lnTo>
                    <a:pt x="96857" y="1065126"/>
                  </a:lnTo>
                  <a:lnTo>
                    <a:pt x="109052" y="1083176"/>
                  </a:lnTo>
                  <a:lnTo>
                    <a:pt x="113532" y="1105217"/>
                  </a:lnTo>
                  <a:lnTo>
                    <a:pt x="109052" y="1127258"/>
                  </a:lnTo>
                  <a:lnTo>
                    <a:pt x="96857" y="1145307"/>
                  </a:lnTo>
                  <a:lnTo>
                    <a:pt x="78807" y="1157503"/>
                  </a:lnTo>
                  <a:lnTo>
                    <a:pt x="56766" y="1161982"/>
                  </a:lnTo>
                  <a:close/>
                </a:path>
                <a:path w="1447800" h="1685925">
                  <a:moveTo>
                    <a:pt x="1390767" y="1161982"/>
                  </a:moveTo>
                  <a:lnTo>
                    <a:pt x="1368726" y="1157503"/>
                  </a:lnTo>
                  <a:lnTo>
                    <a:pt x="1350676" y="1145307"/>
                  </a:lnTo>
                  <a:lnTo>
                    <a:pt x="1338480" y="1127258"/>
                  </a:lnTo>
                  <a:lnTo>
                    <a:pt x="1334001" y="1105217"/>
                  </a:lnTo>
                  <a:lnTo>
                    <a:pt x="1338480" y="1083176"/>
                  </a:lnTo>
                  <a:lnTo>
                    <a:pt x="1350676" y="1065126"/>
                  </a:lnTo>
                  <a:lnTo>
                    <a:pt x="1368726" y="1052931"/>
                  </a:lnTo>
                  <a:lnTo>
                    <a:pt x="1390767" y="1048452"/>
                  </a:lnTo>
                  <a:lnTo>
                    <a:pt x="1412809" y="1052931"/>
                  </a:lnTo>
                  <a:lnTo>
                    <a:pt x="1430858" y="1065126"/>
                  </a:lnTo>
                  <a:lnTo>
                    <a:pt x="1443054" y="1083176"/>
                  </a:lnTo>
                  <a:lnTo>
                    <a:pt x="1447533" y="1105217"/>
                  </a:lnTo>
                  <a:lnTo>
                    <a:pt x="1443054" y="1127258"/>
                  </a:lnTo>
                  <a:lnTo>
                    <a:pt x="1430858" y="1145307"/>
                  </a:lnTo>
                  <a:lnTo>
                    <a:pt x="1412809" y="1157503"/>
                  </a:lnTo>
                  <a:lnTo>
                    <a:pt x="1390767" y="1161982"/>
                  </a:lnTo>
                  <a:close/>
                </a:path>
                <a:path w="1447800" h="1685925">
                  <a:moveTo>
                    <a:pt x="946289" y="113530"/>
                  </a:moveTo>
                  <a:lnTo>
                    <a:pt x="924248" y="109051"/>
                  </a:lnTo>
                  <a:lnTo>
                    <a:pt x="906198" y="96855"/>
                  </a:lnTo>
                  <a:lnTo>
                    <a:pt x="894002" y="78805"/>
                  </a:lnTo>
                  <a:lnTo>
                    <a:pt x="889523" y="56765"/>
                  </a:lnTo>
                  <a:lnTo>
                    <a:pt x="893923" y="34724"/>
                  </a:lnTo>
                  <a:lnTo>
                    <a:pt x="905985" y="16674"/>
                  </a:lnTo>
                  <a:lnTo>
                    <a:pt x="924009" y="4479"/>
                  </a:lnTo>
                  <a:lnTo>
                    <a:pt x="946289" y="0"/>
                  </a:lnTo>
                  <a:lnTo>
                    <a:pt x="968330" y="4479"/>
                  </a:lnTo>
                  <a:lnTo>
                    <a:pt x="986380" y="16674"/>
                  </a:lnTo>
                  <a:lnTo>
                    <a:pt x="998576" y="34724"/>
                  </a:lnTo>
                  <a:lnTo>
                    <a:pt x="1003055" y="56765"/>
                  </a:lnTo>
                  <a:lnTo>
                    <a:pt x="998576" y="78805"/>
                  </a:lnTo>
                  <a:lnTo>
                    <a:pt x="986380" y="96855"/>
                  </a:lnTo>
                  <a:lnTo>
                    <a:pt x="968330" y="109051"/>
                  </a:lnTo>
                  <a:lnTo>
                    <a:pt x="946289" y="113530"/>
                  </a:lnTo>
                  <a:close/>
                </a:path>
                <a:path w="1447800" h="1685925">
                  <a:moveTo>
                    <a:pt x="501244" y="113530"/>
                  </a:moveTo>
                  <a:lnTo>
                    <a:pt x="479202" y="109051"/>
                  </a:lnTo>
                  <a:lnTo>
                    <a:pt x="461153" y="96855"/>
                  </a:lnTo>
                  <a:lnTo>
                    <a:pt x="448957" y="78805"/>
                  </a:lnTo>
                  <a:lnTo>
                    <a:pt x="444478" y="56765"/>
                  </a:lnTo>
                  <a:lnTo>
                    <a:pt x="448957" y="34724"/>
                  </a:lnTo>
                  <a:lnTo>
                    <a:pt x="461153" y="16674"/>
                  </a:lnTo>
                  <a:lnTo>
                    <a:pt x="479202" y="4479"/>
                  </a:lnTo>
                  <a:lnTo>
                    <a:pt x="501244" y="0"/>
                  </a:lnTo>
                  <a:lnTo>
                    <a:pt x="523285" y="4479"/>
                  </a:lnTo>
                  <a:lnTo>
                    <a:pt x="541335" y="16674"/>
                  </a:lnTo>
                  <a:lnTo>
                    <a:pt x="553530" y="34724"/>
                  </a:lnTo>
                  <a:lnTo>
                    <a:pt x="558010" y="56765"/>
                  </a:lnTo>
                  <a:lnTo>
                    <a:pt x="553530" y="78805"/>
                  </a:lnTo>
                  <a:lnTo>
                    <a:pt x="541335" y="96855"/>
                  </a:lnTo>
                  <a:lnTo>
                    <a:pt x="523285" y="109051"/>
                  </a:lnTo>
                  <a:lnTo>
                    <a:pt x="501244" y="113530"/>
                  </a:lnTo>
                  <a:close/>
                </a:path>
                <a:path w="1447800" h="1685925">
                  <a:moveTo>
                    <a:pt x="56766" y="113530"/>
                  </a:moveTo>
                  <a:lnTo>
                    <a:pt x="34724" y="109051"/>
                  </a:lnTo>
                  <a:lnTo>
                    <a:pt x="16675" y="96855"/>
                  </a:lnTo>
                  <a:lnTo>
                    <a:pt x="4479" y="78805"/>
                  </a:lnTo>
                  <a:lnTo>
                    <a:pt x="0" y="56765"/>
                  </a:lnTo>
                  <a:lnTo>
                    <a:pt x="4479" y="34724"/>
                  </a:lnTo>
                  <a:lnTo>
                    <a:pt x="16675" y="16674"/>
                  </a:lnTo>
                  <a:lnTo>
                    <a:pt x="34724" y="4479"/>
                  </a:lnTo>
                  <a:lnTo>
                    <a:pt x="56766" y="0"/>
                  </a:lnTo>
                  <a:lnTo>
                    <a:pt x="78807" y="4479"/>
                  </a:lnTo>
                  <a:lnTo>
                    <a:pt x="96857" y="16674"/>
                  </a:lnTo>
                  <a:lnTo>
                    <a:pt x="109052" y="34724"/>
                  </a:lnTo>
                  <a:lnTo>
                    <a:pt x="113532" y="56765"/>
                  </a:lnTo>
                  <a:lnTo>
                    <a:pt x="109052" y="78805"/>
                  </a:lnTo>
                  <a:lnTo>
                    <a:pt x="96857" y="96855"/>
                  </a:lnTo>
                  <a:lnTo>
                    <a:pt x="78807" y="109051"/>
                  </a:lnTo>
                  <a:lnTo>
                    <a:pt x="56766" y="113530"/>
                  </a:lnTo>
                  <a:close/>
                </a:path>
                <a:path w="1447800" h="1685925">
                  <a:moveTo>
                    <a:pt x="1390767" y="113530"/>
                  </a:moveTo>
                  <a:lnTo>
                    <a:pt x="1368726" y="109051"/>
                  </a:lnTo>
                  <a:lnTo>
                    <a:pt x="1350676" y="96855"/>
                  </a:lnTo>
                  <a:lnTo>
                    <a:pt x="1338480" y="78805"/>
                  </a:lnTo>
                  <a:lnTo>
                    <a:pt x="1334001" y="56765"/>
                  </a:lnTo>
                  <a:lnTo>
                    <a:pt x="1338480" y="34724"/>
                  </a:lnTo>
                  <a:lnTo>
                    <a:pt x="1350676" y="16674"/>
                  </a:lnTo>
                  <a:lnTo>
                    <a:pt x="1368726" y="4479"/>
                  </a:lnTo>
                  <a:lnTo>
                    <a:pt x="1390767" y="0"/>
                  </a:lnTo>
                  <a:lnTo>
                    <a:pt x="1412809" y="4479"/>
                  </a:lnTo>
                  <a:lnTo>
                    <a:pt x="1430858" y="16674"/>
                  </a:lnTo>
                  <a:lnTo>
                    <a:pt x="1443054" y="34724"/>
                  </a:lnTo>
                  <a:lnTo>
                    <a:pt x="1447533" y="56765"/>
                  </a:lnTo>
                  <a:lnTo>
                    <a:pt x="1443054" y="78805"/>
                  </a:lnTo>
                  <a:lnTo>
                    <a:pt x="1430858" y="96855"/>
                  </a:lnTo>
                  <a:lnTo>
                    <a:pt x="1412809" y="109051"/>
                  </a:lnTo>
                  <a:lnTo>
                    <a:pt x="1390767" y="113530"/>
                  </a:lnTo>
                  <a:close/>
                </a:path>
                <a:path w="1447800" h="1685925">
                  <a:moveTo>
                    <a:pt x="946289" y="1685924"/>
                  </a:moveTo>
                  <a:lnTo>
                    <a:pt x="924248" y="1681445"/>
                  </a:lnTo>
                  <a:lnTo>
                    <a:pt x="906198" y="1669250"/>
                  </a:lnTo>
                  <a:lnTo>
                    <a:pt x="894002" y="1651200"/>
                  </a:lnTo>
                  <a:lnTo>
                    <a:pt x="889523" y="1629159"/>
                  </a:lnTo>
                  <a:lnTo>
                    <a:pt x="893923" y="1607118"/>
                  </a:lnTo>
                  <a:lnTo>
                    <a:pt x="905985" y="1589069"/>
                  </a:lnTo>
                  <a:lnTo>
                    <a:pt x="924009" y="1576873"/>
                  </a:lnTo>
                  <a:lnTo>
                    <a:pt x="946289" y="1572394"/>
                  </a:lnTo>
                  <a:lnTo>
                    <a:pt x="968330" y="1576873"/>
                  </a:lnTo>
                  <a:lnTo>
                    <a:pt x="986380" y="1589069"/>
                  </a:lnTo>
                  <a:lnTo>
                    <a:pt x="998576" y="1607118"/>
                  </a:lnTo>
                  <a:lnTo>
                    <a:pt x="1003055" y="1629159"/>
                  </a:lnTo>
                  <a:lnTo>
                    <a:pt x="998576" y="1651200"/>
                  </a:lnTo>
                  <a:lnTo>
                    <a:pt x="986380" y="1669250"/>
                  </a:lnTo>
                  <a:lnTo>
                    <a:pt x="968330" y="1681445"/>
                  </a:lnTo>
                  <a:lnTo>
                    <a:pt x="946289" y="1685924"/>
                  </a:lnTo>
                  <a:close/>
                </a:path>
                <a:path w="1447800" h="1685925">
                  <a:moveTo>
                    <a:pt x="501244" y="1685924"/>
                  </a:moveTo>
                  <a:lnTo>
                    <a:pt x="479202" y="1681445"/>
                  </a:lnTo>
                  <a:lnTo>
                    <a:pt x="461153" y="1669250"/>
                  </a:lnTo>
                  <a:lnTo>
                    <a:pt x="448957" y="1651200"/>
                  </a:lnTo>
                  <a:lnTo>
                    <a:pt x="444478" y="1629159"/>
                  </a:lnTo>
                  <a:lnTo>
                    <a:pt x="448957" y="1607118"/>
                  </a:lnTo>
                  <a:lnTo>
                    <a:pt x="461153" y="1589069"/>
                  </a:lnTo>
                  <a:lnTo>
                    <a:pt x="479202" y="1576873"/>
                  </a:lnTo>
                  <a:lnTo>
                    <a:pt x="501244" y="1572394"/>
                  </a:lnTo>
                  <a:lnTo>
                    <a:pt x="523285" y="1576873"/>
                  </a:lnTo>
                  <a:lnTo>
                    <a:pt x="541335" y="1589069"/>
                  </a:lnTo>
                  <a:lnTo>
                    <a:pt x="553530" y="1607118"/>
                  </a:lnTo>
                  <a:lnTo>
                    <a:pt x="558010" y="1629159"/>
                  </a:lnTo>
                  <a:lnTo>
                    <a:pt x="553530" y="1651200"/>
                  </a:lnTo>
                  <a:lnTo>
                    <a:pt x="541335" y="1669250"/>
                  </a:lnTo>
                  <a:lnTo>
                    <a:pt x="523285" y="1681445"/>
                  </a:lnTo>
                  <a:lnTo>
                    <a:pt x="501244" y="1685924"/>
                  </a:lnTo>
                  <a:close/>
                </a:path>
                <a:path w="1447800" h="1685925">
                  <a:moveTo>
                    <a:pt x="56766" y="1685924"/>
                  </a:moveTo>
                  <a:lnTo>
                    <a:pt x="34724" y="1681445"/>
                  </a:lnTo>
                  <a:lnTo>
                    <a:pt x="16675" y="1669250"/>
                  </a:lnTo>
                  <a:lnTo>
                    <a:pt x="4479" y="1651200"/>
                  </a:lnTo>
                  <a:lnTo>
                    <a:pt x="0" y="1629159"/>
                  </a:lnTo>
                  <a:lnTo>
                    <a:pt x="4479" y="1607118"/>
                  </a:lnTo>
                  <a:lnTo>
                    <a:pt x="16675" y="1589069"/>
                  </a:lnTo>
                  <a:lnTo>
                    <a:pt x="34724" y="1576873"/>
                  </a:lnTo>
                  <a:lnTo>
                    <a:pt x="56766" y="1572394"/>
                  </a:lnTo>
                  <a:lnTo>
                    <a:pt x="78807" y="1576873"/>
                  </a:lnTo>
                  <a:lnTo>
                    <a:pt x="96857" y="1589069"/>
                  </a:lnTo>
                  <a:lnTo>
                    <a:pt x="109052" y="1607118"/>
                  </a:lnTo>
                  <a:lnTo>
                    <a:pt x="113532" y="1629159"/>
                  </a:lnTo>
                  <a:lnTo>
                    <a:pt x="109052" y="1651200"/>
                  </a:lnTo>
                  <a:lnTo>
                    <a:pt x="96857" y="1669250"/>
                  </a:lnTo>
                  <a:lnTo>
                    <a:pt x="78807" y="1681445"/>
                  </a:lnTo>
                  <a:lnTo>
                    <a:pt x="56766" y="1685924"/>
                  </a:lnTo>
                  <a:close/>
                </a:path>
                <a:path w="1447800" h="1685925">
                  <a:moveTo>
                    <a:pt x="1390767" y="1685924"/>
                  </a:moveTo>
                  <a:lnTo>
                    <a:pt x="1368726" y="1681445"/>
                  </a:lnTo>
                  <a:lnTo>
                    <a:pt x="1350676" y="1669250"/>
                  </a:lnTo>
                  <a:lnTo>
                    <a:pt x="1338480" y="1651200"/>
                  </a:lnTo>
                  <a:lnTo>
                    <a:pt x="1334001" y="1629159"/>
                  </a:lnTo>
                  <a:lnTo>
                    <a:pt x="1338480" y="1607118"/>
                  </a:lnTo>
                  <a:lnTo>
                    <a:pt x="1350676" y="1589069"/>
                  </a:lnTo>
                  <a:lnTo>
                    <a:pt x="1368726" y="1576873"/>
                  </a:lnTo>
                  <a:lnTo>
                    <a:pt x="1390767" y="1572394"/>
                  </a:lnTo>
                  <a:lnTo>
                    <a:pt x="1412809" y="1576873"/>
                  </a:lnTo>
                  <a:lnTo>
                    <a:pt x="1430858" y="1589069"/>
                  </a:lnTo>
                  <a:lnTo>
                    <a:pt x="1443054" y="1607118"/>
                  </a:lnTo>
                  <a:lnTo>
                    <a:pt x="1447533" y="1629159"/>
                  </a:lnTo>
                  <a:lnTo>
                    <a:pt x="1443054" y="1651200"/>
                  </a:lnTo>
                  <a:lnTo>
                    <a:pt x="1430858" y="1669250"/>
                  </a:lnTo>
                  <a:lnTo>
                    <a:pt x="1412809" y="1681445"/>
                  </a:lnTo>
                  <a:lnTo>
                    <a:pt x="1390767" y="1685924"/>
                  </a:lnTo>
                  <a:close/>
                </a:path>
              </a:pathLst>
            </a:custGeom>
            <a:solidFill>
              <a:srgbClr val="FFFFFF"/>
            </a:solidFill>
          </p:spPr>
          <p:txBody>
            <a:bodyPr wrap="square" lIns="0" tIns="0" rIns="0" bIns="0" rtlCol="0"/>
            <a:lstStyle/>
            <a:p>
              <a:endParaRPr/>
            </a:p>
          </p:txBody>
        </p:sp>
      </p:grpSp>
      <p:sp>
        <p:nvSpPr>
          <p:cNvPr id="6" name="object 6"/>
          <p:cNvSpPr/>
          <p:nvPr/>
        </p:nvSpPr>
        <p:spPr>
          <a:xfrm>
            <a:off x="15744184" y="1"/>
            <a:ext cx="1447800" cy="1685925"/>
          </a:xfrm>
          <a:custGeom>
            <a:avLst/>
            <a:gdLst/>
            <a:ahLst/>
            <a:cxnLst/>
            <a:rect l="l" t="t" r="r" b="b"/>
            <a:pathLst>
              <a:path w="1447800" h="1685925">
                <a:moveTo>
                  <a:pt x="946289" y="637472"/>
                </a:moveTo>
                <a:lnTo>
                  <a:pt x="924248" y="632993"/>
                </a:lnTo>
                <a:lnTo>
                  <a:pt x="906198" y="620797"/>
                </a:lnTo>
                <a:lnTo>
                  <a:pt x="894002" y="602748"/>
                </a:lnTo>
                <a:lnTo>
                  <a:pt x="889523" y="580707"/>
                </a:lnTo>
                <a:lnTo>
                  <a:pt x="893923" y="558666"/>
                </a:lnTo>
                <a:lnTo>
                  <a:pt x="905985" y="540617"/>
                </a:lnTo>
                <a:lnTo>
                  <a:pt x="924009" y="528421"/>
                </a:lnTo>
                <a:lnTo>
                  <a:pt x="946289" y="523942"/>
                </a:lnTo>
                <a:lnTo>
                  <a:pt x="968330" y="528421"/>
                </a:lnTo>
                <a:lnTo>
                  <a:pt x="986380" y="540617"/>
                </a:lnTo>
                <a:lnTo>
                  <a:pt x="998576" y="558666"/>
                </a:lnTo>
                <a:lnTo>
                  <a:pt x="1003055" y="580707"/>
                </a:lnTo>
                <a:lnTo>
                  <a:pt x="998576" y="602748"/>
                </a:lnTo>
                <a:lnTo>
                  <a:pt x="986380" y="620797"/>
                </a:lnTo>
                <a:lnTo>
                  <a:pt x="968330" y="632993"/>
                </a:lnTo>
                <a:lnTo>
                  <a:pt x="946289" y="637472"/>
                </a:lnTo>
                <a:close/>
              </a:path>
              <a:path w="1447800" h="1685925">
                <a:moveTo>
                  <a:pt x="501244" y="637472"/>
                </a:moveTo>
                <a:lnTo>
                  <a:pt x="479202" y="632993"/>
                </a:lnTo>
                <a:lnTo>
                  <a:pt x="461153" y="620797"/>
                </a:lnTo>
                <a:lnTo>
                  <a:pt x="448957" y="602748"/>
                </a:lnTo>
                <a:lnTo>
                  <a:pt x="444478" y="580707"/>
                </a:lnTo>
                <a:lnTo>
                  <a:pt x="448957" y="558666"/>
                </a:lnTo>
                <a:lnTo>
                  <a:pt x="461153" y="540617"/>
                </a:lnTo>
                <a:lnTo>
                  <a:pt x="479202" y="528421"/>
                </a:lnTo>
                <a:lnTo>
                  <a:pt x="501244" y="523942"/>
                </a:lnTo>
                <a:lnTo>
                  <a:pt x="523285" y="528421"/>
                </a:lnTo>
                <a:lnTo>
                  <a:pt x="541335" y="540617"/>
                </a:lnTo>
                <a:lnTo>
                  <a:pt x="553530" y="558666"/>
                </a:lnTo>
                <a:lnTo>
                  <a:pt x="558010" y="580707"/>
                </a:lnTo>
                <a:lnTo>
                  <a:pt x="553530" y="602748"/>
                </a:lnTo>
                <a:lnTo>
                  <a:pt x="541335" y="620797"/>
                </a:lnTo>
                <a:lnTo>
                  <a:pt x="523285" y="632993"/>
                </a:lnTo>
                <a:lnTo>
                  <a:pt x="501244" y="637472"/>
                </a:lnTo>
                <a:close/>
              </a:path>
              <a:path w="1447800" h="1685925">
                <a:moveTo>
                  <a:pt x="56766" y="637472"/>
                </a:moveTo>
                <a:lnTo>
                  <a:pt x="34724" y="632993"/>
                </a:lnTo>
                <a:lnTo>
                  <a:pt x="16675" y="620797"/>
                </a:lnTo>
                <a:lnTo>
                  <a:pt x="4479" y="602748"/>
                </a:lnTo>
                <a:lnTo>
                  <a:pt x="0" y="580707"/>
                </a:lnTo>
                <a:lnTo>
                  <a:pt x="4479" y="558666"/>
                </a:lnTo>
                <a:lnTo>
                  <a:pt x="16675" y="540617"/>
                </a:lnTo>
                <a:lnTo>
                  <a:pt x="34724" y="528421"/>
                </a:lnTo>
                <a:lnTo>
                  <a:pt x="56766" y="523942"/>
                </a:lnTo>
                <a:lnTo>
                  <a:pt x="78807" y="528421"/>
                </a:lnTo>
                <a:lnTo>
                  <a:pt x="96857" y="540617"/>
                </a:lnTo>
                <a:lnTo>
                  <a:pt x="109052" y="558666"/>
                </a:lnTo>
                <a:lnTo>
                  <a:pt x="113532" y="580707"/>
                </a:lnTo>
                <a:lnTo>
                  <a:pt x="109052" y="602748"/>
                </a:lnTo>
                <a:lnTo>
                  <a:pt x="96857" y="620797"/>
                </a:lnTo>
                <a:lnTo>
                  <a:pt x="78807" y="632993"/>
                </a:lnTo>
                <a:lnTo>
                  <a:pt x="56766" y="637472"/>
                </a:lnTo>
                <a:close/>
              </a:path>
              <a:path w="1447800" h="1685925">
                <a:moveTo>
                  <a:pt x="1390767" y="637472"/>
                </a:moveTo>
                <a:lnTo>
                  <a:pt x="1368726" y="632993"/>
                </a:lnTo>
                <a:lnTo>
                  <a:pt x="1350676" y="620797"/>
                </a:lnTo>
                <a:lnTo>
                  <a:pt x="1338480" y="602748"/>
                </a:lnTo>
                <a:lnTo>
                  <a:pt x="1334001" y="580707"/>
                </a:lnTo>
                <a:lnTo>
                  <a:pt x="1338480" y="558666"/>
                </a:lnTo>
                <a:lnTo>
                  <a:pt x="1350676" y="540617"/>
                </a:lnTo>
                <a:lnTo>
                  <a:pt x="1368726" y="528421"/>
                </a:lnTo>
                <a:lnTo>
                  <a:pt x="1390767" y="523942"/>
                </a:lnTo>
                <a:lnTo>
                  <a:pt x="1412809" y="528421"/>
                </a:lnTo>
                <a:lnTo>
                  <a:pt x="1430858" y="540617"/>
                </a:lnTo>
                <a:lnTo>
                  <a:pt x="1443054" y="558666"/>
                </a:lnTo>
                <a:lnTo>
                  <a:pt x="1447533" y="580707"/>
                </a:lnTo>
                <a:lnTo>
                  <a:pt x="1443054" y="602748"/>
                </a:lnTo>
                <a:lnTo>
                  <a:pt x="1430858" y="620797"/>
                </a:lnTo>
                <a:lnTo>
                  <a:pt x="1412809" y="632993"/>
                </a:lnTo>
                <a:lnTo>
                  <a:pt x="1390767" y="637472"/>
                </a:lnTo>
                <a:close/>
              </a:path>
              <a:path w="1447800" h="1685925">
                <a:moveTo>
                  <a:pt x="946289" y="1161982"/>
                </a:moveTo>
                <a:lnTo>
                  <a:pt x="924248" y="1157503"/>
                </a:lnTo>
                <a:lnTo>
                  <a:pt x="906198" y="1145307"/>
                </a:lnTo>
                <a:lnTo>
                  <a:pt x="894002" y="1127258"/>
                </a:lnTo>
                <a:lnTo>
                  <a:pt x="889523" y="1105217"/>
                </a:lnTo>
                <a:lnTo>
                  <a:pt x="893923" y="1083176"/>
                </a:lnTo>
                <a:lnTo>
                  <a:pt x="905985" y="1065126"/>
                </a:lnTo>
                <a:lnTo>
                  <a:pt x="924009" y="1052931"/>
                </a:lnTo>
                <a:lnTo>
                  <a:pt x="946289" y="1048452"/>
                </a:lnTo>
                <a:lnTo>
                  <a:pt x="968330" y="1052931"/>
                </a:lnTo>
                <a:lnTo>
                  <a:pt x="986380" y="1065126"/>
                </a:lnTo>
                <a:lnTo>
                  <a:pt x="998576" y="1083176"/>
                </a:lnTo>
                <a:lnTo>
                  <a:pt x="1003055" y="1105217"/>
                </a:lnTo>
                <a:lnTo>
                  <a:pt x="998576" y="1127258"/>
                </a:lnTo>
                <a:lnTo>
                  <a:pt x="986380" y="1145307"/>
                </a:lnTo>
                <a:lnTo>
                  <a:pt x="968330" y="1157503"/>
                </a:lnTo>
                <a:lnTo>
                  <a:pt x="946289" y="1161982"/>
                </a:lnTo>
                <a:close/>
              </a:path>
              <a:path w="1447800" h="1685925">
                <a:moveTo>
                  <a:pt x="501244" y="1161982"/>
                </a:moveTo>
                <a:lnTo>
                  <a:pt x="479202" y="1157503"/>
                </a:lnTo>
                <a:lnTo>
                  <a:pt x="461153" y="1145307"/>
                </a:lnTo>
                <a:lnTo>
                  <a:pt x="448957" y="1127258"/>
                </a:lnTo>
                <a:lnTo>
                  <a:pt x="444478" y="1105217"/>
                </a:lnTo>
                <a:lnTo>
                  <a:pt x="448957" y="1083176"/>
                </a:lnTo>
                <a:lnTo>
                  <a:pt x="461153" y="1065126"/>
                </a:lnTo>
                <a:lnTo>
                  <a:pt x="479202" y="1052931"/>
                </a:lnTo>
                <a:lnTo>
                  <a:pt x="501244" y="1048452"/>
                </a:lnTo>
                <a:lnTo>
                  <a:pt x="523285" y="1052931"/>
                </a:lnTo>
                <a:lnTo>
                  <a:pt x="541335" y="1065126"/>
                </a:lnTo>
                <a:lnTo>
                  <a:pt x="553530" y="1083176"/>
                </a:lnTo>
                <a:lnTo>
                  <a:pt x="558010" y="1105217"/>
                </a:lnTo>
                <a:lnTo>
                  <a:pt x="553530" y="1127258"/>
                </a:lnTo>
                <a:lnTo>
                  <a:pt x="541335" y="1145307"/>
                </a:lnTo>
                <a:lnTo>
                  <a:pt x="523285" y="1157503"/>
                </a:lnTo>
                <a:lnTo>
                  <a:pt x="501244" y="1161982"/>
                </a:lnTo>
                <a:close/>
              </a:path>
              <a:path w="1447800" h="1685925">
                <a:moveTo>
                  <a:pt x="56766" y="1161982"/>
                </a:moveTo>
                <a:lnTo>
                  <a:pt x="34724" y="1157503"/>
                </a:lnTo>
                <a:lnTo>
                  <a:pt x="16675" y="1145307"/>
                </a:lnTo>
                <a:lnTo>
                  <a:pt x="4479" y="1127258"/>
                </a:lnTo>
                <a:lnTo>
                  <a:pt x="0" y="1105217"/>
                </a:lnTo>
                <a:lnTo>
                  <a:pt x="4479" y="1083176"/>
                </a:lnTo>
                <a:lnTo>
                  <a:pt x="16675" y="1065126"/>
                </a:lnTo>
                <a:lnTo>
                  <a:pt x="34724" y="1052931"/>
                </a:lnTo>
                <a:lnTo>
                  <a:pt x="56766" y="1048452"/>
                </a:lnTo>
                <a:lnTo>
                  <a:pt x="78807" y="1052931"/>
                </a:lnTo>
                <a:lnTo>
                  <a:pt x="96857" y="1065126"/>
                </a:lnTo>
                <a:lnTo>
                  <a:pt x="109052" y="1083176"/>
                </a:lnTo>
                <a:lnTo>
                  <a:pt x="113532" y="1105217"/>
                </a:lnTo>
                <a:lnTo>
                  <a:pt x="109052" y="1127258"/>
                </a:lnTo>
                <a:lnTo>
                  <a:pt x="96857" y="1145307"/>
                </a:lnTo>
                <a:lnTo>
                  <a:pt x="78807" y="1157503"/>
                </a:lnTo>
                <a:lnTo>
                  <a:pt x="56766" y="1161982"/>
                </a:lnTo>
                <a:close/>
              </a:path>
              <a:path w="1447800" h="1685925">
                <a:moveTo>
                  <a:pt x="1390767" y="1161982"/>
                </a:moveTo>
                <a:lnTo>
                  <a:pt x="1368726" y="1157503"/>
                </a:lnTo>
                <a:lnTo>
                  <a:pt x="1350676" y="1145307"/>
                </a:lnTo>
                <a:lnTo>
                  <a:pt x="1338480" y="1127258"/>
                </a:lnTo>
                <a:lnTo>
                  <a:pt x="1334001" y="1105217"/>
                </a:lnTo>
                <a:lnTo>
                  <a:pt x="1338480" y="1083176"/>
                </a:lnTo>
                <a:lnTo>
                  <a:pt x="1350676" y="1065126"/>
                </a:lnTo>
                <a:lnTo>
                  <a:pt x="1368726" y="1052931"/>
                </a:lnTo>
                <a:lnTo>
                  <a:pt x="1390767" y="1048452"/>
                </a:lnTo>
                <a:lnTo>
                  <a:pt x="1412809" y="1052931"/>
                </a:lnTo>
                <a:lnTo>
                  <a:pt x="1430858" y="1065126"/>
                </a:lnTo>
                <a:lnTo>
                  <a:pt x="1443054" y="1083176"/>
                </a:lnTo>
                <a:lnTo>
                  <a:pt x="1447533" y="1105217"/>
                </a:lnTo>
                <a:lnTo>
                  <a:pt x="1443054" y="1127258"/>
                </a:lnTo>
                <a:lnTo>
                  <a:pt x="1430858" y="1145307"/>
                </a:lnTo>
                <a:lnTo>
                  <a:pt x="1412809" y="1157503"/>
                </a:lnTo>
                <a:lnTo>
                  <a:pt x="1390767" y="1161982"/>
                </a:lnTo>
                <a:close/>
              </a:path>
              <a:path w="1447800" h="1685925">
                <a:moveTo>
                  <a:pt x="946289" y="113530"/>
                </a:moveTo>
                <a:lnTo>
                  <a:pt x="924248" y="109051"/>
                </a:lnTo>
                <a:lnTo>
                  <a:pt x="906198" y="96855"/>
                </a:lnTo>
                <a:lnTo>
                  <a:pt x="894002" y="78805"/>
                </a:lnTo>
                <a:lnTo>
                  <a:pt x="889523" y="56765"/>
                </a:lnTo>
                <a:lnTo>
                  <a:pt x="893923" y="34724"/>
                </a:lnTo>
                <a:lnTo>
                  <a:pt x="905985" y="16674"/>
                </a:lnTo>
                <a:lnTo>
                  <a:pt x="924009" y="4479"/>
                </a:lnTo>
                <a:lnTo>
                  <a:pt x="946289" y="0"/>
                </a:lnTo>
                <a:lnTo>
                  <a:pt x="968330" y="4479"/>
                </a:lnTo>
                <a:lnTo>
                  <a:pt x="986380" y="16674"/>
                </a:lnTo>
                <a:lnTo>
                  <a:pt x="998576" y="34724"/>
                </a:lnTo>
                <a:lnTo>
                  <a:pt x="1003055" y="56765"/>
                </a:lnTo>
                <a:lnTo>
                  <a:pt x="998576" y="78805"/>
                </a:lnTo>
                <a:lnTo>
                  <a:pt x="986380" y="96855"/>
                </a:lnTo>
                <a:lnTo>
                  <a:pt x="968330" y="109051"/>
                </a:lnTo>
                <a:lnTo>
                  <a:pt x="946289" y="113530"/>
                </a:lnTo>
                <a:close/>
              </a:path>
              <a:path w="1447800" h="1685925">
                <a:moveTo>
                  <a:pt x="501244" y="113530"/>
                </a:moveTo>
                <a:lnTo>
                  <a:pt x="479202" y="109051"/>
                </a:lnTo>
                <a:lnTo>
                  <a:pt x="461153" y="96855"/>
                </a:lnTo>
                <a:lnTo>
                  <a:pt x="448957" y="78805"/>
                </a:lnTo>
                <a:lnTo>
                  <a:pt x="444478" y="56765"/>
                </a:lnTo>
                <a:lnTo>
                  <a:pt x="448957" y="34724"/>
                </a:lnTo>
                <a:lnTo>
                  <a:pt x="461153" y="16674"/>
                </a:lnTo>
                <a:lnTo>
                  <a:pt x="479202" y="4479"/>
                </a:lnTo>
                <a:lnTo>
                  <a:pt x="501244" y="0"/>
                </a:lnTo>
                <a:lnTo>
                  <a:pt x="523285" y="4479"/>
                </a:lnTo>
                <a:lnTo>
                  <a:pt x="541335" y="16674"/>
                </a:lnTo>
                <a:lnTo>
                  <a:pt x="553530" y="34724"/>
                </a:lnTo>
                <a:lnTo>
                  <a:pt x="558010" y="56765"/>
                </a:lnTo>
                <a:lnTo>
                  <a:pt x="553530" y="78805"/>
                </a:lnTo>
                <a:lnTo>
                  <a:pt x="541335" y="96855"/>
                </a:lnTo>
                <a:lnTo>
                  <a:pt x="523285" y="109051"/>
                </a:lnTo>
                <a:lnTo>
                  <a:pt x="501244" y="113530"/>
                </a:lnTo>
                <a:close/>
              </a:path>
              <a:path w="1447800" h="1685925">
                <a:moveTo>
                  <a:pt x="56766" y="113530"/>
                </a:moveTo>
                <a:lnTo>
                  <a:pt x="34724" y="109051"/>
                </a:lnTo>
                <a:lnTo>
                  <a:pt x="16675" y="96855"/>
                </a:lnTo>
                <a:lnTo>
                  <a:pt x="4479" y="78805"/>
                </a:lnTo>
                <a:lnTo>
                  <a:pt x="0" y="56765"/>
                </a:lnTo>
                <a:lnTo>
                  <a:pt x="4479" y="34724"/>
                </a:lnTo>
                <a:lnTo>
                  <a:pt x="16675" y="16674"/>
                </a:lnTo>
                <a:lnTo>
                  <a:pt x="34724" y="4479"/>
                </a:lnTo>
                <a:lnTo>
                  <a:pt x="56766" y="0"/>
                </a:lnTo>
                <a:lnTo>
                  <a:pt x="78807" y="4479"/>
                </a:lnTo>
                <a:lnTo>
                  <a:pt x="96857" y="16674"/>
                </a:lnTo>
                <a:lnTo>
                  <a:pt x="109052" y="34724"/>
                </a:lnTo>
                <a:lnTo>
                  <a:pt x="113532" y="56765"/>
                </a:lnTo>
                <a:lnTo>
                  <a:pt x="109052" y="78805"/>
                </a:lnTo>
                <a:lnTo>
                  <a:pt x="96857" y="96855"/>
                </a:lnTo>
                <a:lnTo>
                  <a:pt x="78807" y="109051"/>
                </a:lnTo>
                <a:lnTo>
                  <a:pt x="56766" y="113530"/>
                </a:lnTo>
                <a:close/>
              </a:path>
              <a:path w="1447800" h="1685925">
                <a:moveTo>
                  <a:pt x="1390767" y="113530"/>
                </a:moveTo>
                <a:lnTo>
                  <a:pt x="1368726" y="109051"/>
                </a:lnTo>
                <a:lnTo>
                  <a:pt x="1350676" y="96855"/>
                </a:lnTo>
                <a:lnTo>
                  <a:pt x="1338480" y="78805"/>
                </a:lnTo>
                <a:lnTo>
                  <a:pt x="1334001" y="56765"/>
                </a:lnTo>
                <a:lnTo>
                  <a:pt x="1338480" y="34724"/>
                </a:lnTo>
                <a:lnTo>
                  <a:pt x="1350676" y="16674"/>
                </a:lnTo>
                <a:lnTo>
                  <a:pt x="1368726" y="4479"/>
                </a:lnTo>
                <a:lnTo>
                  <a:pt x="1390767" y="0"/>
                </a:lnTo>
                <a:lnTo>
                  <a:pt x="1412809" y="4479"/>
                </a:lnTo>
                <a:lnTo>
                  <a:pt x="1430858" y="16674"/>
                </a:lnTo>
                <a:lnTo>
                  <a:pt x="1443054" y="34724"/>
                </a:lnTo>
                <a:lnTo>
                  <a:pt x="1447533" y="56765"/>
                </a:lnTo>
                <a:lnTo>
                  <a:pt x="1443054" y="78805"/>
                </a:lnTo>
                <a:lnTo>
                  <a:pt x="1430858" y="96855"/>
                </a:lnTo>
                <a:lnTo>
                  <a:pt x="1412809" y="109051"/>
                </a:lnTo>
                <a:lnTo>
                  <a:pt x="1390767" y="113530"/>
                </a:lnTo>
                <a:close/>
              </a:path>
              <a:path w="1447800" h="1685925">
                <a:moveTo>
                  <a:pt x="946289" y="1685924"/>
                </a:moveTo>
                <a:lnTo>
                  <a:pt x="924248" y="1681445"/>
                </a:lnTo>
                <a:lnTo>
                  <a:pt x="906198" y="1669250"/>
                </a:lnTo>
                <a:lnTo>
                  <a:pt x="894002" y="1651200"/>
                </a:lnTo>
                <a:lnTo>
                  <a:pt x="889523" y="1629159"/>
                </a:lnTo>
                <a:lnTo>
                  <a:pt x="893923" y="1607118"/>
                </a:lnTo>
                <a:lnTo>
                  <a:pt x="905985" y="1589069"/>
                </a:lnTo>
                <a:lnTo>
                  <a:pt x="924009" y="1576873"/>
                </a:lnTo>
                <a:lnTo>
                  <a:pt x="946289" y="1572394"/>
                </a:lnTo>
                <a:lnTo>
                  <a:pt x="968330" y="1576873"/>
                </a:lnTo>
                <a:lnTo>
                  <a:pt x="986380" y="1589069"/>
                </a:lnTo>
                <a:lnTo>
                  <a:pt x="998576" y="1607118"/>
                </a:lnTo>
                <a:lnTo>
                  <a:pt x="1003055" y="1629159"/>
                </a:lnTo>
                <a:lnTo>
                  <a:pt x="998576" y="1651200"/>
                </a:lnTo>
                <a:lnTo>
                  <a:pt x="986380" y="1669250"/>
                </a:lnTo>
                <a:lnTo>
                  <a:pt x="968330" y="1681445"/>
                </a:lnTo>
                <a:lnTo>
                  <a:pt x="946289" y="1685924"/>
                </a:lnTo>
                <a:close/>
              </a:path>
              <a:path w="1447800" h="1685925">
                <a:moveTo>
                  <a:pt x="501244" y="1685924"/>
                </a:moveTo>
                <a:lnTo>
                  <a:pt x="479202" y="1681445"/>
                </a:lnTo>
                <a:lnTo>
                  <a:pt x="461153" y="1669250"/>
                </a:lnTo>
                <a:lnTo>
                  <a:pt x="448957" y="1651200"/>
                </a:lnTo>
                <a:lnTo>
                  <a:pt x="444478" y="1629159"/>
                </a:lnTo>
                <a:lnTo>
                  <a:pt x="448957" y="1607118"/>
                </a:lnTo>
                <a:lnTo>
                  <a:pt x="461153" y="1589069"/>
                </a:lnTo>
                <a:lnTo>
                  <a:pt x="479202" y="1576873"/>
                </a:lnTo>
                <a:lnTo>
                  <a:pt x="501244" y="1572394"/>
                </a:lnTo>
                <a:lnTo>
                  <a:pt x="523285" y="1576873"/>
                </a:lnTo>
                <a:lnTo>
                  <a:pt x="541335" y="1589069"/>
                </a:lnTo>
                <a:lnTo>
                  <a:pt x="553530" y="1607118"/>
                </a:lnTo>
                <a:lnTo>
                  <a:pt x="558010" y="1629159"/>
                </a:lnTo>
                <a:lnTo>
                  <a:pt x="553530" y="1651200"/>
                </a:lnTo>
                <a:lnTo>
                  <a:pt x="541335" y="1669250"/>
                </a:lnTo>
                <a:lnTo>
                  <a:pt x="523285" y="1681445"/>
                </a:lnTo>
                <a:lnTo>
                  <a:pt x="501244" y="1685924"/>
                </a:lnTo>
                <a:close/>
              </a:path>
              <a:path w="1447800" h="1685925">
                <a:moveTo>
                  <a:pt x="56766" y="1685924"/>
                </a:moveTo>
                <a:lnTo>
                  <a:pt x="34724" y="1681445"/>
                </a:lnTo>
                <a:lnTo>
                  <a:pt x="16675" y="1669250"/>
                </a:lnTo>
                <a:lnTo>
                  <a:pt x="4479" y="1651200"/>
                </a:lnTo>
                <a:lnTo>
                  <a:pt x="0" y="1629159"/>
                </a:lnTo>
                <a:lnTo>
                  <a:pt x="4479" y="1607118"/>
                </a:lnTo>
                <a:lnTo>
                  <a:pt x="16675" y="1589069"/>
                </a:lnTo>
                <a:lnTo>
                  <a:pt x="34724" y="1576873"/>
                </a:lnTo>
                <a:lnTo>
                  <a:pt x="56766" y="1572394"/>
                </a:lnTo>
                <a:lnTo>
                  <a:pt x="78807" y="1576873"/>
                </a:lnTo>
                <a:lnTo>
                  <a:pt x="96857" y="1589069"/>
                </a:lnTo>
                <a:lnTo>
                  <a:pt x="109052" y="1607118"/>
                </a:lnTo>
                <a:lnTo>
                  <a:pt x="113532" y="1629159"/>
                </a:lnTo>
                <a:lnTo>
                  <a:pt x="109052" y="1651200"/>
                </a:lnTo>
                <a:lnTo>
                  <a:pt x="96857" y="1669250"/>
                </a:lnTo>
                <a:lnTo>
                  <a:pt x="78807" y="1681445"/>
                </a:lnTo>
                <a:lnTo>
                  <a:pt x="56766" y="1685924"/>
                </a:lnTo>
                <a:close/>
              </a:path>
              <a:path w="1447800" h="1685925">
                <a:moveTo>
                  <a:pt x="1390767" y="1685924"/>
                </a:moveTo>
                <a:lnTo>
                  <a:pt x="1368726" y="1681445"/>
                </a:lnTo>
                <a:lnTo>
                  <a:pt x="1350676" y="1669250"/>
                </a:lnTo>
                <a:lnTo>
                  <a:pt x="1338480" y="1651200"/>
                </a:lnTo>
                <a:lnTo>
                  <a:pt x="1334001" y="1629159"/>
                </a:lnTo>
                <a:lnTo>
                  <a:pt x="1338480" y="1607118"/>
                </a:lnTo>
                <a:lnTo>
                  <a:pt x="1350676" y="1589069"/>
                </a:lnTo>
                <a:lnTo>
                  <a:pt x="1368726" y="1576873"/>
                </a:lnTo>
                <a:lnTo>
                  <a:pt x="1390767" y="1572394"/>
                </a:lnTo>
                <a:lnTo>
                  <a:pt x="1412809" y="1576873"/>
                </a:lnTo>
                <a:lnTo>
                  <a:pt x="1430858" y="1589069"/>
                </a:lnTo>
                <a:lnTo>
                  <a:pt x="1443054" y="1607118"/>
                </a:lnTo>
                <a:lnTo>
                  <a:pt x="1447533" y="1629159"/>
                </a:lnTo>
                <a:lnTo>
                  <a:pt x="1443054" y="1651200"/>
                </a:lnTo>
                <a:lnTo>
                  <a:pt x="1430858" y="1669250"/>
                </a:lnTo>
                <a:lnTo>
                  <a:pt x="1412809" y="1681445"/>
                </a:lnTo>
                <a:lnTo>
                  <a:pt x="1390767" y="1685924"/>
                </a:lnTo>
                <a:close/>
              </a:path>
            </a:pathLst>
          </a:custGeom>
          <a:solidFill>
            <a:srgbClr val="FFFFFF"/>
          </a:solidFill>
        </p:spPr>
        <p:txBody>
          <a:bodyPr wrap="square" lIns="0" tIns="0" rIns="0" bIns="0" rtlCol="0"/>
          <a:lstStyle/>
          <a:p>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E78FD-0BCB-48A1-9E6E-28997BF9C4EA}"/>
              </a:ext>
            </a:extLst>
          </p:cNvPr>
          <p:cNvPicPr>
            <a:picLocks noChangeAspect="1"/>
          </p:cNvPicPr>
          <p:nvPr/>
        </p:nvPicPr>
        <p:blipFill>
          <a:blip r:embed="rId2"/>
          <a:stretch>
            <a:fillRect/>
          </a:stretch>
        </p:blipFill>
        <p:spPr>
          <a:xfrm>
            <a:off x="-1" y="8141213"/>
            <a:ext cx="10960478" cy="2119880"/>
          </a:xfrm>
          <a:prstGeom prst="rect">
            <a:avLst/>
          </a:prstGeom>
        </p:spPr>
      </p:pic>
      <p:sp>
        <p:nvSpPr>
          <p:cNvPr id="2" name="Title 1">
            <a:extLst>
              <a:ext uri="{FF2B5EF4-FFF2-40B4-BE49-F238E27FC236}">
                <a16:creationId xmlns:a16="http://schemas.microsoft.com/office/drawing/2014/main" id="{1D1CA58B-2663-4ACE-9791-BD209F180169}"/>
              </a:ext>
            </a:extLst>
          </p:cNvPr>
          <p:cNvSpPr>
            <a:spLocks noGrp="1"/>
          </p:cNvSpPr>
          <p:nvPr>
            <p:ph type="title"/>
          </p:nvPr>
        </p:nvSpPr>
        <p:spPr>
          <a:xfrm>
            <a:off x="846397" y="656438"/>
            <a:ext cx="14088803" cy="1200329"/>
          </a:xfrm>
        </p:spPr>
        <p:txBody>
          <a:bodyPr/>
          <a:lstStyle/>
          <a:p>
            <a:r>
              <a:rPr lang="en-US" dirty="0">
                <a:latin typeface="Helvetica" panose="020B0604020202020204" pitchFamily="34" charset="0"/>
                <a:cs typeface="Helvetica" panose="020B0604020202020204" pitchFamily="34" charset="0"/>
              </a:rPr>
              <a:t>What is Single Declaration?</a:t>
            </a:r>
          </a:p>
        </p:txBody>
      </p:sp>
      <p:sp>
        <p:nvSpPr>
          <p:cNvPr id="4" name="Text Placeholder 3">
            <a:extLst>
              <a:ext uri="{FF2B5EF4-FFF2-40B4-BE49-F238E27FC236}">
                <a16:creationId xmlns:a16="http://schemas.microsoft.com/office/drawing/2014/main" id="{5620AFA1-F253-4D30-B65F-01C28A4B4223}"/>
              </a:ext>
            </a:extLst>
          </p:cNvPr>
          <p:cNvSpPr>
            <a:spLocks noGrp="1"/>
          </p:cNvSpPr>
          <p:nvPr>
            <p:ph type="body" idx="1"/>
          </p:nvPr>
        </p:nvSpPr>
        <p:spPr>
          <a:xfrm>
            <a:off x="846397" y="2171700"/>
            <a:ext cx="16459200" cy="4082056"/>
          </a:xfrm>
        </p:spPr>
        <p:txBody>
          <a:bodyPr/>
          <a:lstStyle/>
          <a:p>
            <a:r>
              <a:rPr lang="en-US" sz="2000" dirty="0">
                <a:solidFill>
                  <a:schemeClr val="tx1">
                    <a:alpha val="80000"/>
                  </a:schemeClr>
                </a:solidFill>
                <a:latin typeface="Helvetica" panose="020B0604020202020204" pitchFamily="34" charset="0"/>
                <a:cs typeface="Helvetica" panose="020B0604020202020204" pitchFamily="34" charset="0"/>
              </a:rPr>
              <a:t>Single Declaration is the submission of electronic data/information for clearance of import, export and transit related goods at a single point. Different Cross Border Regulatory Agencies prescribe data requirements which are often overlapping. To avoid repetitive submission of data, it is necessary to have a harmonized data set. The Single Declaration is actually based on the concept of developing a ‘harmonized data set’ so that for a trade transaction or a transport movement to take place, the concerned actors are not obligated to submit the same data repeatedly to different agencies. Information submitted once shall be re-used. </a:t>
            </a:r>
          </a:p>
          <a:p>
            <a:endParaRPr lang="en-US" sz="2000" dirty="0">
              <a:solidFill>
                <a:schemeClr val="tx1">
                  <a:alpha val="80000"/>
                </a:schemeClr>
              </a:solidFill>
              <a:latin typeface="Helvetica" panose="020B0604020202020204" pitchFamily="34" charset="0"/>
              <a:cs typeface="Helvetica" panose="020B0604020202020204" pitchFamily="34" charset="0"/>
            </a:endParaRPr>
          </a:p>
          <a:p>
            <a:r>
              <a:rPr lang="en-US" sz="2000" dirty="0">
                <a:solidFill>
                  <a:schemeClr val="tx1">
                    <a:alpha val="80000"/>
                  </a:schemeClr>
                </a:solidFill>
                <a:latin typeface="Helvetica" panose="020B0604020202020204" pitchFamily="34" charset="0"/>
                <a:cs typeface="Helvetica" panose="020B0604020202020204" pitchFamily="34" charset="0"/>
              </a:rPr>
              <a:t>Regulatory permissions will be given without traders having to approach different agencies. Information relevant to different agencies shall be submitted to the concerned agencies for processing. Single declaration will only cover ‘clearance related’ applications and declarations of Customs and other government agencies. </a:t>
            </a: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40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8943928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E78FD-0BCB-48A1-9E6E-28997BF9C4EA}"/>
              </a:ext>
            </a:extLst>
          </p:cNvPr>
          <p:cNvPicPr>
            <a:picLocks noChangeAspect="1"/>
          </p:cNvPicPr>
          <p:nvPr/>
        </p:nvPicPr>
        <p:blipFill>
          <a:blip r:embed="rId2"/>
          <a:stretch>
            <a:fillRect/>
          </a:stretch>
        </p:blipFill>
        <p:spPr>
          <a:xfrm>
            <a:off x="-1" y="8141213"/>
            <a:ext cx="10960478" cy="2119880"/>
          </a:xfrm>
          <a:prstGeom prst="rect">
            <a:avLst/>
          </a:prstGeom>
        </p:spPr>
      </p:pic>
      <p:sp>
        <p:nvSpPr>
          <p:cNvPr id="2" name="Title 1">
            <a:extLst>
              <a:ext uri="{FF2B5EF4-FFF2-40B4-BE49-F238E27FC236}">
                <a16:creationId xmlns:a16="http://schemas.microsoft.com/office/drawing/2014/main" id="{1D1CA58B-2663-4ACE-9791-BD209F180169}"/>
              </a:ext>
            </a:extLst>
          </p:cNvPr>
          <p:cNvSpPr>
            <a:spLocks noGrp="1"/>
          </p:cNvSpPr>
          <p:nvPr>
            <p:ph type="title"/>
          </p:nvPr>
        </p:nvSpPr>
        <p:spPr>
          <a:xfrm>
            <a:off x="846397" y="656438"/>
            <a:ext cx="14088803" cy="1200329"/>
          </a:xfrm>
        </p:spPr>
        <p:txBody>
          <a:bodyPr/>
          <a:lstStyle/>
          <a:p>
            <a:r>
              <a:rPr lang="en-US" dirty="0">
                <a:latin typeface="Helvetica" panose="020B0604020202020204" pitchFamily="34" charset="0"/>
                <a:cs typeface="Helvetica" panose="020B0604020202020204" pitchFamily="34" charset="0"/>
              </a:rPr>
              <a:t>Salient Features:</a:t>
            </a:r>
          </a:p>
        </p:txBody>
      </p:sp>
      <p:sp>
        <p:nvSpPr>
          <p:cNvPr id="4" name="Text Placeholder 3">
            <a:extLst>
              <a:ext uri="{FF2B5EF4-FFF2-40B4-BE49-F238E27FC236}">
                <a16:creationId xmlns:a16="http://schemas.microsoft.com/office/drawing/2014/main" id="{5620AFA1-F253-4D30-B65F-01C28A4B4223}"/>
              </a:ext>
            </a:extLst>
          </p:cNvPr>
          <p:cNvSpPr>
            <a:spLocks noGrp="1"/>
          </p:cNvSpPr>
          <p:nvPr>
            <p:ph type="body" idx="1"/>
          </p:nvPr>
        </p:nvSpPr>
        <p:spPr>
          <a:xfrm>
            <a:off x="1007803" y="2204445"/>
            <a:ext cx="16459200" cy="10464403"/>
          </a:xfrm>
        </p:spPr>
        <p:txBody>
          <a:bodyPr/>
          <a:lstStyle/>
          <a:p>
            <a:pPr marL="457200" indent="-457200">
              <a:buClr>
                <a:srgbClr val="009A5E"/>
              </a:buClr>
              <a:buSzPct val="200000"/>
              <a:buFont typeface="Arial" panose="020B0604020202020204" pitchFamily="34" charset="0"/>
              <a:buChar char="•"/>
            </a:pPr>
            <a:r>
              <a:rPr lang="en-US" sz="2000" dirty="0">
                <a:solidFill>
                  <a:schemeClr val="tx1">
                    <a:alpha val="80000"/>
                  </a:schemeClr>
                </a:solidFill>
                <a:latin typeface="Helvetica" panose="020B0604020202020204" pitchFamily="34" charset="0"/>
                <a:cs typeface="Helvetica" panose="020B0604020202020204" pitchFamily="34" charset="0"/>
              </a:rPr>
              <a:t>The Single Declaration being one of the core features of the PSW allows parties involved in trade and transport to lodge standardized information and documents on a single-entry point to fulfill all import, export, and transit-related regulatory requirements. The “Single Declaration - Exports” provides a single interface to its users for filing of export declarations. </a:t>
            </a:r>
          </a:p>
          <a:p>
            <a:pPr marL="457200" indent="-457200">
              <a:buClr>
                <a:srgbClr val="009A5E"/>
              </a:buClr>
              <a:buSzPct val="200000"/>
              <a:buFont typeface="Arial" panose="020B0604020202020204" pitchFamily="34" charset="0"/>
              <a:buChar char="•"/>
            </a:pPr>
            <a:endParaRPr lang="en-US" sz="2000" dirty="0">
              <a:solidFill>
                <a:schemeClr val="tx1">
                  <a:alpha val="80000"/>
                </a:schemeClr>
              </a:solidFill>
              <a:latin typeface="Helvetica" panose="020B0604020202020204" pitchFamily="34" charset="0"/>
              <a:cs typeface="Helvetica" panose="020B0604020202020204" pitchFamily="34" charset="0"/>
            </a:endParaRPr>
          </a:p>
          <a:p>
            <a:pPr marL="457200" indent="-457200">
              <a:buClr>
                <a:srgbClr val="009A5E"/>
              </a:buClr>
              <a:buSzPct val="200000"/>
              <a:buFont typeface="Arial" panose="020B0604020202020204" pitchFamily="34" charset="0"/>
              <a:buChar char="•"/>
            </a:pPr>
            <a:r>
              <a:rPr lang="en-US" sz="2000" dirty="0">
                <a:solidFill>
                  <a:schemeClr val="tx1">
                    <a:alpha val="80000"/>
                  </a:schemeClr>
                </a:solidFill>
                <a:latin typeface="Helvetica" panose="020B0604020202020204" pitchFamily="34" charset="0"/>
                <a:cs typeface="Helvetica" panose="020B0604020202020204" pitchFamily="34" charset="0"/>
              </a:rPr>
              <a:t>The users will submit integrated import and export declarations that contain all regulatory/clearance related information required by the OGAs. Separate submission of forms/declarations to OGAs will be eliminated. </a:t>
            </a:r>
          </a:p>
          <a:p>
            <a:pPr marL="457200" indent="-457200">
              <a:buClr>
                <a:srgbClr val="009A5E"/>
              </a:buClr>
              <a:buSzPct val="200000"/>
              <a:buFont typeface="Arial" panose="020B0604020202020204" pitchFamily="34" charset="0"/>
              <a:buChar char="•"/>
            </a:pPr>
            <a:endParaRPr lang="en-US" sz="2000" dirty="0">
              <a:solidFill>
                <a:schemeClr val="tx1">
                  <a:alpha val="80000"/>
                </a:schemeClr>
              </a:solidFill>
              <a:latin typeface="Helvetica" panose="020B0604020202020204" pitchFamily="34" charset="0"/>
              <a:cs typeface="Helvetica" panose="020B0604020202020204" pitchFamily="34" charset="0"/>
            </a:endParaRPr>
          </a:p>
          <a:p>
            <a:pPr marL="457200" indent="-457200">
              <a:buClr>
                <a:srgbClr val="009A5E"/>
              </a:buClr>
              <a:buSzPct val="200000"/>
              <a:buFont typeface="Arial" panose="020B0604020202020204" pitchFamily="34" charset="0"/>
              <a:buChar char="•"/>
            </a:pPr>
            <a:r>
              <a:rPr lang="en-US" sz="2000" dirty="0">
                <a:solidFill>
                  <a:schemeClr val="tx1">
                    <a:alpha val="80000"/>
                  </a:schemeClr>
                </a:solidFill>
                <a:latin typeface="Helvetica" panose="020B0604020202020204" pitchFamily="34" charset="0"/>
                <a:cs typeface="Helvetica" panose="020B0604020202020204" pitchFamily="34" charset="0"/>
              </a:rPr>
              <a:t>All data fields and requirements will be consolidated into a single data dictionary aligned to the WCO data model eliminating redundant information. This is to enable standardization and single request for data fields and incremental data submission. </a:t>
            </a:r>
          </a:p>
          <a:p>
            <a:pPr marL="457200" indent="-457200">
              <a:buClr>
                <a:srgbClr val="009A5E"/>
              </a:buClr>
              <a:buSzPct val="200000"/>
              <a:buFont typeface="Arial" panose="020B0604020202020204" pitchFamily="34" charset="0"/>
              <a:buChar char="•"/>
            </a:pPr>
            <a:endParaRPr lang="en-US" sz="2000" dirty="0">
              <a:solidFill>
                <a:schemeClr val="tx1">
                  <a:alpha val="80000"/>
                </a:schemeClr>
              </a:solidFill>
              <a:latin typeface="Helvetica" panose="020B0604020202020204" pitchFamily="34" charset="0"/>
              <a:cs typeface="Helvetica" panose="020B0604020202020204" pitchFamily="34" charset="0"/>
            </a:endParaRPr>
          </a:p>
          <a:p>
            <a:pPr marL="457200" indent="-457200">
              <a:buClr>
                <a:srgbClr val="009A5E"/>
              </a:buClr>
              <a:buSzPct val="200000"/>
              <a:buFont typeface="Arial" panose="020B0604020202020204" pitchFamily="34" charset="0"/>
              <a:buChar char="•"/>
            </a:pPr>
            <a:r>
              <a:rPr lang="en-US" sz="2000" dirty="0">
                <a:solidFill>
                  <a:schemeClr val="tx1">
                    <a:alpha val="80000"/>
                  </a:schemeClr>
                </a:solidFill>
                <a:latin typeface="Helvetica" panose="020B0604020202020204" pitchFamily="34" charset="0"/>
                <a:cs typeface="Helvetica" panose="020B0604020202020204" pitchFamily="34" charset="0"/>
              </a:rPr>
              <a:t>The system will automatically route applications on the basis of declarations and mark for decisions to the relevant OGAs using clearly defined business rules to identify the OGA(s) whose specific action is required for release of the consignment. </a:t>
            </a:r>
          </a:p>
          <a:p>
            <a:pPr marL="457200" indent="-457200">
              <a:buClr>
                <a:srgbClr val="009A5E"/>
              </a:buClr>
              <a:buSzPct val="200000"/>
              <a:buFont typeface="Arial" panose="020B0604020202020204" pitchFamily="34" charset="0"/>
              <a:buChar char="•"/>
            </a:pPr>
            <a:endParaRPr lang="en-US" sz="2000" dirty="0">
              <a:solidFill>
                <a:schemeClr val="tx1">
                  <a:alpha val="80000"/>
                </a:schemeClr>
              </a:solidFill>
              <a:latin typeface="Helvetica" panose="020B0604020202020204" pitchFamily="34" charset="0"/>
              <a:cs typeface="Helvetica" panose="020B0604020202020204" pitchFamily="34" charset="0"/>
            </a:endParaRPr>
          </a:p>
          <a:p>
            <a:pPr marL="457200" indent="-457200">
              <a:buClr>
                <a:srgbClr val="009A5E"/>
              </a:buClr>
              <a:buSzPct val="200000"/>
              <a:buFont typeface="Arial" panose="020B0604020202020204" pitchFamily="34" charset="0"/>
              <a:buChar char="•"/>
            </a:pPr>
            <a:r>
              <a:rPr lang="en-US" sz="2000" dirty="0">
                <a:solidFill>
                  <a:schemeClr val="tx1">
                    <a:alpha val="80000"/>
                  </a:schemeClr>
                </a:solidFill>
                <a:latin typeface="Helvetica" panose="020B0604020202020204" pitchFamily="34" charset="0"/>
                <a:cs typeface="Helvetica" panose="020B0604020202020204" pitchFamily="34" charset="0"/>
              </a:rPr>
              <a:t>The declaration will be filed on the basis of Integrated Tariff Management System triggering regulatory and Customs compliance requirements.</a:t>
            </a:r>
          </a:p>
          <a:p>
            <a:pPr>
              <a:buClr>
                <a:srgbClr val="009A5E"/>
              </a:buClr>
              <a:buSzPct val="200000"/>
            </a:pPr>
            <a:endParaRPr lang="en-US" sz="2000" dirty="0">
              <a:solidFill>
                <a:schemeClr val="tx1">
                  <a:alpha val="80000"/>
                </a:schemeClr>
              </a:solidFill>
              <a:latin typeface="Helvetica" panose="020B0604020202020204" pitchFamily="34" charset="0"/>
              <a:cs typeface="Helvetica" panose="020B0604020202020204" pitchFamily="34" charset="0"/>
            </a:endParaRPr>
          </a:p>
          <a:p>
            <a:pPr marL="457200" indent="-457200">
              <a:buClr>
                <a:srgbClr val="009A5E"/>
              </a:buClr>
              <a:buSzPct val="200000"/>
              <a:buFont typeface="Arial" panose="020B0604020202020204" pitchFamily="34" charset="0"/>
              <a:buChar char="•"/>
            </a:pPr>
            <a:r>
              <a:rPr lang="en-US" sz="2000" dirty="0">
                <a:solidFill>
                  <a:schemeClr val="tx1">
                    <a:alpha val="80000"/>
                  </a:schemeClr>
                </a:solidFill>
                <a:latin typeface="Helvetica" panose="020B0604020202020204" pitchFamily="34" charset="0"/>
                <a:cs typeface="Helvetica" panose="020B0604020202020204" pitchFamily="34" charset="0"/>
              </a:rPr>
              <a:t>Of all the information provided by the trader, concerned agencies will be transmitted only that which pertains to them. </a:t>
            </a:r>
          </a:p>
          <a:p>
            <a:pPr marL="457200" indent="-457200">
              <a:buClr>
                <a:srgbClr val="009A5E"/>
              </a:buClr>
              <a:buSzPct val="200000"/>
              <a:buFont typeface="Arial" panose="020B0604020202020204" pitchFamily="34" charset="0"/>
              <a:buChar char="•"/>
            </a:pPr>
            <a:endParaRPr lang="en-US" sz="2000" dirty="0">
              <a:solidFill>
                <a:schemeClr val="tx1">
                  <a:alpha val="80000"/>
                </a:schemeClr>
              </a:solidFill>
              <a:latin typeface="Helvetica" panose="020B0604020202020204" pitchFamily="34" charset="0"/>
              <a:cs typeface="Helvetica" panose="020B0604020202020204" pitchFamily="34" charset="0"/>
            </a:endParaRPr>
          </a:p>
          <a:p>
            <a:pPr marL="457200" indent="-457200">
              <a:buClr>
                <a:srgbClr val="009A5E"/>
              </a:buClr>
              <a:buSzPct val="200000"/>
              <a:buFont typeface="Arial" panose="020B0604020202020204" pitchFamily="34" charset="0"/>
              <a:buChar char="•"/>
            </a:pPr>
            <a:r>
              <a:rPr lang="en-US" sz="2000" dirty="0">
                <a:solidFill>
                  <a:schemeClr val="tx1">
                    <a:alpha val="80000"/>
                  </a:schemeClr>
                </a:solidFill>
                <a:latin typeface="Helvetica" panose="020B0604020202020204" pitchFamily="34" charset="0"/>
                <a:cs typeface="Helvetica" panose="020B0604020202020204" pitchFamily="34" charset="0"/>
              </a:rPr>
              <a:t>Single Declaration will promote trade facilitation by reducing dwell time and cost of clearance. </a:t>
            </a: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40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962306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76633" y="3619500"/>
            <a:ext cx="12915767" cy="2475037"/>
          </a:xfrm>
          <a:prstGeom prst="rect">
            <a:avLst/>
          </a:prstGeom>
        </p:spPr>
        <p:txBody>
          <a:bodyPr vert="horz" wrap="square" lIns="0" tIns="12700" rIns="0" bIns="0" rtlCol="0">
            <a:spAutoFit/>
          </a:bodyPr>
          <a:lstStyle/>
          <a:p>
            <a:pPr marL="12700">
              <a:lnSpc>
                <a:spcPct val="100000"/>
              </a:lnSpc>
              <a:spcBef>
                <a:spcPts val="100"/>
              </a:spcBef>
            </a:pPr>
            <a:r>
              <a:rPr lang="en-US" sz="8000" dirty="0">
                <a:solidFill>
                  <a:srgbClr val="FFFFFF"/>
                </a:solidFill>
                <a:latin typeface="Helvetica" panose="020B0604020202020204" pitchFamily="34" charset="0"/>
                <a:cs typeface="Helvetica" panose="020B0604020202020204" pitchFamily="34" charset="0"/>
              </a:rPr>
              <a:t>Process of Filing Single Declaration</a:t>
            </a:r>
            <a:endParaRPr spc="25" dirty="0">
              <a:solidFill>
                <a:srgbClr val="FFFFFF"/>
              </a:solidFill>
              <a:latin typeface="Helvetica" panose="020B0604020202020204" pitchFamily="34" charset="0"/>
              <a:cs typeface="Helvetica" panose="020B0604020202020204" pitchFamily="34" charset="0"/>
            </a:endParaRPr>
          </a:p>
        </p:txBody>
      </p:sp>
      <p:grpSp>
        <p:nvGrpSpPr>
          <p:cNvPr id="3" name="object 3"/>
          <p:cNvGrpSpPr/>
          <p:nvPr/>
        </p:nvGrpSpPr>
        <p:grpSpPr>
          <a:xfrm>
            <a:off x="0" y="8484989"/>
            <a:ext cx="11463020" cy="1802130"/>
            <a:chOff x="0" y="8484989"/>
            <a:chExt cx="11463020" cy="1802130"/>
          </a:xfrm>
        </p:grpSpPr>
        <p:sp>
          <p:nvSpPr>
            <p:cNvPr id="4" name="object 4"/>
            <p:cNvSpPr/>
            <p:nvPr/>
          </p:nvSpPr>
          <p:spPr>
            <a:xfrm>
              <a:off x="0" y="8484989"/>
              <a:ext cx="11463020" cy="1802130"/>
            </a:xfrm>
            <a:custGeom>
              <a:avLst/>
              <a:gdLst/>
              <a:ahLst/>
              <a:cxnLst/>
              <a:rect l="l" t="t" r="r" b="b"/>
              <a:pathLst>
                <a:path w="11463020" h="1802129">
                  <a:moveTo>
                    <a:pt x="0" y="1802010"/>
                  </a:moveTo>
                  <a:lnTo>
                    <a:pt x="0" y="0"/>
                  </a:lnTo>
                  <a:lnTo>
                    <a:pt x="11462527" y="1793045"/>
                  </a:lnTo>
                  <a:lnTo>
                    <a:pt x="11461125" y="1802010"/>
                  </a:lnTo>
                  <a:lnTo>
                    <a:pt x="0" y="1802010"/>
                  </a:lnTo>
                  <a:close/>
                </a:path>
              </a:pathLst>
            </a:custGeom>
            <a:solidFill>
              <a:srgbClr val="00995D"/>
            </a:solidFill>
          </p:spPr>
          <p:txBody>
            <a:bodyPr wrap="square" lIns="0" tIns="0" rIns="0" bIns="0" rtlCol="0"/>
            <a:lstStyle/>
            <a:p>
              <a:endParaRPr/>
            </a:p>
          </p:txBody>
        </p:sp>
        <p:sp>
          <p:nvSpPr>
            <p:cNvPr id="5" name="object 5"/>
            <p:cNvSpPr/>
            <p:nvPr/>
          </p:nvSpPr>
          <p:spPr>
            <a:xfrm>
              <a:off x="1028833" y="8600165"/>
              <a:ext cx="1447800" cy="1685925"/>
            </a:xfrm>
            <a:custGeom>
              <a:avLst/>
              <a:gdLst/>
              <a:ahLst/>
              <a:cxnLst/>
              <a:rect l="l" t="t" r="r" b="b"/>
              <a:pathLst>
                <a:path w="1447800" h="1685925">
                  <a:moveTo>
                    <a:pt x="946289" y="637472"/>
                  </a:moveTo>
                  <a:lnTo>
                    <a:pt x="924248" y="632993"/>
                  </a:lnTo>
                  <a:lnTo>
                    <a:pt x="906198" y="620797"/>
                  </a:lnTo>
                  <a:lnTo>
                    <a:pt x="894002" y="602748"/>
                  </a:lnTo>
                  <a:lnTo>
                    <a:pt x="889523" y="580707"/>
                  </a:lnTo>
                  <a:lnTo>
                    <a:pt x="893923" y="558666"/>
                  </a:lnTo>
                  <a:lnTo>
                    <a:pt x="905985" y="540617"/>
                  </a:lnTo>
                  <a:lnTo>
                    <a:pt x="924009" y="528421"/>
                  </a:lnTo>
                  <a:lnTo>
                    <a:pt x="946289" y="523942"/>
                  </a:lnTo>
                  <a:lnTo>
                    <a:pt x="968330" y="528421"/>
                  </a:lnTo>
                  <a:lnTo>
                    <a:pt x="986380" y="540617"/>
                  </a:lnTo>
                  <a:lnTo>
                    <a:pt x="998576" y="558666"/>
                  </a:lnTo>
                  <a:lnTo>
                    <a:pt x="1003055" y="580707"/>
                  </a:lnTo>
                  <a:lnTo>
                    <a:pt x="998576" y="602748"/>
                  </a:lnTo>
                  <a:lnTo>
                    <a:pt x="986380" y="620797"/>
                  </a:lnTo>
                  <a:lnTo>
                    <a:pt x="968330" y="632993"/>
                  </a:lnTo>
                  <a:lnTo>
                    <a:pt x="946289" y="637472"/>
                  </a:lnTo>
                  <a:close/>
                </a:path>
                <a:path w="1447800" h="1685925">
                  <a:moveTo>
                    <a:pt x="501244" y="637472"/>
                  </a:moveTo>
                  <a:lnTo>
                    <a:pt x="479202" y="632993"/>
                  </a:lnTo>
                  <a:lnTo>
                    <a:pt x="461153" y="620797"/>
                  </a:lnTo>
                  <a:lnTo>
                    <a:pt x="448957" y="602748"/>
                  </a:lnTo>
                  <a:lnTo>
                    <a:pt x="444478" y="580707"/>
                  </a:lnTo>
                  <a:lnTo>
                    <a:pt x="448957" y="558666"/>
                  </a:lnTo>
                  <a:lnTo>
                    <a:pt x="461153" y="540617"/>
                  </a:lnTo>
                  <a:lnTo>
                    <a:pt x="479202" y="528421"/>
                  </a:lnTo>
                  <a:lnTo>
                    <a:pt x="501244" y="523942"/>
                  </a:lnTo>
                  <a:lnTo>
                    <a:pt x="523285" y="528421"/>
                  </a:lnTo>
                  <a:lnTo>
                    <a:pt x="541335" y="540617"/>
                  </a:lnTo>
                  <a:lnTo>
                    <a:pt x="553530" y="558666"/>
                  </a:lnTo>
                  <a:lnTo>
                    <a:pt x="558010" y="580707"/>
                  </a:lnTo>
                  <a:lnTo>
                    <a:pt x="553530" y="602748"/>
                  </a:lnTo>
                  <a:lnTo>
                    <a:pt x="541335" y="620797"/>
                  </a:lnTo>
                  <a:lnTo>
                    <a:pt x="523285" y="632993"/>
                  </a:lnTo>
                  <a:lnTo>
                    <a:pt x="501244" y="637472"/>
                  </a:lnTo>
                  <a:close/>
                </a:path>
                <a:path w="1447800" h="1685925">
                  <a:moveTo>
                    <a:pt x="56766" y="637472"/>
                  </a:moveTo>
                  <a:lnTo>
                    <a:pt x="34724" y="632993"/>
                  </a:lnTo>
                  <a:lnTo>
                    <a:pt x="16675" y="620797"/>
                  </a:lnTo>
                  <a:lnTo>
                    <a:pt x="4479" y="602748"/>
                  </a:lnTo>
                  <a:lnTo>
                    <a:pt x="0" y="580707"/>
                  </a:lnTo>
                  <a:lnTo>
                    <a:pt x="4479" y="558666"/>
                  </a:lnTo>
                  <a:lnTo>
                    <a:pt x="16675" y="540617"/>
                  </a:lnTo>
                  <a:lnTo>
                    <a:pt x="34724" y="528421"/>
                  </a:lnTo>
                  <a:lnTo>
                    <a:pt x="56766" y="523942"/>
                  </a:lnTo>
                  <a:lnTo>
                    <a:pt x="78807" y="528421"/>
                  </a:lnTo>
                  <a:lnTo>
                    <a:pt x="96857" y="540617"/>
                  </a:lnTo>
                  <a:lnTo>
                    <a:pt x="109052" y="558666"/>
                  </a:lnTo>
                  <a:lnTo>
                    <a:pt x="113532" y="580707"/>
                  </a:lnTo>
                  <a:lnTo>
                    <a:pt x="109052" y="602748"/>
                  </a:lnTo>
                  <a:lnTo>
                    <a:pt x="96857" y="620797"/>
                  </a:lnTo>
                  <a:lnTo>
                    <a:pt x="78807" y="632993"/>
                  </a:lnTo>
                  <a:lnTo>
                    <a:pt x="56766" y="637472"/>
                  </a:lnTo>
                  <a:close/>
                </a:path>
                <a:path w="1447800" h="1685925">
                  <a:moveTo>
                    <a:pt x="1390767" y="637472"/>
                  </a:moveTo>
                  <a:lnTo>
                    <a:pt x="1368726" y="632993"/>
                  </a:lnTo>
                  <a:lnTo>
                    <a:pt x="1350676" y="620797"/>
                  </a:lnTo>
                  <a:lnTo>
                    <a:pt x="1338480" y="602748"/>
                  </a:lnTo>
                  <a:lnTo>
                    <a:pt x="1334001" y="580707"/>
                  </a:lnTo>
                  <a:lnTo>
                    <a:pt x="1338480" y="558666"/>
                  </a:lnTo>
                  <a:lnTo>
                    <a:pt x="1350676" y="540617"/>
                  </a:lnTo>
                  <a:lnTo>
                    <a:pt x="1368726" y="528421"/>
                  </a:lnTo>
                  <a:lnTo>
                    <a:pt x="1390767" y="523942"/>
                  </a:lnTo>
                  <a:lnTo>
                    <a:pt x="1412809" y="528421"/>
                  </a:lnTo>
                  <a:lnTo>
                    <a:pt x="1430858" y="540617"/>
                  </a:lnTo>
                  <a:lnTo>
                    <a:pt x="1443054" y="558666"/>
                  </a:lnTo>
                  <a:lnTo>
                    <a:pt x="1447533" y="580707"/>
                  </a:lnTo>
                  <a:lnTo>
                    <a:pt x="1443054" y="602748"/>
                  </a:lnTo>
                  <a:lnTo>
                    <a:pt x="1430858" y="620797"/>
                  </a:lnTo>
                  <a:lnTo>
                    <a:pt x="1412809" y="632993"/>
                  </a:lnTo>
                  <a:lnTo>
                    <a:pt x="1390767" y="637472"/>
                  </a:lnTo>
                  <a:close/>
                </a:path>
                <a:path w="1447800" h="1685925">
                  <a:moveTo>
                    <a:pt x="946289" y="1161982"/>
                  </a:moveTo>
                  <a:lnTo>
                    <a:pt x="924248" y="1157503"/>
                  </a:lnTo>
                  <a:lnTo>
                    <a:pt x="906198" y="1145307"/>
                  </a:lnTo>
                  <a:lnTo>
                    <a:pt x="894002" y="1127258"/>
                  </a:lnTo>
                  <a:lnTo>
                    <a:pt x="889523" y="1105217"/>
                  </a:lnTo>
                  <a:lnTo>
                    <a:pt x="893923" y="1083176"/>
                  </a:lnTo>
                  <a:lnTo>
                    <a:pt x="905985" y="1065126"/>
                  </a:lnTo>
                  <a:lnTo>
                    <a:pt x="924009" y="1052931"/>
                  </a:lnTo>
                  <a:lnTo>
                    <a:pt x="946289" y="1048452"/>
                  </a:lnTo>
                  <a:lnTo>
                    <a:pt x="968330" y="1052931"/>
                  </a:lnTo>
                  <a:lnTo>
                    <a:pt x="986380" y="1065126"/>
                  </a:lnTo>
                  <a:lnTo>
                    <a:pt x="998576" y="1083176"/>
                  </a:lnTo>
                  <a:lnTo>
                    <a:pt x="1003055" y="1105217"/>
                  </a:lnTo>
                  <a:lnTo>
                    <a:pt x="998576" y="1127258"/>
                  </a:lnTo>
                  <a:lnTo>
                    <a:pt x="986380" y="1145307"/>
                  </a:lnTo>
                  <a:lnTo>
                    <a:pt x="968330" y="1157503"/>
                  </a:lnTo>
                  <a:lnTo>
                    <a:pt x="946289" y="1161982"/>
                  </a:lnTo>
                  <a:close/>
                </a:path>
                <a:path w="1447800" h="1685925">
                  <a:moveTo>
                    <a:pt x="501244" y="1161982"/>
                  </a:moveTo>
                  <a:lnTo>
                    <a:pt x="479202" y="1157503"/>
                  </a:lnTo>
                  <a:lnTo>
                    <a:pt x="461153" y="1145307"/>
                  </a:lnTo>
                  <a:lnTo>
                    <a:pt x="448957" y="1127258"/>
                  </a:lnTo>
                  <a:lnTo>
                    <a:pt x="444478" y="1105217"/>
                  </a:lnTo>
                  <a:lnTo>
                    <a:pt x="448957" y="1083176"/>
                  </a:lnTo>
                  <a:lnTo>
                    <a:pt x="461153" y="1065126"/>
                  </a:lnTo>
                  <a:lnTo>
                    <a:pt x="479202" y="1052931"/>
                  </a:lnTo>
                  <a:lnTo>
                    <a:pt x="501244" y="1048452"/>
                  </a:lnTo>
                  <a:lnTo>
                    <a:pt x="523285" y="1052931"/>
                  </a:lnTo>
                  <a:lnTo>
                    <a:pt x="541335" y="1065126"/>
                  </a:lnTo>
                  <a:lnTo>
                    <a:pt x="553530" y="1083176"/>
                  </a:lnTo>
                  <a:lnTo>
                    <a:pt x="558010" y="1105217"/>
                  </a:lnTo>
                  <a:lnTo>
                    <a:pt x="553530" y="1127258"/>
                  </a:lnTo>
                  <a:lnTo>
                    <a:pt x="541335" y="1145307"/>
                  </a:lnTo>
                  <a:lnTo>
                    <a:pt x="523285" y="1157503"/>
                  </a:lnTo>
                  <a:lnTo>
                    <a:pt x="501244" y="1161982"/>
                  </a:lnTo>
                  <a:close/>
                </a:path>
                <a:path w="1447800" h="1685925">
                  <a:moveTo>
                    <a:pt x="56766" y="1161982"/>
                  </a:moveTo>
                  <a:lnTo>
                    <a:pt x="34724" y="1157503"/>
                  </a:lnTo>
                  <a:lnTo>
                    <a:pt x="16675" y="1145307"/>
                  </a:lnTo>
                  <a:lnTo>
                    <a:pt x="4479" y="1127258"/>
                  </a:lnTo>
                  <a:lnTo>
                    <a:pt x="0" y="1105217"/>
                  </a:lnTo>
                  <a:lnTo>
                    <a:pt x="4479" y="1083176"/>
                  </a:lnTo>
                  <a:lnTo>
                    <a:pt x="16675" y="1065126"/>
                  </a:lnTo>
                  <a:lnTo>
                    <a:pt x="34724" y="1052931"/>
                  </a:lnTo>
                  <a:lnTo>
                    <a:pt x="56766" y="1048452"/>
                  </a:lnTo>
                  <a:lnTo>
                    <a:pt x="78807" y="1052931"/>
                  </a:lnTo>
                  <a:lnTo>
                    <a:pt x="96857" y="1065126"/>
                  </a:lnTo>
                  <a:lnTo>
                    <a:pt x="109052" y="1083176"/>
                  </a:lnTo>
                  <a:lnTo>
                    <a:pt x="113532" y="1105217"/>
                  </a:lnTo>
                  <a:lnTo>
                    <a:pt x="109052" y="1127258"/>
                  </a:lnTo>
                  <a:lnTo>
                    <a:pt x="96857" y="1145307"/>
                  </a:lnTo>
                  <a:lnTo>
                    <a:pt x="78807" y="1157503"/>
                  </a:lnTo>
                  <a:lnTo>
                    <a:pt x="56766" y="1161982"/>
                  </a:lnTo>
                  <a:close/>
                </a:path>
                <a:path w="1447800" h="1685925">
                  <a:moveTo>
                    <a:pt x="1390767" y="1161982"/>
                  </a:moveTo>
                  <a:lnTo>
                    <a:pt x="1368726" y="1157503"/>
                  </a:lnTo>
                  <a:lnTo>
                    <a:pt x="1350676" y="1145307"/>
                  </a:lnTo>
                  <a:lnTo>
                    <a:pt x="1338480" y="1127258"/>
                  </a:lnTo>
                  <a:lnTo>
                    <a:pt x="1334001" y="1105217"/>
                  </a:lnTo>
                  <a:lnTo>
                    <a:pt x="1338480" y="1083176"/>
                  </a:lnTo>
                  <a:lnTo>
                    <a:pt x="1350676" y="1065126"/>
                  </a:lnTo>
                  <a:lnTo>
                    <a:pt x="1368726" y="1052931"/>
                  </a:lnTo>
                  <a:lnTo>
                    <a:pt x="1390767" y="1048452"/>
                  </a:lnTo>
                  <a:lnTo>
                    <a:pt x="1412809" y="1052931"/>
                  </a:lnTo>
                  <a:lnTo>
                    <a:pt x="1430858" y="1065126"/>
                  </a:lnTo>
                  <a:lnTo>
                    <a:pt x="1443054" y="1083176"/>
                  </a:lnTo>
                  <a:lnTo>
                    <a:pt x="1447533" y="1105217"/>
                  </a:lnTo>
                  <a:lnTo>
                    <a:pt x="1443054" y="1127258"/>
                  </a:lnTo>
                  <a:lnTo>
                    <a:pt x="1430858" y="1145307"/>
                  </a:lnTo>
                  <a:lnTo>
                    <a:pt x="1412809" y="1157503"/>
                  </a:lnTo>
                  <a:lnTo>
                    <a:pt x="1390767" y="1161982"/>
                  </a:lnTo>
                  <a:close/>
                </a:path>
                <a:path w="1447800" h="1685925">
                  <a:moveTo>
                    <a:pt x="946289" y="113530"/>
                  </a:moveTo>
                  <a:lnTo>
                    <a:pt x="924248" y="109051"/>
                  </a:lnTo>
                  <a:lnTo>
                    <a:pt x="906198" y="96855"/>
                  </a:lnTo>
                  <a:lnTo>
                    <a:pt x="894002" y="78805"/>
                  </a:lnTo>
                  <a:lnTo>
                    <a:pt x="889523" y="56765"/>
                  </a:lnTo>
                  <a:lnTo>
                    <a:pt x="893923" y="34724"/>
                  </a:lnTo>
                  <a:lnTo>
                    <a:pt x="905985" y="16674"/>
                  </a:lnTo>
                  <a:lnTo>
                    <a:pt x="924009" y="4479"/>
                  </a:lnTo>
                  <a:lnTo>
                    <a:pt x="946289" y="0"/>
                  </a:lnTo>
                  <a:lnTo>
                    <a:pt x="968330" y="4479"/>
                  </a:lnTo>
                  <a:lnTo>
                    <a:pt x="986380" y="16674"/>
                  </a:lnTo>
                  <a:lnTo>
                    <a:pt x="998576" y="34724"/>
                  </a:lnTo>
                  <a:lnTo>
                    <a:pt x="1003055" y="56765"/>
                  </a:lnTo>
                  <a:lnTo>
                    <a:pt x="998576" y="78805"/>
                  </a:lnTo>
                  <a:lnTo>
                    <a:pt x="986380" y="96855"/>
                  </a:lnTo>
                  <a:lnTo>
                    <a:pt x="968330" y="109051"/>
                  </a:lnTo>
                  <a:lnTo>
                    <a:pt x="946289" y="113530"/>
                  </a:lnTo>
                  <a:close/>
                </a:path>
                <a:path w="1447800" h="1685925">
                  <a:moveTo>
                    <a:pt x="501244" y="113530"/>
                  </a:moveTo>
                  <a:lnTo>
                    <a:pt x="479202" y="109051"/>
                  </a:lnTo>
                  <a:lnTo>
                    <a:pt x="461153" y="96855"/>
                  </a:lnTo>
                  <a:lnTo>
                    <a:pt x="448957" y="78805"/>
                  </a:lnTo>
                  <a:lnTo>
                    <a:pt x="444478" y="56765"/>
                  </a:lnTo>
                  <a:lnTo>
                    <a:pt x="448957" y="34724"/>
                  </a:lnTo>
                  <a:lnTo>
                    <a:pt x="461153" y="16674"/>
                  </a:lnTo>
                  <a:lnTo>
                    <a:pt x="479202" y="4479"/>
                  </a:lnTo>
                  <a:lnTo>
                    <a:pt x="501244" y="0"/>
                  </a:lnTo>
                  <a:lnTo>
                    <a:pt x="523285" y="4479"/>
                  </a:lnTo>
                  <a:lnTo>
                    <a:pt x="541335" y="16674"/>
                  </a:lnTo>
                  <a:lnTo>
                    <a:pt x="553530" y="34724"/>
                  </a:lnTo>
                  <a:lnTo>
                    <a:pt x="558010" y="56765"/>
                  </a:lnTo>
                  <a:lnTo>
                    <a:pt x="553530" y="78805"/>
                  </a:lnTo>
                  <a:lnTo>
                    <a:pt x="541335" y="96855"/>
                  </a:lnTo>
                  <a:lnTo>
                    <a:pt x="523285" y="109051"/>
                  </a:lnTo>
                  <a:lnTo>
                    <a:pt x="501244" y="113530"/>
                  </a:lnTo>
                  <a:close/>
                </a:path>
                <a:path w="1447800" h="1685925">
                  <a:moveTo>
                    <a:pt x="56766" y="113530"/>
                  </a:moveTo>
                  <a:lnTo>
                    <a:pt x="34724" y="109051"/>
                  </a:lnTo>
                  <a:lnTo>
                    <a:pt x="16675" y="96855"/>
                  </a:lnTo>
                  <a:lnTo>
                    <a:pt x="4479" y="78805"/>
                  </a:lnTo>
                  <a:lnTo>
                    <a:pt x="0" y="56765"/>
                  </a:lnTo>
                  <a:lnTo>
                    <a:pt x="4479" y="34724"/>
                  </a:lnTo>
                  <a:lnTo>
                    <a:pt x="16675" y="16674"/>
                  </a:lnTo>
                  <a:lnTo>
                    <a:pt x="34724" y="4479"/>
                  </a:lnTo>
                  <a:lnTo>
                    <a:pt x="56766" y="0"/>
                  </a:lnTo>
                  <a:lnTo>
                    <a:pt x="78807" y="4479"/>
                  </a:lnTo>
                  <a:lnTo>
                    <a:pt x="96857" y="16674"/>
                  </a:lnTo>
                  <a:lnTo>
                    <a:pt x="109052" y="34724"/>
                  </a:lnTo>
                  <a:lnTo>
                    <a:pt x="113532" y="56765"/>
                  </a:lnTo>
                  <a:lnTo>
                    <a:pt x="109052" y="78805"/>
                  </a:lnTo>
                  <a:lnTo>
                    <a:pt x="96857" y="96855"/>
                  </a:lnTo>
                  <a:lnTo>
                    <a:pt x="78807" y="109051"/>
                  </a:lnTo>
                  <a:lnTo>
                    <a:pt x="56766" y="113530"/>
                  </a:lnTo>
                  <a:close/>
                </a:path>
                <a:path w="1447800" h="1685925">
                  <a:moveTo>
                    <a:pt x="1390767" y="113530"/>
                  </a:moveTo>
                  <a:lnTo>
                    <a:pt x="1368726" y="109051"/>
                  </a:lnTo>
                  <a:lnTo>
                    <a:pt x="1350676" y="96855"/>
                  </a:lnTo>
                  <a:lnTo>
                    <a:pt x="1338480" y="78805"/>
                  </a:lnTo>
                  <a:lnTo>
                    <a:pt x="1334001" y="56765"/>
                  </a:lnTo>
                  <a:lnTo>
                    <a:pt x="1338480" y="34724"/>
                  </a:lnTo>
                  <a:lnTo>
                    <a:pt x="1350676" y="16674"/>
                  </a:lnTo>
                  <a:lnTo>
                    <a:pt x="1368726" y="4479"/>
                  </a:lnTo>
                  <a:lnTo>
                    <a:pt x="1390767" y="0"/>
                  </a:lnTo>
                  <a:lnTo>
                    <a:pt x="1412809" y="4479"/>
                  </a:lnTo>
                  <a:lnTo>
                    <a:pt x="1430858" y="16674"/>
                  </a:lnTo>
                  <a:lnTo>
                    <a:pt x="1443054" y="34724"/>
                  </a:lnTo>
                  <a:lnTo>
                    <a:pt x="1447533" y="56765"/>
                  </a:lnTo>
                  <a:lnTo>
                    <a:pt x="1443054" y="78805"/>
                  </a:lnTo>
                  <a:lnTo>
                    <a:pt x="1430858" y="96855"/>
                  </a:lnTo>
                  <a:lnTo>
                    <a:pt x="1412809" y="109051"/>
                  </a:lnTo>
                  <a:lnTo>
                    <a:pt x="1390767" y="113530"/>
                  </a:lnTo>
                  <a:close/>
                </a:path>
                <a:path w="1447800" h="1685925">
                  <a:moveTo>
                    <a:pt x="946289" y="1685924"/>
                  </a:moveTo>
                  <a:lnTo>
                    <a:pt x="924248" y="1681445"/>
                  </a:lnTo>
                  <a:lnTo>
                    <a:pt x="906198" y="1669250"/>
                  </a:lnTo>
                  <a:lnTo>
                    <a:pt x="894002" y="1651200"/>
                  </a:lnTo>
                  <a:lnTo>
                    <a:pt x="889523" y="1629159"/>
                  </a:lnTo>
                  <a:lnTo>
                    <a:pt x="893923" y="1607118"/>
                  </a:lnTo>
                  <a:lnTo>
                    <a:pt x="905985" y="1589069"/>
                  </a:lnTo>
                  <a:lnTo>
                    <a:pt x="924009" y="1576873"/>
                  </a:lnTo>
                  <a:lnTo>
                    <a:pt x="946289" y="1572394"/>
                  </a:lnTo>
                  <a:lnTo>
                    <a:pt x="968330" y="1576873"/>
                  </a:lnTo>
                  <a:lnTo>
                    <a:pt x="986380" y="1589069"/>
                  </a:lnTo>
                  <a:lnTo>
                    <a:pt x="998576" y="1607118"/>
                  </a:lnTo>
                  <a:lnTo>
                    <a:pt x="1003055" y="1629159"/>
                  </a:lnTo>
                  <a:lnTo>
                    <a:pt x="998576" y="1651200"/>
                  </a:lnTo>
                  <a:lnTo>
                    <a:pt x="986380" y="1669250"/>
                  </a:lnTo>
                  <a:lnTo>
                    <a:pt x="968330" y="1681445"/>
                  </a:lnTo>
                  <a:lnTo>
                    <a:pt x="946289" y="1685924"/>
                  </a:lnTo>
                  <a:close/>
                </a:path>
                <a:path w="1447800" h="1685925">
                  <a:moveTo>
                    <a:pt x="501244" y="1685924"/>
                  </a:moveTo>
                  <a:lnTo>
                    <a:pt x="479202" y="1681445"/>
                  </a:lnTo>
                  <a:lnTo>
                    <a:pt x="461153" y="1669250"/>
                  </a:lnTo>
                  <a:lnTo>
                    <a:pt x="448957" y="1651200"/>
                  </a:lnTo>
                  <a:lnTo>
                    <a:pt x="444478" y="1629159"/>
                  </a:lnTo>
                  <a:lnTo>
                    <a:pt x="448957" y="1607118"/>
                  </a:lnTo>
                  <a:lnTo>
                    <a:pt x="461153" y="1589069"/>
                  </a:lnTo>
                  <a:lnTo>
                    <a:pt x="479202" y="1576873"/>
                  </a:lnTo>
                  <a:lnTo>
                    <a:pt x="501244" y="1572394"/>
                  </a:lnTo>
                  <a:lnTo>
                    <a:pt x="523285" y="1576873"/>
                  </a:lnTo>
                  <a:lnTo>
                    <a:pt x="541335" y="1589069"/>
                  </a:lnTo>
                  <a:lnTo>
                    <a:pt x="553530" y="1607118"/>
                  </a:lnTo>
                  <a:lnTo>
                    <a:pt x="558010" y="1629159"/>
                  </a:lnTo>
                  <a:lnTo>
                    <a:pt x="553530" y="1651200"/>
                  </a:lnTo>
                  <a:lnTo>
                    <a:pt x="541335" y="1669250"/>
                  </a:lnTo>
                  <a:lnTo>
                    <a:pt x="523285" y="1681445"/>
                  </a:lnTo>
                  <a:lnTo>
                    <a:pt x="501244" y="1685924"/>
                  </a:lnTo>
                  <a:close/>
                </a:path>
                <a:path w="1447800" h="1685925">
                  <a:moveTo>
                    <a:pt x="56766" y="1685924"/>
                  </a:moveTo>
                  <a:lnTo>
                    <a:pt x="34724" y="1681445"/>
                  </a:lnTo>
                  <a:lnTo>
                    <a:pt x="16675" y="1669250"/>
                  </a:lnTo>
                  <a:lnTo>
                    <a:pt x="4479" y="1651200"/>
                  </a:lnTo>
                  <a:lnTo>
                    <a:pt x="0" y="1629159"/>
                  </a:lnTo>
                  <a:lnTo>
                    <a:pt x="4479" y="1607118"/>
                  </a:lnTo>
                  <a:lnTo>
                    <a:pt x="16675" y="1589069"/>
                  </a:lnTo>
                  <a:lnTo>
                    <a:pt x="34724" y="1576873"/>
                  </a:lnTo>
                  <a:lnTo>
                    <a:pt x="56766" y="1572394"/>
                  </a:lnTo>
                  <a:lnTo>
                    <a:pt x="78807" y="1576873"/>
                  </a:lnTo>
                  <a:lnTo>
                    <a:pt x="96857" y="1589069"/>
                  </a:lnTo>
                  <a:lnTo>
                    <a:pt x="109052" y="1607118"/>
                  </a:lnTo>
                  <a:lnTo>
                    <a:pt x="113532" y="1629159"/>
                  </a:lnTo>
                  <a:lnTo>
                    <a:pt x="109052" y="1651200"/>
                  </a:lnTo>
                  <a:lnTo>
                    <a:pt x="96857" y="1669250"/>
                  </a:lnTo>
                  <a:lnTo>
                    <a:pt x="78807" y="1681445"/>
                  </a:lnTo>
                  <a:lnTo>
                    <a:pt x="56766" y="1685924"/>
                  </a:lnTo>
                  <a:close/>
                </a:path>
                <a:path w="1447800" h="1685925">
                  <a:moveTo>
                    <a:pt x="1390767" y="1685924"/>
                  </a:moveTo>
                  <a:lnTo>
                    <a:pt x="1368726" y="1681445"/>
                  </a:lnTo>
                  <a:lnTo>
                    <a:pt x="1350676" y="1669250"/>
                  </a:lnTo>
                  <a:lnTo>
                    <a:pt x="1338480" y="1651200"/>
                  </a:lnTo>
                  <a:lnTo>
                    <a:pt x="1334001" y="1629159"/>
                  </a:lnTo>
                  <a:lnTo>
                    <a:pt x="1338480" y="1607118"/>
                  </a:lnTo>
                  <a:lnTo>
                    <a:pt x="1350676" y="1589069"/>
                  </a:lnTo>
                  <a:lnTo>
                    <a:pt x="1368726" y="1576873"/>
                  </a:lnTo>
                  <a:lnTo>
                    <a:pt x="1390767" y="1572394"/>
                  </a:lnTo>
                  <a:lnTo>
                    <a:pt x="1412809" y="1576873"/>
                  </a:lnTo>
                  <a:lnTo>
                    <a:pt x="1430858" y="1589069"/>
                  </a:lnTo>
                  <a:lnTo>
                    <a:pt x="1443054" y="1607118"/>
                  </a:lnTo>
                  <a:lnTo>
                    <a:pt x="1447533" y="1629159"/>
                  </a:lnTo>
                  <a:lnTo>
                    <a:pt x="1443054" y="1651200"/>
                  </a:lnTo>
                  <a:lnTo>
                    <a:pt x="1430858" y="1669250"/>
                  </a:lnTo>
                  <a:lnTo>
                    <a:pt x="1412809" y="1681445"/>
                  </a:lnTo>
                  <a:lnTo>
                    <a:pt x="1390767" y="1685924"/>
                  </a:lnTo>
                  <a:close/>
                </a:path>
              </a:pathLst>
            </a:custGeom>
            <a:solidFill>
              <a:srgbClr val="FFFFFF"/>
            </a:solidFill>
          </p:spPr>
          <p:txBody>
            <a:bodyPr wrap="square" lIns="0" tIns="0" rIns="0" bIns="0" rtlCol="0"/>
            <a:lstStyle/>
            <a:p>
              <a:endParaRPr/>
            </a:p>
          </p:txBody>
        </p:sp>
      </p:grpSp>
      <p:sp>
        <p:nvSpPr>
          <p:cNvPr id="6" name="object 6"/>
          <p:cNvSpPr/>
          <p:nvPr/>
        </p:nvSpPr>
        <p:spPr>
          <a:xfrm>
            <a:off x="15744184" y="1"/>
            <a:ext cx="1447800" cy="1685925"/>
          </a:xfrm>
          <a:custGeom>
            <a:avLst/>
            <a:gdLst/>
            <a:ahLst/>
            <a:cxnLst/>
            <a:rect l="l" t="t" r="r" b="b"/>
            <a:pathLst>
              <a:path w="1447800" h="1685925">
                <a:moveTo>
                  <a:pt x="946289" y="637472"/>
                </a:moveTo>
                <a:lnTo>
                  <a:pt x="924248" y="632993"/>
                </a:lnTo>
                <a:lnTo>
                  <a:pt x="906198" y="620797"/>
                </a:lnTo>
                <a:lnTo>
                  <a:pt x="894002" y="602748"/>
                </a:lnTo>
                <a:lnTo>
                  <a:pt x="889523" y="580707"/>
                </a:lnTo>
                <a:lnTo>
                  <a:pt x="893923" y="558666"/>
                </a:lnTo>
                <a:lnTo>
                  <a:pt x="905985" y="540617"/>
                </a:lnTo>
                <a:lnTo>
                  <a:pt x="924009" y="528421"/>
                </a:lnTo>
                <a:lnTo>
                  <a:pt x="946289" y="523942"/>
                </a:lnTo>
                <a:lnTo>
                  <a:pt x="968330" y="528421"/>
                </a:lnTo>
                <a:lnTo>
                  <a:pt x="986380" y="540617"/>
                </a:lnTo>
                <a:lnTo>
                  <a:pt x="998576" y="558666"/>
                </a:lnTo>
                <a:lnTo>
                  <a:pt x="1003055" y="580707"/>
                </a:lnTo>
                <a:lnTo>
                  <a:pt x="998576" y="602748"/>
                </a:lnTo>
                <a:lnTo>
                  <a:pt x="986380" y="620797"/>
                </a:lnTo>
                <a:lnTo>
                  <a:pt x="968330" y="632993"/>
                </a:lnTo>
                <a:lnTo>
                  <a:pt x="946289" y="637472"/>
                </a:lnTo>
                <a:close/>
              </a:path>
              <a:path w="1447800" h="1685925">
                <a:moveTo>
                  <a:pt x="501244" y="637472"/>
                </a:moveTo>
                <a:lnTo>
                  <a:pt x="479202" y="632993"/>
                </a:lnTo>
                <a:lnTo>
                  <a:pt x="461153" y="620797"/>
                </a:lnTo>
                <a:lnTo>
                  <a:pt x="448957" y="602748"/>
                </a:lnTo>
                <a:lnTo>
                  <a:pt x="444478" y="580707"/>
                </a:lnTo>
                <a:lnTo>
                  <a:pt x="448957" y="558666"/>
                </a:lnTo>
                <a:lnTo>
                  <a:pt x="461153" y="540617"/>
                </a:lnTo>
                <a:lnTo>
                  <a:pt x="479202" y="528421"/>
                </a:lnTo>
                <a:lnTo>
                  <a:pt x="501244" y="523942"/>
                </a:lnTo>
                <a:lnTo>
                  <a:pt x="523285" y="528421"/>
                </a:lnTo>
                <a:lnTo>
                  <a:pt x="541335" y="540617"/>
                </a:lnTo>
                <a:lnTo>
                  <a:pt x="553530" y="558666"/>
                </a:lnTo>
                <a:lnTo>
                  <a:pt x="558010" y="580707"/>
                </a:lnTo>
                <a:lnTo>
                  <a:pt x="553530" y="602748"/>
                </a:lnTo>
                <a:lnTo>
                  <a:pt x="541335" y="620797"/>
                </a:lnTo>
                <a:lnTo>
                  <a:pt x="523285" y="632993"/>
                </a:lnTo>
                <a:lnTo>
                  <a:pt x="501244" y="637472"/>
                </a:lnTo>
                <a:close/>
              </a:path>
              <a:path w="1447800" h="1685925">
                <a:moveTo>
                  <a:pt x="56766" y="637472"/>
                </a:moveTo>
                <a:lnTo>
                  <a:pt x="34724" y="632993"/>
                </a:lnTo>
                <a:lnTo>
                  <a:pt x="16675" y="620797"/>
                </a:lnTo>
                <a:lnTo>
                  <a:pt x="4479" y="602748"/>
                </a:lnTo>
                <a:lnTo>
                  <a:pt x="0" y="580707"/>
                </a:lnTo>
                <a:lnTo>
                  <a:pt x="4479" y="558666"/>
                </a:lnTo>
                <a:lnTo>
                  <a:pt x="16675" y="540617"/>
                </a:lnTo>
                <a:lnTo>
                  <a:pt x="34724" y="528421"/>
                </a:lnTo>
                <a:lnTo>
                  <a:pt x="56766" y="523942"/>
                </a:lnTo>
                <a:lnTo>
                  <a:pt x="78807" y="528421"/>
                </a:lnTo>
                <a:lnTo>
                  <a:pt x="96857" y="540617"/>
                </a:lnTo>
                <a:lnTo>
                  <a:pt x="109052" y="558666"/>
                </a:lnTo>
                <a:lnTo>
                  <a:pt x="113532" y="580707"/>
                </a:lnTo>
                <a:lnTo>
                  <a:pt x="109052" y="602748"/>
                </a:lnTo>
                <a:lnTo>
                  <a:pt x="96857" y="620797"/>
                </a:lnTo>
                <a:lnTo>
                  <a:pt x="78807" y="632993"/>
                </a:lnTo>
                <a:lnTo>
                  <a:pt x="56766" y="637472"/>
                </a:lnTo>
                <a:close/>
              </a:path>
              <a:path w="1447800" h="1685925">
                <a:moveTo>
                  <a:pt x="1390767" y="637472"/>
                </a:moveTo>
                <a:lnTo>
                  <a:pt x="1368726" y="632993"/>
                </a:lnTo>
                <a:lnTo>
                  <a:pt x="1350676" y="620797"/>
                </a:lnTo>
                <a:lnTo>
                  <a:pt x="1338480" y="602748"/>
                </a:lnTo>
                <a:lnTo>
                  <a:pt x="1334001" y="580707"/>
                </a:lnTo>
                <a:lnTo>
                  <a:pt x="1338480" y="558666"/>
                </a:lnTo>
                <a:lnTo>
                  <a:pt x="1350676" y="540617"/>
                </a:lnTo>
                <a:lnTo>
                  <a:pt x="1368726" y="528421"/>
                </a:lnTo>
                <a:lnTo>
                  <a:pt x="1390767" y="523942"/>
                </a:lnTo>
                <a:lnTo>
                  <a:pt x="1412809" y="528421"/>
                </a:lnTo>
                <a:lnTo>
                  <a:pt x="1430858" y="540617"/>
                </a:lnTo>
                <a:lnTo>
                  <a:pt x="1443054" y="558666"/>
                </a:lnTo>
                <a:lnTo>
                  <a:pt x="1447533" y="580707"/>
                </a:lnTo>
                <a:lnTo>
                  <a:pt x="1443054" y="602748"/>
                </a:lnTo>
                <a:lnTo>
                  <a:pt x="1430858" y="620797"/>
                </a:lnTo>
                <a:lnTo>
                  <a:pt x="1412809" y="632993"/>
                </a:lnTo>
                <a:lnTo>
                  <a:pt x="1390767" y="637472"/>
                </a:lnTo>
                <a:close/>
              </a:path>
              <a:path w="1447800" h="1685925">
                <a:moveTo>
                  <a:pt x="946289" y="1161982"/>
                </a:moveTo>
                <a:lnTo>
                  <a:pt x="924248" y="1157503"/>
                </a:lnTo>
                <a:lnTo>
                  <a:pt x="906198" y="1145307"/>
                </a:lnTo>
                <a:lnTo>
                  <a:pt x="894002" y="1127258"/>
                </a:lnTo>
                <a:lnTo>
                  <a:pt x="889523" y="1105217"/>
                </a:lnTo>
                <a:lnTo>
                  <a:pt x="893923" y="1083176"/>
                </a:lnTo>
                <a:lnTo>
                  <a:pt x="905985" y="1065126"/>
                </a:lnTo>
                <a:lnTo>
                  <a:pt x="924009" y="1052931"/>
                </a:lnTo>
                <a:lnTo>
                  <a:pt x="946289" y="1048452"/>
                </a:lnTo>
                <a:lnTo>
                  <a:pt x="968330" y="1052931"/>
                </a:lnTo>
                <a:lnTo>
                  <a:pt x="986380" y="1065126"/>
                </a:lnTo>
                <a:lnTo>
                  <a:pt x="998576" y="1083176"/>
                </a:lnTo>
                <a:lnTo>
                  <a:pt x="1003055" y="1105217"/>
                </a:lnTo>
                <a:lnTo>
                  <a:pt x="998576" y="1127258"/>
                </a:lnTo>
                <a:lnTo>
                  <a:pt x="986380" y="1145307"/>
                </a:lnTo>
                <a:lnTo>
                  <a:pt x="968330" y="1157503"/>
                </a:lnTo>
                <a:lnTo>
                  <a:pt x="946289" y="1161982"/>
                </a:lnTo>
                <a:close/>
              </a:path>
              <a:path w="1447800" h="1685925">
                <a:moveTo>
                  <a:pt x="501244" y="1161982"/>
                </a:moveTo>
                <a:lnTo>
                  <a:pt x="479202" y="1157503"/>
                </a:lnTo>
                <a:lnTo>
                  <a:pt x="461153" y="1145307"/>
                </a:lnTo>
                <a:lnTo>
                  <a:pt x="448957" y="1127258"/>
                </a:lnTo>
                <a:lnTo>
                  <a:pt x="444478" y="1105217"/>
                </a:lnTo>
                <a:lnTo>
                  <a:pt x="448957" y="1083176"/>
                </a:lnTo>
                <a:lnTo>
                  <a:pt x="461153" y="1065126"/>
                </a:lnTo>
                <a:lnTo>
                  <a:pt x="479202" y="1052931"/>
                </a:lnTo>
                <a:lnTo>
                  <a:pt x="501244" y="1048452"/>
                </a:lnTo>
                <a:lnTo>
                  <a:pt x="523285" y="1052931"/>
                </a:lnTo>
                <a:lnTo>
                  <a:pt x="541335" y="1065126"/>
                </a:lnTo>
                <a:lnTo>
                  <a:pt x="553530" y="1083176"/>
                </a:lnTo>
                <a:lnTo>
                  <a:pt x="558010" y="1105217"/>
                </a:lnTo>
                <a:lnTo>
                  <a:pt x="553530" y="1127258"/>
                </a:lnTo>
                <a:lnTo>
                  <a:pt x="541335" y="1145307"/>
                </a:lnTo>
                <a:lnTo>
                  <a:pt x="523285" y="1157503"/>
                </a:lnTo>
                <a:lnTo>
                  <a:pt x="501244" y="1161982"/>
                </a:lnTo>
                <a:close/>
              </a:path>
              <a:path w="1447800" h="1685925">
                <a:moveTo>
                  <a:pt x="56766" y="1161982"/>
                </a:moveTo>
                <a:lnTo>
                  <a:pt x="34724" y="1157503"/>
                </a:lnTo>
                <a:lnTo>
                  <a:pt x="16675" y="1145307"/>
                </a:lnTo>
                <a:lnTo>
                  <a:pt x="4479" y="1127258"/>
                </a:lnTo>
                <a:lnTo>
                  <a:pt x="0" y="1105217"/>
                </a:lnTo>
                <a:lnTo>
                  <a:pt x="4479" y="1083176"/>
                </a:lnTo>
                <a:lnTo>
                  <a:pt x="16675" y="1065126"/>
                </a:lnTo>
                <a:lnTo>
                  <a:pt x="34724" y="1052931"/>
                </a:lnTo>
                <a:lnTo>
                  <a:pt x="56766" y="1048452"/>
                </a:lnTo>
                <a:lnTo>
                  <a:pt x="78807" y="1052931"/>
                </a:lnTo>
                <a:lnTo>
                  <a:pt x="96857" y="1065126"/>
                </a:lnTo>
                <a:lnTo>
                  <a:pt x="109052" y="1083176"/>
                </a:lnTo>
                <a:lnTo>
                  <a:pt x="113532" y="1105217"/>
                </a:lnTo>
                <a:lnTo>
                  <a:pt x="109052" y="1127258"/>
                </a:lnTo>
                <a:lnTo>
                  <a:pt x="96857" y="1145307"/>
                </a:lnTo>
                <a:lnTo>
                  <a:pt x="78807" y="1157503"/>
                </a:lnTo>
                <a:lnTo>
                  <a:pt x="56766" y="1161982"/>
                </a:lnTo>
                <a:close/>
              </a:path>
              <a:path w="1447800" h="1685925">
                <a:moveTo>
                  <a:pt x="1390767" y="1161982"/>
                </a:moveTo>
                <a:lnTo>
                  <a:pt x="1368726" y="1157503"/>
                </a:lnTo>
                <a:lnTo>
                  <a:pt x="1350676" y="1145307"/>
                </a:lnTo>
                <a:lnTo>
                  <a:pt x="1338480" y="1127258"/>
                </a:lnTo>
                <a:lnTo>
                  <a:pt x="1334001" y="1105217"/>
                </a:lnTo>
                <a:lnTo>
                  <a:pt x="1338480" y="1083176"/>
                </a:lnTo>
                <a:lnTo>
                  <a:pt x="1350676" y="1065126"/>
                </a:lnTo>
                <a:lnTo>
                  <a:pt x="1368726" y="1052931"/>
                </a:lnTo>
                <a:lnTo>
                  <a:pt x="1390767" y="1048452"/>
                </a:lnTo>
                <a:lnTo>
                  <a:pt x="1412809" y="1052931"/>
                </a:lnTo>
                <a:lnTo>
                  <a:pt x="1430858" y="1065126"/>
                </a:lnTo>
                <a:lnTo>
                  <a:pt x="1443054" y="1083176"/>
                </a:lnTo>
                <a:lnTo>
                  <a:pt x="1447533" y="1105217"/>
                </a:lnTo>
                <a:lnTo>
                  <a:pt x="1443054" y="1127258"/>
                </a:lnTo>
                <a:lnTo>
                  <a:pt x="1430858" y="1145307"/>
                </a:lnTo>
                <a:lnTo>
                  <a:pt x="1412809" y="1157503"/>
                </a:lnTo>
                <a:lnTo>
                  <a:pt x="1390767" y="1161982"/>
                </a:lnTo>
                <a:close/>
              </a:path>
              <a:path w="1447800" h="1685925">
                <a:moveTo>
                  <a:pt x="946289" y="113530"/>
                </a:moveTo>
                <a:lnTo>
                  <a:pt x="924248" y="109051"/>
                </a:lnTo>
                <a:lnTo>
                  <a:pt x="906198" y="96855"/>
                </a:lnTo>
                <a:lnTo>
                  <a:pt x="894002" y="78805"/>
                </a:lnTo>
                <a:lnTo>
                  <a:pt x="889523" y="56765"/>
                </a:lnTo>
                <a:lnTo>
                  <a:pt x="893923" y="34724"/>
                </a:lnTo>
                <a:lnTo>
                  <a:pt x="905985" y="16674"/>
                </a:lnTo>
                <a:lnTo>
                  <a:pt x="924009" y="4479"/>
                </a:lnTo>
                <a:lnTo>
                  <a:pt x="946289" y="0"/>
                </a:lnTo>
                <a:lnTo>
                  <a:pt x="968330" y="4479"/>
                </a:lnTo>
                <a:lnTo>
                  <a:pt x="986380" y="16674"/>
                </a:lnTo>
                <a:lnTo>
                  <a:pt x="998576" y="34724"/>
                </a:lnTo>
                <a:lnTo>
                  <a:pt x="1003055" y="56765"/>
                </a:lnTo>
                <a:lnTo>
                  <a:pt x="998576" y="78805"/>
                </a:lnTo>
                <a:lnTo>
                  <a:pt x="986380" y="96855"/>
                </a:lnTo>
                <a:lnTo>
                  <a:pt x="968330" y="109051"/>
                </a:lnTo>
                <a:lnTo>
                  <a:pt x="946289" y="113530"/>
                </a:lnTo>
                <a:close/>
              </a:path>
              <a:path w="1447800" h="1685925">
                <a:moveTo>
                  <a:pt x="501244" y="113530"/>
                </a:moveTo>
                <a:lnTo>
                  <a:pt x="479202" y="109051"/>
                </a:lnTo>
                <a:lnTo>
                  <a:pt x="461153" y="96855"/>
                </a:lnTo>
                <a:lnTo>
                  <a:pt x="448957" y="78805"/>
                </a:lnTo>
                <a:lnTo>
                  <a:pt x="444478" y="56765"/>
                </a:lnTo>
                <a:lnTo>
                  <a:pt x="448957" y="34724"/>
                </a:lnTo>
                <a:lnTo>
                  <a:pt x="461153" y="16674"/>
                </a:lnTo>
                <a:lnTo>
                  <a:pt x="479202" y="4479"/>
                </a:lnTo>
                <a:lnTo>
                  <a:pt x="501244" y="0"/>
                </a:lnTo>
                <a:lnTo>
                  <a:pt x="523285" y="4479"/>
                </a:lnTo>
                <a:lnTo>
                  <a:pt x="541335" y="16674"/>
                </a:lnTo>
                <a:lnTo>
                  <a:pt x="553530" y="34724"/>
                </a:lnTo>
                <a:lnTo>
                  <a:pt x="558010" y="56765"/>
                </a:lnTo>
                <a:lnTo>
                  <a:pt x="553530" y="78805"/>
                </a:lnTo>
                <a:lnTo>
                  <a:pt x="541335" y="96855"/>
                </a:lnTo>
                <a:lnTo>
                  <a:pt x="523285" y="109051"/>
                </a:lnTo>
                <a:lnTo>
                  <a:pt x="501244" y="113530"/>
                </a:lnTo>
                <a:close/>
              </a:path>
              <a:path w="1447800" h="1685925">
                <a:moveTo>
                  <a:pt x="56766" y="113530"/>
                </a:moveTo>
                <a:lnTo>
                  <a:pt x="34724" y="109051"/>
                </a:lnTo>
                <a:lnTo>
                  <a:pt x="16675" y="96855"/>
                </a:lnTo>
                <a:lnTo>
                  <a:pt x="4479" y="78805"/>
                </a:lnTo>
                <a:lnTo>
                  <a:pt x="0" y="56765"/>
                </a:lnTo>
                <a:lnTo>
                  <a:pt x="4479" y="34724"/>
                </a:lnTo>
                <a:lnTo>
                  <a:pt x="16675" y="16674"/>
                </a:lnTo>
                <a:lnTo>
                  <a:pt x="34724" y="4479"/>
                </a:lnTo>
                <a:lnTo>
                  <a:pt x="56766" y="0"/>
                </a:lnTo>
                <a:lnTo>
                  <a:pt x="78807" y="4479"/>
                </a:lnTo>
                <a:lnTo>
                  <a:pt x="96857" y="16674"/>
                </a:lnTo>
                <a:lnTo>
                  <a:pt x="109052" y="34724"/>
                </a:lnTo>
                <a:lnTo>
                  <a:pt x="113532" y="56765"/>
                </a:lnTo>
                <a:lnTo>
                  <a:pt x="109052" y="78805"/>
                </a:lnTo>
                <a:lnTo>
                  <a:pt x="96857" y="96855"/>
                </a:lnTo>
                <a:lnTo>
                  <a:pt x="78807" y="109051"/>
                </a:lnTo>
                <a:lnTo>
                  <a:pt x="56766" y="113530"/>
                </a:lnTo>
                <a:close/>
              </a:path>
              <a:path w="1447800" h="1685925">
                <a:moveTo>
                  <a:pt x="1390767" y="113530"/>
                </a:moveTo>
                <a:lnTo>
                  <a:pt x="1368726" y="109051"/>
                </a:lnTo>
                <a:lnTo>
                  <a:pt x="1350676" y="96855"/>
                </a:lnTo>
                <a:lnTo>
                  <a:pt x="1338480" y="78805"/>
                </a:lnTo>
                <a:lnTo>
                  <a:pt x="1334001" y="56765"/>
                </a:lnTo>
                <a:lnTo>
                  <a:pt x="1338480" y="34724"/>
                </a:lnTo>
                <a:lnTo>
                  <a:pt x="1350676" y="16674"/>
                </a:lnTo>
                <a:lnTo>
                  <a:pt x="1368726" y="4479"/>
                </a:lnTo>
                <a:lnTo>
                  <a:pt x="1390767" y="0"/>
                </a:lnTo>
                <a:lnTo>
                  <a:pt x="1412809" y="4479"/>
                </a:lnTo>
                <a:lnTo>
                  <a:pt x="1430858" y="16674"/>
                </a:lnTo>
                <a:lnTo>
                  <a:pt x="1443054" y="34724"/>
                </a:lnTo>
                <a:lnTo>
                  <a:pt x="1447533" y="56765"/>
                </a:lnTo>
                <a:lnTo>
                  <a:pt x="1443054" y="78805"/>
                </a:lnTo>
                <a:lnTo>
                  <a:pt x="1430858" y="96855"/>
                </a:lnTo>
                <a:lnTo>
                  <a:pt x="1412809" y="109051"/>
                </a:lnTo>
                <a:lnTo>
                  <a:pt x="1390767" y="113530"/>
                </a:lnTo>
                <a:close/>
              </a:path>
              <a:path w="1447800" h="1685925">
                <a:moveTo>
                  <a:pt x="946289" y="1685924"/>
                </a:moveTo>
                <a:lnTo>
                  <a:pt x="924248" y="1681445"/>
                </a:lnTo>
                <a:lnTo>
                  <a:pt x="906198" y="1669250"/>
                </a:lnTo>
                <a:lnTo>
                  <a:pt x="894002" y="1651200"/>
                </a:lnTo>
                <a:lnTo>
                  <a:pt x="889523" y="1629159"/>
                </a:lnTo>
                <a:lnTo>
                  <a:pt x="893923" y="1607118"/>
                </a:lnTo>
                <a:lnTo>
                  <a:pt x="905985" y="1589069"/>
                </a:lnTo>
                <a:lnTo>
                  <a:pt x="924009" y="1576873"/>
                </a:lnTo>
                <a:lnTo>
                  <a:pt x="946289" y="1572394"/>
                </a:lnTo>
                <a:lnTo>
                  <a:pt x="968330" y="1576873"/>
                </a:lnTo>
                <a:lnTo>
                  <a:pt x="986380" y="1589069"/>
                </a:lnTo>
                <a:lnTo>
                  <a:pt x="998576" y="1607118"/>
                </a:lnTo>
                <a:lnTo>
                  <a:pt x="1003055" y="1629159"/>
                </a:lnTo>
                <a:lnTo>
                  <a:pt x="998576" y="1651200"/>
                </a:lnTo>
                <a:lnTo>
                  <a:pt x="986380" y="1669250"/>
                </a:lnTo>
                <a:lnTo>
                  <a:pt x="968330" y="1681445"/>
                </a:lnTo>
                <a:lnTo>
                  <a:pt x="946289" y="1685924"/>
                </a:lnTo>
                <a:close/>
              </a:path>
              <a:path w="1447800" h="1685925">
                <a:moveTo>
                  <a:pt x="501244" y="1685924"/>
                </a:moveTo>
                <a:lnTo>
                  <a:pt x="479202" y="1681445"/>
                </a:lnTo>
                <a:lnTo>
                  <a:pt x="461153" y="1669250"/>
                </a:lnTo>
                <a:lnTo>
                  <a:pt x="448957" y="1651200"/>
                </a:lnTo>
                <a:lnTo>
                  <a:pt x="444478" y="1629159"/>
                </a:lnTo>
                <a:lnTo>
                  <a:pt x="448957" y="1607118"/>
                </a:lnTo>
                <a:lnTo>
                  <a:pt x="461153" y="1589069"/>
                </a:lnTo>
                <a:lnTo>
                  <a:pt x="479202" y="1576873"/>
                </a:lnTo>
                <a:lnTo>
                  <a:pt x="501244" y="1572394"/>
                </a:lnTo>
                <a:lnTo>
                  <a:pt x="523285" y="1576873"/>
                </a:lnTo>
                <a:lnTo>
                  <a:pt x="541335" y="1589069"/>
                </a:lnTo>
                <a:lnTo>
                  <a:pt x="553530" y="1607118"/>
                </a:lnTo>
                <a:lnTo>
                  <a:pt x="558010" y="1629159"/>
                </a:lnTo>
                <a:lnTo>
                  <a:pt x="553530" y="1651200"/>
                </a:lnTo>
                <a:lnTo>
                  <a:pt x="541335" y="1669250"/>
                </a:lnTo>
                <a:lnTo>
                  <a:pt x="523285" y="1681445"/>
                </a:lnTo>
                <a:lnTo>
                  <a:pt x="501244" y="1685924"/>
                </a:lnTo>
                <a:close/>
              </a:path>
              <a:path w="1447800" h="1685925">
                <a:moveTo>
                  <a:pt x="56766" y="1685924"/>
                </a:moveTo>
                <a:lnTo>
                  <a:pt x="34724" y="1681445"/>
                </a:lnTo>
                <a:lnTo>
                  <a:pt x="16675" y="1669250"/>
                </a:lnTo>
                <a:lnTo>
                  <a:pt x="4479" y="1651200"/>
                </a:lnTo>
                <a:lnTo>
                  <a:pt x="0" y="1629159"/>
                </a:lnTo>
                <a:lnTo>
                  <a:pt x="4479" y="1607118"/>
                </a:lnTo>
                <a:lnTo>
                  <a:pt x="16675" y="1589069"/>
                </a:lnTo>
                <a:lnTo>
                  <a:pt x="34724" y="1576873"/>
                </a:lnTo>
                <a:lnTo>
                  <a:pt x="56766" y="1572394"/>
                </a:lnTo>
                <a:lnTo>
                  <a:pt x="78807" y="1576873"/>
                </a:lnTo>
                <a:lnTo>
                  <a:pt x="96857" y="1589069"/>
                </a:lnTo>
                <a:lnTo>
                  <a:pt x="109052" y="1607118"/>
                </a:lnTo>
                <a:lnTo>
                  <a:pt x="113532" y="1629159"/>
                </a:lnTo>
                <a:lnTo>
                  <a:pt x="109052" y="1651200"/>
                </a:lnTo>
                <a:lnTo>
                  <a:pt x="96857" y="1669250"/>
                </a:lnTo>
                <a:lnTo>
                  <a:pt x="78807" y="1681445"/>
                </a:lnTo>
                <a:lnTo>
                  <a:pt x="56766" y="1685924"/>
                </a:lnTo>
                <a:close/>
              </a:path>
              <a:path w="1447800" h="1685925">
                <a:moveTo>
                  <a:pt x="1390767" y="1685924"/>
                </a:moveTo>
                <a:lnTo>
                  <a:pt x="1368726" y="1681445"/>
                </a:lnTo>
                <a:lnTo>
                  <a:pt x="1350676" y="1669250"/>
                </a:lnTo>
                <a:lnTo>
                  <a:pt x="1338480" y="1651200"/>
                </a:lnTo>
                <a:lnTo>
                  <a:pt x="1334001" y="1629159"/>
                </a:lnTo>
                <a:lnTo>
                  <a:pt x="1338480" y="1607118"/>
                </a:lnTo>
                <a:lnTo>
                  <a:pt x="1350676" y="1589069"/>
                </a:lnTo>
                <a:lnTo>
                  <a:pt x="1368726" y="1576873"/>
                </a:lnTo>
                <a:lnTo>
                  <a:pt x="1390767" y="1572394"/>
                </a:lnTo>
                <a:lnTo>
                  <a:pt x="1412809" y="1576873"/>
                </a:lnTo>
                <a:lnTo>
                  <a:pt x="1430858" y="1589069"/>
                </a:lnTo>
                <a:lnTo>
                  <a:pt x="1443054" y="1607118"/>
                </a:lnTo>
                <a:lnTo>
                  <a:pt x="1447533" y="1629159"/>
                </a:lnTo>
                <a:lnTo>
                  <a:pt x="1443054" y="1651200"/>
                </a:lnTo>
                <a:lnTo>
                  <a:pt x="1430858" y="1669250"/>
                </a:lnTo>
                <a:lnTo>
                  <a:pt x="1412809" y="1681445"/>
                </a:lnTo>
                <a:lnTo>
                  <a:pt x="1390767" y="1685924"/>
                </a:lnTo>
                <a:close/>
              </a:path>
            </a:pathLst>
          </a:custGeom>
          <a:solidFill>
            <a:srgbClr val="FFFFFF"/>
          </a:solidFill>
        </p:spPr>
        <p:txBody>
          <a:bodyPr wrap="square" lIns="0" tIns="0" rIns="0" bIns="0" rtlCol="0"/>
          <a:lstStyle/>
          <a:p>
            <a:endParaRPr/>
          </a:p>
        </p:txBody>
      </p:sp>
    </p:spTree>
    <p:extLst>
      <p:ext uri="{BB962C8B-B14F-4D97-AF65-F5344CB8AC3E}">
        <p14:creationId xmlns:p14="http://schemas.microsoft.com/office/powerpoint/2010/main" val="8857213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CA58B-2663-4ACE-9791-BD209F180169}"/>
              </a:ext>
            </a:extLst>
          </p:cNvPr>
          <p:cNvSpPr>
            <a:spLocks noGrp="1"/>
          </p:cNvSpPr>
          <p:nvPr>
            <p:ph type="title"/>
          </p:nvPr>
        </p:nvSpPr>
        <p:spPr>
          <a:xfrm>
            <a:off x="27214" y="25907"/>
            <a:ext cx="16433800" cy="1286662"/>
          </a:xfrm>
        </p:spPr>
        <p:txBody>
          <a:bodyPr/>
          <a:lstStyle/>
          <a:p>
            <a:r>
              <a:rPr lang="en-US" dirty="0">
                <a:latin typeface="Helvetica" panose="020B0604020202020204" pitchFamily="34" charset="0"/>
                <a:cs typeface="Helvetica" panose="020B0604020202020204" pitchFamily="34" charset="0"/>
              </a:rPr>
              <a:t>Filing of Single Declaration Export</a:t>
            </a:r>
          </a:p>
        </p:txBody>
      </p:sp>
      <p:sp>
        <p:nvSpPr>
          <p:cNvPr id="4" name="Text Placeholder 3">
            <a:extLst>
              <a:ext uri="{FF2B5EF4-FFF2-40B4-BE49-F238E27FC236}">
                <a16:creationId xmlns:a16="http://schemas.microsoft.com/office/drawing/2014/main" id="{5620AFA1-F253-4D30-B65F-01C28A4B4223}"/>
              </a:ext>
            </a:extLst>
          </p:cNvPr>
          <p:cNvSpPr>
            <a:spLocks noGrp="1"/>
          </p:cNvSpPr>
          <p:nvPr>
            <p:ph type="body" idx="1"/>
          </p:nvPr>
        </p:nvSpPr>
        <p:spPr>
          <a:xfrm>
            <a:off x="1007803" y="2204445"/>
            <a:ext cx="16459200" cy="5232202"/>
          </a:xfrm>
        </p:spPr>
        <p:txBody>
          <a:bodyPr/>
          <a:lstStyle/>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4000" dirty="0">
              <a:latin typeface="Helvetica" panose="020B0604020202020204" pitchFamily="34" charset="0"/>
              <a:cs typeface="Helvetica" panose="020B0604020202020204" pitchFamily="34" charset="0"/>
            </a:endParaRPr>
          </a:p>
        </p:txBody>
      </p:sp>
      <p:pic>
        <p:nvPicPr>
          <p:cNvPr id="5" name="Picture 4">
            <a:extLst>
              <a:ext uri="{FF2B5EF4-FFF2-40B4-BE49-F238E27FC236}">
                <a16:creationId xmlns:a16="http://schemas.microsoft.com/office/drawing/2014/main" id="{64490FEE-F10D-66CB-0D21-603F6CC493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148" y="1312569"/>
            <a:ext cx="16000252" cy="7292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DB4F75A7-CCB9-A1F3-8C87-FBDB3B82445A}"/>
              </a:ext>
            </a:extLst>
          </p:cNvPr>
          <p:cNvSpPr txBox="1"/>
          <p:nvPr/>
        </p:nvSpPr>
        <p:spPr>
          <a:xfrm>
            <a:off x="4273112" y="8885992"/>
            <a:ext cx="7942003" cy="677108"/>
          </a:xfrm>
          <a:prstGeom prst="rect">
            <a:avLst/>
          </a:prstGeom>
          <a:noFill/>
        </p:spPr>
        <p:txBody>
          <a:bodyPr wrap="square" rtlCol="0">
            <a:spAutoFit/>
          </a:bodyPr>
          <a:lstStyle/>
          <a:p>
            <a:r>
              <a:rPr lang="en-US" sz="2000" b="1" dirty="0">
                <a:effectLst/>
                <a:latin typeface="Helvetica" panose="020B0604020202020204" pitchFamily="34" charset="0"/>
                <a:ea typeface="Calibri" panose="020F0502020204030204" pitchFamily="34" charset="0"/>
                <a:cs typeface="Helvetica" panose="020B0604020202020204" pitchFamily="34" charset="0"/>
              </a:rPr>
              <a:t>User visits “www.psw.gov.pk” and click on the “Login” option.</a:t>
            </a:r>
          </a:p>
          <a:p>
            <a:endParaRPr lang="en-US" b="1" dirty="0"/>
          </a:p>
        </p:txBody>
      </p:sp>
    </p:spTree>
    <p:extLst>
      <p:ext uri="{BB962C8B-B14F-4D97-AF65-F5344CB8AC3E}">
        <p14:creationId xmlns:p14="http://schemas.microsoft.com/office/powerpoint/2010/main" val="31973859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CA58B-2663-4ACE-9791-BD209F180169}"/>
              </a:ext>
            </a:extLst>
          </p:cNvPr>
          <p:cNvSpPr>
            <a:spLocks noGrp="1"/>
          </p:cNvSpPr>
          <p:nvPr>
            <p:ph type="title"/>
          </p:nvPr>
        </p:nvSpPr>
        <p:spPr>
          <a:xfrm>
            <a:off x="25400" y="46838"/>
            <a:ext cx="16433800" cy="1286662"/>
          </a:xfrm>
        </p:spPr>
        <p:txBody>
          <a:bodyPr/>
          <a:lstStyle/>
          <a:p>
            <a:r>
              <a:rPr lang="en-US" dirty="0">
                <a:latin typeface="Helvetica" panose="020B0604020202020204" pitchFamily="34" charset="0"/>
                <a:cs typeface="Helvetica" panose="020B0604020202020204" pitchFamily="34" charset="0"/>
              </a:rPr>
              <a:t>Filing of Single Declaration Export</a:t>
            </a:r>
          </a:p>
        </p:txBody>
      </p:sp>
      <p:sp>
        <p:nvSpPr>
          <p:cNvPr id="4" name="Text Placeholder 3">
            <a:extLst>
              <a:ext uri="{FF2B5EF4-FFF2-40B4-BE49-F238E27FC236}">
                <a16:creationId xmlns:a16="http://schemas.microsoft.com/office/drawing/2014/main" id="{5620AFA1-F253-4D30-B65F-01C28A4B4223}"/>
              </a:ext>
            </a:extLst>
          </p:cNvPr>
          <p:cNvSpPr>
            <a:spLocks noGrp="1"/>
          </p:cNvSpPr>
          <p:nvPr>
            <p:ph type="body" idx="1"/>
          </p:nvPr>
        </p:nvSpPr>
        <p:spPr>
          <a:xfrm>
            <a:off x="1007803" y="2204445"/>
            <a:ext cx="16459200" cy="5232202"/>
          </a:xfrm>
        </p:spPr>
        <p:txBody>
          <a:bodyPr/>
          <a:lstStyle/>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4000" dirty="0">
              <a:latin typeface="Helvetica" panose="020B0604020202020204" pitchFamily="34" charset="0"/>
              <a:cs typeface="Helvetica" panose="020B0604020202020204" pitchFamily="34" charset="0"/>
            </a:endParaRPr>
          </a:p>
        </p:txBody>
      </p:sp>
      <p:sp>
        <p:nvSpPr>
          <p:cNvPr id="6" name="TextBox 5">
            <a:extLst>
              <a:ext uri="{FF2B5EF4-FFF2-40B4-BE49-F238E27FC236}">
                <a16:creationId xmlns:a16="http://schemas.microsoft.com/office/drawing/2014/main" id="{DB4F75A7-CCB9-A1F3-8C87-FBDB3B82445A}"/>
              </a:ext>
            </a:extLst>
          </p:cNvPr>
          <p:cNvSpPr txBox="1"/>
          <p:nvPr/>
        </p:nvSpPr>
        <p:spPr>
          <a:xfrm>
            <a:off x="1007803" y="9032438"/>
            <a:ext cx="13968351" cy="1292662"/>
          </a:xfrm>
          <a:prstGeom prst="rect">
            <a:avLst/>
          </a:prstGeom>
          <a:noFill/>
        </p:spPr>
        <p:txBody>
          <a:bodyPr wrap="square" rtlCol="0">
            <a:spAutoFit/>
          </a:bodyPr>
          <a:lstStyle/>
          <a:p>
            <a:pPr algn="ctr"/>
            <a:r>
              <a:rPr lang="en-US" sz="2000" b="1" dirty="0">
                <a:effectLst/>
                <a:latin typeface="Helvetica" panose="020B0604020202020204" pitchFamily="34" charset="0"/>
                <a:ea typeface="Calibri" panose="020F0502020204030204" pitchFamily="34" charset="0"/>
                <a:cs typeface="Helvetica" panose="020B0604020202020204" pitchFamily="34" charset="0"/>
              </a:rPr>
              <a:t>User shall enter the login credentials and click on the Login option. </a:t>
            </a:r>
          </a:p>
          <a:p>
            <a:pPr algn="ctr"/>
            <a:endParaRPr lang="en-US" sz="2000" b="1" dirty="0">
              <a:latin typeface="Helvetica" panose="020B0604020202020204" pitchFamily="34" charset="0"/>
              <a:ea typeface="Calibri" panose="020F0502020204030204" pitchFamily="34" charset="0"/>
              <a:cs typeface="Helvetica" panose="020B0604020202020204" pitchFamily="34" charset="0"/>
            </a:endParaRPr>
          </a:p>
          <a:p>
            <a:pPr algn="ctr"/>
            <a:r>
              <a:rPr lang="en-US" sz="2000" b="1" dirty="0">
                <a:effectLst/>
                <a:latin typeface="Helvetica" panose="020B0604020202020204" pitchFamily="34" charset="0"/>
                <a:ea typeface="Calibri" panose="020F0502020204030204" pitchFamily="34" charset="0"/>
                <a:cs typeface="Helvetica" panose="020B0604020202020204" pitchFamily="34" charset="0"/>
              </a:rPr>
              <a:t>Once the login credentials are validated, user is redirected to the dashboard.</a:t>
            </a:r>
          </a:p>
          <a:p>
            <a:pPr algn="ctr"/>
            <a:endParaRPr lang="en-US" b="1" dirty="0"/>
          </a:p>
        </p:txBody>
      </p:sp>
      <p:pic>
        <p:nvPicPr>
          <p:cNvPr id="7" name="Picture 6">
            <a:extLst>
              <a:ext uri="{FF2B5EF4-FFF2-40B4-BE49-F238E27FC236}">
                <a16:creationId xmlns:a16="http://schemas.microsoft.com/office/drawing/2014/main" id="{AF466DA2-0665-0EE0-75B5-B89222DEACF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036" y="1333500"/>
            <a:ext cx="15979363" cy="7465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272563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CA58B-2663-4ACE-9791-BD209F180169}"/>
              </a:ext>
            </a:extLst>
          </p:cNvPr>
          <p:cNvSpPr>
            <a:spLocks noGrp="1"/>
          </p:cNvSpPr>
          <p:nvPr>
            <p:ph type="title"/>
          </p:nvPr>
        </p:nvSpPr>
        <p:spPr>
          <a:xfrm>
            <a:off x="25400" y="-38100"/>
            <a:ext cx="16433800" cy="1286662"/>
          </a:xfrm>
        </p:spPr>
        <p:txBody>
          <a:bodyPr/>
          <a:lstStyle/>
          <a:p>
            <a:r>
              <a:rPr lang="en-US" dirty="0">
                <a:latin typeface="Helvetica" panose="020B0604020202020204" pitchFamily="34" charset="0"/>
                <a:cs typeface="Helvetica" panose="020B0604020202020204" pitchFamily="34" charset="0"/>
              </a:rPr>
              <a:t>Filing of Single Declaration Export</a:t>
            </a:r>
          </a:p>
        </p:txBody>
      </p:sp>
      <p:sp>
        <p:nvSpPr>
          <p:cNvPr id="4" name="Text Placeholder 3">
            <a:extLst>
              <a:ext uri="{FF2B5EF4-FFF2-40B4-BE49-F238E27FC236}">
                <a16:creationId xmlns:a16="http://schemas.microsoft.com/office/drawing/2014/main" id="{5620AFA1-F253-4D30-B65F-01C28A4B4223}"/>
              </a:ext>
            </a:extLst>
          </p:cNvPr>
          <p:cNvSpPr>
            <a:spLocks noGrp="1"/>
          </p:cNvSpPr>
          <p:nvPr>
            <p:ph type="body" idx="1"/>
          </p:nvPr>
        </p:nvSpPr>
        <p:spPr>
          <a:xfrm>
            <a:off x="1007803" y="2204445"/>
            <a:ext cx="16459200" cy="5232202"/>
          </a:xfrm>
        </p:spPr>
        <p:txBody>
          <a:bodyPr/>
          <a:lstStyle/>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4000" dirty="0">
              <a:latin typeface="Helvetica" panose="020B0604020202020204" pitchFamily="34" charset="0"/>
              <a:cs typeface="Helvetica" panose="020B0604020202020204" pitchFamily="34" charset="0"/>
            </a:endParaRPr>
          </a:p>
        </p:txBody>
      </p:sp>
      <p:sp>
        <p:nvSpPr>
          <p:cNvPr id="6" name="TextBox 5">
            <a:extLst>
              <a:ext uri="{FF2B5EF4-FFF2-40B4-BE49-F238E27FC236}">
                <a16:creationId xmlns:a16="http://schemas.microsoft.com/office/drawing/2014/main" id="{DB4F75A7-CCB9-A1F3-8C87-FBDB3B82445A}"/>
              </a:ext>
            </a:extLst>
          </p:cNvPr>
          <p:cNvSpPr txBox="1"/>
          <p:nvPr/>
        </p:nvSpPr>
        <p:spPr>
          <a:xfrm>
            <a:off x="1473503" y="9038438"/>
            <a:ext cx="15340993" cy="801245"/>
          </a:xfrm>
          <a:prstGeom prst="rect">
            <a:avLst/>
          </a:prstGeom>
          <a:noFill/>
        </p:spPr>
        <p:txBody>
          <a:bodyPr wrap="square" rtlCol="0">
            <a:spAutoFit/>
          </a:bodyPr>
          <a:lstStyle/>
          <a:p>
            <a:pPr marR="0" lvl="0" algn="just">
              <a:lnSpc>
                <a:spcPct val="107000"/>
              </a:lnSpc>
              <a:spcBef>
                <a:spcPts val="0"/>
              </a:spcBef>
              <a:spcAft>
                <a:spcPts val="800"/>
              </a:spcAft>
            </a:pPr>
            <a:r>
              <a:rPr lang="en-US" sz="2000" b="1" dirty="0">
                <a:effectLst/>
                <a:latin typeface="Helvetica" panose="020B0604020202020204" pitchFamily="34" charset="0"/>
                <a:ea typeface="Calibri" panose="020F0502020204030204" pitchFamily="34" charset="0"/>
                <a:cs typeface="Helvetica" panose="020B0604020202020204" pitchFamily="34" charset="0"/>
              </a:rPr>
              <a:t>User clicks on the “Single Declaration” option. Upon clicking on the option, “Single Declaration” interface appears.</a:t>
            </a:r>
          </a:p>
          <a:p>
            <a:endParaRPr lang="en-US" b="1" dirty="0"/>
          </a:p>
        </p:txBody>
      </p:sp>
      <p:pic>
        <p:nvPicPr>
          <p:cNvPr id="9" name="Picture 8">
            <a:extLst>
              <a:ext uri="{FF2B5EF4-FFF2-40B4-BE49-F238E27FC236}">
                <a16:creationId xmlns:a16="http://schemas.microsoft.com/office/drawing/2014/main" id="{182963A3-8F0D-AFDA-FF67-609DBC8F961B}"/>
              </a:ext>
            </a:extLst>
          </p:cNvPr>
          <p:cNvPicPr>
            <a:picLocks noChangeAspect="1"/>
          </p:cNvPicPr>
          <p:nvPr/>
        </p:nvPicPr>
        <p:blipFill>
          <a:blip r:embed="rId2"/>
          <a:stretch>
            <a:fillRect/>
          </a:stretch>
        </p:blipFill>
        <p:spPr>
          <a:xfrm>
            <a:off x="-8965" y="1248562"/>
            <a:ext cx="17911136" cy="83145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568840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CA58B-2663-4ACE-9791-BD209F180169}"/>
              </a:ext>
            </a:extLst>
          </p:cNvPr>
          <p:cNvSpPr>
            <a:spLocks noGrp="1"/>
          </p:cNvSpPr>
          <p:nvPr>
            <p:ph type="title"/>
          </p:nvPr>
        </p:nvSpPr>
        <p:spPr>
          <a:xfrm>
            <a:off x="16329" y="0"/>
            <a:ext cx="16433800" cy="1286662"/>
          </a:xfrm>
        </p:spPr>
        <p:txBody>
          <a:bodyPr/>
          <a:lstStyle/>
          <a:p>
            <a:r>
              <a:rPr lang="en-US" dirty="0">
                <a:latin typeface="Helvetica" panose="020B0604020202020204" pitchFamily="34" charset="0"/>
                <a:cs typeface="Helvetica" panose="020B0604020202020204" pitchFamily="34" charset="0"/>
              </a:rPr>
              <a:t>Filing of Single Declaration Export</a:t>
            </a:r>
          </a:p>
        </p:txBody>
      </p:sp>
      <p:sp>
        <p:nvSpPr>
          <p:cNvPr id="4" name="Text Placeholder 3">
            <a:extLst>
              <a:ext uri="{FF2B5EF4-FFF2-40B4-BE49-F238E27FC236}">
                <a16:creationId xmlns:a16="http://schemas.microsoft.com/office/drawing/2014/main" id="{5620AFA1-F253-4D30-B65F-01C28A4B4223}"/>
              </a:ext>
            </a:extLst>
          </p:cNvPr>
          <p:cNvSpPr>
            <a:spLocks noGrp="1"/>
          </p:cNvSpPr>
          <p:nvPr>
            <p:ph type="body" idx="1"/>
          </p:nvPr>
        </p:nvSpPr>
        <p:spPr>
          <a:xfrm>
            <a:off x="1007803" y="2204445"/>
            <a:ext cx="16459200" cy="5232202"/>
          </a:xfrm>
        </p:spPr>
        <p:txBody>
          <a:bodyPr/>
          <a:lstStyle/>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4000" dirty="0">
              <a:latin typeface="Helvetica" panose="020B0604020202020204" pitchFamily="34" charset="0"/>
              <a:cs typeface="Helvetica" panose="020B0604020202020204" pitchFamily="34" charset="0"/>
            </a:endParaRPr>
          </a:p>
        </p:txBody>
      </p:sp>
      <p:sp>
        <p:nvSpPr>
          <p:cNvPr id="6" name="TextBox 5">
            <a:extLst>
              <a:ext uri="{FF2B5EF4-FFF2-40B4-BE49-F238E27FC236}">
                <a16:creationId xmlns:a16="http://schemas.microsoft.com/office/drawing/2014/main" id="{DB4F75A7-CCB9-A1F3-8C87-FBDB3B82445A}"/>
              </a:ext>
            </a:extLst>
          </p:cNvPr>
          <p:cNvSpPr txBox="1"/>
          <p:nvPr/>
        </p:nvSpPr>
        <p:spPr>
          <a:xfrm>
            <a:off x="1752600" y="9027552"/>
            <a:ext cx="13487400" cy="801245"/>
          </a:xfrm>
          <a:prstGeom prst="rect">
            <a:avLst/>
          </a:prstGeom>
          <a:noFill/>
        </p:spPr>
        <p:txBody>
          <a:bodyPr wrap="square" rtlCol="0">
            <a:spAutoFit/>
          </a:bodyPr>
          <a:lstStyle/>
          <a:p>
            <a:pPr marR="0" lvl="0" algn="just">
              <a:lnSpc>
                <a:spcPct val="107000"/>
              </a:lnSpc>
              <a:spcBef>
                <a:spcPts val="0"/>
              </a:spcBef>
              <a:spcAft>
                <a:spcPts val="800"/>
              </a:spcAft>
            </a:pPr>
            <a:r>
              <a:rPr lang="en-US" sz="2000" b="1" dirty="0">
                <a:effectLst/>
                <a:latin typeface="Helvetica" panose="020B0604020202020204" pitchFamily="34" charset="0"/>
                <a:ea typeface="Calibri" panose="020F0502020204030204" pitchFamily="34" charset="0"/>
                <a:cs typeface="Helvetica" panose="020B0604020202020204" pitchFamily="34" charset="0"/>
              </a:rPr>
              <a:t>From Single Declaration interface, user can view saved, submitted declarations and create a new declaration.</a:t>
            </a:r>
          </a:p>
          <a:p>
            <a:endParaRPr lang="en-US" b="1" dirty="0"/>
          </a:p>
        </p:txBody>
      </p:sp>
      <p:pic>
        <p:nvPicPr>
          <p:cNvPr id="9" name="Picture 8">
            <a:extLst>
              <a:ext uri="{FF2B5EF4-FFF2-40B4-BE49-F238E27FC236}">
                <a16:creationId xmlns:a16="http://schemas.microsoft.com/office/drawing/2014/main" id="{DCFE771C-2A9D-CBC0-7996-4B8E5967FB05}"/>
              </a:ext>
            </a:extLst>
          </p:cNvPr>
          <p:cNvPicPr>
            <a:picLocks noChangeAspect="1"/>
          </p:cNvPicPr>
          <p:nvPr/>
        </p:nvPicPr>
        <p:blipFill>
          <a:blip r:embed="rId2"/>
          <a:stretch>
            <a:fillRect/>
          </a:stretch>
        </p:blipFill>
        <p:spPr>
          <a:xfrm>
            <a:off x="95250" y="1259448"/>
            <a:ext cx="16135350" cy="74052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315808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CA58B-2663-4ACE-9791-BD209F180169}"/>
              </a:ext>
            </a:extLst>
          </p:cNvPr>
          <p:cNvSpPr>
            <a:spLocks noGrp="1"/>
          </p:cNvSpPr>
          <p:nvPr>
            <p:ph type="title"/>
          </p:nvPr>
        </p:nvSpPr>
        <p:spPr>
          <a:xfrm>
            <a:off x="25400" y="-38100"/>
            <a:ext cx="16433800" cy="1286662"/>
          </a:xfrm>
        </p:spPr>
        <p:txBody>
          <a:bodyPr/>
          <a:lstStyle/>
          <a:p>
            <a:r>
              <a:rPr lang="en-US" dirty="0">
                <a:latin typeface="Helvetica" panose="020B0604020202020204" pitchFamily="34" charset="0"/>
                <a:cs typeface="Helvetica" panose="020B0604020202020204" pitchFamily="34" charset="0"/>
              </a:rPr>
              <a:t>Filing of Single Declaration Export</a:t>
            </a:r>
          </a:p>
        </p:txBody>
      </p:sp>
      <p:sp>
        <p:nvSpPr>
          <p:cNvPr id="4" name="Text Placeholder 3">
            <a:extLst>
              <a:ext uri="{FF2B5EF4-FFF2-40B4-BE49-F238E27FC236}">
                <a16:creationId xmlns:a16="http://schemas.microsoft.com/office/drawing/2014/main" id="{5620AFA1-F253-4D30-B65F-01C28A4B4223}"/>
              </a:ext>
            </a:extLst>
          </p:cNvPr>
          <p:cNvSpPr>
            <a:spLocks noGrp="1"/>
          </p:cNvSpPr>
          <p:nvPr>
            <p:ph type="body" idx="1"/>
          </p:nvPr>
        </p:nvSpPr>
        <p:spPr>
          <a:xfrm>
            <a:off x="1007803" y="2204445"/>
            <a:ext cx="16459200" cy="5232202"/>
          </a:xfrm>
        </p:spPr>
        <p:txBody>
          <a:bodyPr/>
          <a:lstStyle/>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4000" dirty="0">
              <a:latin typeface="Helvetica" panose="020B0604020202020204" pitchFamily="34" charset="0"/>
              <a:cs typeface="Helvetica" panose="020B0604020202020204" pitchFamily="34" charset="0"/>
            </a:endParaRPr>
          </a:p>
        </p:txBody>
      </p:sp>
      <p:sp>
        <p:nvSpPr>
          <p:cNvPr id="6" name="TextBox 5">
            <a:extLst>
              <a:ext uri="{FF2B5EF4-FFF2-40B4-BE49-F238E27FC236}">
                <a16:creationId xmlns:a16="http://schemas.microsoft.com/office/drawing/2014/main" id="{DB4F75A7-CCB9-A1F3-8C87-FBDB3B82445A}"/>
              </a:ext>
            </a:extLst>
          </p:cNvPr>
          <p:cNvSpPr txBox="1"/>
          <p:nvPr/>
        </p:nvSpPr>
        <p:spPr>
          <a:xfrm>
            <a:off x="1536700" y="8438188"/>
            <a:ext cx="13411200" cy="1233158"/>
          </a:xfrm>
          <a:prstGeom prst="rect">
            <a:avLst/>
          </a:prstGeom>
          <a:noFill/>
        </p:spPr>
        <p:txBody>
          <a:bodyPr wrap="square" rtlCol="0">
            <a:spAutoFit/>
          </a:bodyPr>
          <a:lstStyle/>
          <a:p>
            <a:pPr marR="0" lvl="0" algn="ctr">
              <a:lnSpc>
                <a:spcPct val="107000"/>
              </a:lnSpc>
              <a:spcBef>
                <a:spcPts val="0"/>
              </a:spcBef>
              <a:spcAft>
                <a:spcPts val="800"/>
              </a:spcAft>
            </a:pPr>
            <a:r>
              <a:rPr lang="en-US" sz="2000" b="1" dirty="0">
                <a:effectLst/>
                <a:latin typeface="Helvetica" panose="020B0604020202020204" pitchFamily="34" charset="0"/>
                <a:ea typeface="Calibri" panose="020F0502020204030204" pitchFamily="34" charset="0"/>
                <a:cs typeface="Helvetica" panose="020B0604020202020204" pitchFamily="34" charset="0"/>
              </a:rPr>
              <a:t>Upon hover on “Export” option. “Create Declaration” option appears.</a:t>
            </a:r>
            <a:endParaRPr lang="en-US" sz="2000" b="1" dirty="0">
              <a:latin typeface="Helvetica" panose="020B0604020202020204" pitchFamily="34" charset="0"/>
              <a:ea typeface="Calibri" panose="020F0502020204030204" pitchFamily="34" charset="0"/>
              <a:cs typeface="Helvetica" panose="020B0604020202020204" pitchFamily="34" charset="0"/>
            </a:endParaRPr>
          </a:p>
          <a:p>
            <a:pPr marR="0" lvl="0" algn="ctr">
              <a:lnSpc>
                <a:spcPct val="107000"/>
              </a:lnSpc>
              <a:spcBef>
                <a:spcPts val="0"/>
              </a:spcBef>
              <a:spcAft>
                <a:spcPts val="800"/>
              </a:spcAft>
            </a:pPr>
            <a:r>
              <a:rPr lang="en-US" sz="2000" b="1" dirty="0">
                <a:effectLst/>
                <a:latin typeface="Helvetica" panose="020B0604020202020204" pitchFamily="34" charset="0"/>
                <a:ea typeface="Calibri" panose="020F0502020204030204" pitchFamily="34" charset="0"/>
                <a:cs typeface="Helvetica" panose="020B0604020202020204" pitchFamily="34" charset="0"/>
              </a:rPr>
              <a:t>Upon click on the ‘Create Declaration’ option, system displays single declaration interface.</a:t>
            </a:r>
          </a:p>
          <a:p>
            <a:pPr algn="ctr"/>
            <a:endParaRPr lang="en-US" b="1" dirty="0"/>
          </a:p>
        </p:txBody>
      </p:sp>
      <p:pic>
        <p:nvPicPr>
          <p:cNvPr id="9" name="Picture 8">
            <a:extLst>
              <a:ext uri="{FF2B5EF4-FFF2-40B4-BE49-F238E27FC236}">
                <a16:creationId xmlns:a16="http://schemas.microsoft.com/office/drawing/2014/main" id="{6D6F3A97-8473-E6CE-34E2-94EDBBE3CEC3}"/>
              </a:ext>
            </a:extLst>
          </p:cNvPr>
          <p:cNvPicPr>
            <a:picLocks noChangeAspect="1"/>
          </p:cNvPicPr>
          <p:nvPr/>
        </p:nvPicPr>
        <p:blipFill>
          <a:blip r:embed="rId2"/>
          <a:stretch>
            <a:fillRect/>
          </a:stretch>
        </p:blipFill>
        <p:spPr>
          <a:xfrm>
            <a:off x="101600" y="1232233"/>
            <a:ext cx="16052800" cy="69244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74528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CA58B-2663-4ACE-9791-BD209F180169}"/>
              </a:ext>
            </a:extLst>
          </p:cNvPr>
          <p:cNvSpPr>
            <a:spLocks noGrp="1"/>
          </p:cNvSpPr>
          <p:nvPr>
            <p:ph type="title"/>
          </p:nvPr>
        </p:nvSpPr>
        <p:spPr>
          <a:xfrm>
            <a:off x="25400" y="-38100"/>
            <a:ext cx="16433800" cy="1286662"/>
          </a:xfrm>
        </p:spPr>
        <p:txBody>
          <a:bodyPr/>
          <a:lstStyle/>
          <a:p>
            <a:r>
              <a:rPr lang="en-US" dirty="0">
                <a:latin typeface="Helvetica" panose="020B0604020202020204" pitchFamily="34" charset="0"/>
                <a:cs typeface="Helvetica" panose="020B0604020202020204" pitchFamily="34" charset="0"/>
              </a:rPr>
              <a:t>Filing of Single Declaration Export</a:t>
            </a:r>
          </a:p>
        </p:txBody>
      </p:sp>
      <p:sp>
        <p:nvSpPr>
          <p:cNvPr id="4" name="Text Placeholder 3">
            <a:extLst>
              <a:ext uri="{FF2B5EF4-FFF2-40B4-BE49-F238E27FC236}">
                <a16:creationId xmlns:a16="http://schemas.microsoft.com/office/drawing/2014/main" id="{5620AFA1-F253-4D30-B65F-01C28A4B4223}"/>
              </a:ext>
            </a:extLst>
          </p:cNvPr>
          <p:cNvSpPr>
            <a:spLocks noGrp="1"/>
          </p:cNvSpPr>
          <p:nvPr>
            <p:ph type="body" idx="1"/>
          </p:nvPr>
        </p:nvSpPr>
        <p:spPr>
          <a:xfrm>
            <a:off x="1007803" y="2204445"/>
            <a:ext cx="16459200" cy="5232202"/>
          </a:xfrm>
        </p:spPr>
        <p:txBody>
          <a:bodyPr/>
          <a:lstStyle/>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4000" dirty="0">
              <a:latin typeface="Helvetica" panose="020B0604020202020204" pitchFamily="34" charset="0"/>
              <a:cs typeface="Helvetica" panose="020B0604020202020204" pitchFamily="34" charset="0"/>
            </a:endParaRPr>
          </a:p>
        </p:txBody>
      </p:sp>
      <p:sp>
        <p:nvSpPr>
          <p:cNvPr id="6" name="TextBox 5">
            <a:extLst>
              <a:ext uri="{FF2B5EF4-FFF2-40B4-BE49-F238E27FC236}">
                <a16:creationId xmlns:a16="http://schemas.microsoft.com/office/drawing/2014/main" id="{DB4F75A7-CCB9-A1F3-8C87-FBDB3B82445A}"/>
              </a:ext>
            </a:extLst>
          </p:cNvPr>
          <p:cNvSpPr txBox="1"/>
          <p:nvPr/>
        </p:nvSpPr>
        <p:spPr>
          <a:xfrm>
            <a:off x="762000" y="8572725"/>
            <a:ext cx="14554200" cy="727059"/>
          </a:xfrm>
          <a:prstGeom prst="rect">
            <a:avLst/>
          </a:prstGeom>
          <a:noFill/>
        </p:spPr>
        <p:txBody>
          <a:bodyPr wrap="square" rtlCol="0">
            <a:spAutoFit/>
          </a:bodyPr>
          <a:lstStyle/>
          <a:p>
            <a:pPr marR="0" lvl="0" algn="ctr">
              <a:lnSpc>
                <a:spcPct val="107000"/>
              </a:lnSpc>
              <a:spcBef>
                <a:spcPts val="0"/>
              </a:spcBef>
              <a:spcAft>
                <a:spcPts val="800"/>
              </a:spcAft>
            </a:pPr>
            <a:r>
              <a:rPr lang="en-US" sz="2000" b="1" dirty="0">
                <a:effectLst/>
                <a:latin typeface="Helvetica" panose="020B0604020202020204" pitchFamily="34" charset="0"/>
                <a:ea typeface="Calibri" panose="020F0502020204030204" pitchFamily="34" charset="0"/>
                <a:cs typeface="Helvetica" panose="020B0604020202020204" pitchFamily="34" charset="0"/>
              </a:rPr>
              <a:t>Upon clicking on the ‘Create Declaration’ option, an interface appears for selection of Consignment Category and Declaration Type. User selects Consignment Category and Declaration Type and click on the ‘Confirm’ option. </a:t>
            </a:r>
            <a:endParaRPr lang="en-US" sz="2000" b="1" dirty="0">
              <a:latin typeface="Helvetica" panose="020B0604020202020204" pitchFamily="34" charset="0"/>
              <a:cs typeface="Helvetica" panose="020B0604020202020204" pitchFamily="34" charset="0"/>
            </a:endParaRPr>
          </a:p>
        </p:txBody>
      </p:sp>
      <p:pic>
        <p:nvPicPr>
          <p:cNvPr id="8" name="Picture 7">
            <a:extLst>
              <a:ext uri="{FF2B5EF4-FFF2-40B4-BE49-F238E27FC236}">
                <a16:creationId xmlns:a16="http://schemas.microsoft.com/office/drawing/2014/main" id="{D88753A4-65C3-5B84-2893-93E349D9979F}"/>
              </a:ext>
            </a:extLst>
          </p:cNvPr>
          <p:cNvPicPr>
            <a:picLocks noChangeAspect="1"/>
          </p:cNvPicPr>
          <p:nvPr/>
        </p:nvPicPr>
        <p:blipFill>
          <a:blip r:embed="rId2"/>
          <a:stretch>
            <a:fillRect/>
          </a:stretch>
        </p:blipFill>
        <p:spPr>
          <a:xfrm>
            <a:off x="107690" y="1275777"/>
            <a:ext cx="16149695" cy="7068124"/>
          </a:xfrm>
          <a:prstGeom prst="rect">
            <a:avLst/>
          </a:prstGeom>
        </p:spPr>
      </p:pic>
    </p:spTree>
    <p:extLst>
      <p:ext uri="{BB962C8B-B14F-4D97-AF65-F5344CB8AC3E}">
        <p14:creationId xmlns:p14="http://schemas.microsoft.com/office/powerpoint/2010/main" val="295160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E78FD-0BCB-48A1-9E6E-28997BF9C4EA}"/>
              </a:ext>
            </a:extLst>
          </p:cNvPr>
          <p:cNvPicPr>
            <a:picLocks noChangeAspect="1"/>
          </p:cNvPicPr>
          <p:nvPr/>
        </p:nvPicPr>
        <p:blipFill>
          <a:blip r:embed="rId2"/>
          <a:stretch>
            <a:fillRect/>
          </a:stretch>
        </p:blipFill>
        <p:spPr>
          <a:xfrm>
            <a:off x="-1" y="8141213"/>
            <a:ext cx="10960478" cy="2119880"/>
          </a:xfrm>
          <a:prstGeom prst="rect">
            <a:avLst/>
          </a:prstGeom>
        </p:spPr>
      </p:pic>
      <p:sp>
        <p:nvSpPr>
          <p:cNvPr id="2" name="Title 1">
            <a:extLst>
              <a:ext uri="{FF2B5EF4-FFF2-40B4-BE49-F238E27FC236}">
                <a16:creationId xmlns:a16="http://schemas.microsoft.com/office/drawing/2014/main" id="{1D1CA58B-2663-4ACE-9791-BD209F180169}"/>
              </a:ext>
            </a:extLst>
          </p:cNvPr>
          <p:cNvSpPr>
            <a:spLocks noGrp="1"/>
          </p:cNvSpPr>
          <p:nvPr>
            <p:ph type="title"/>
          </p:nvPr>
        </p:nvSpPr>
        <p:spPr>
          <a:xfrm>
            <a:off x="846396" y="656438"/>
            <a:ext cx="16620607" cy="1107996"/>
          </a:xfrm>
        </p:spPr>
        <p:txBody>
          <a:bodyPr/>
          <a:lstStyle/>
          <a:p>
            <a:r>
              <a:rPr lang="en-US" sz="7200" dirty="0">
                <a:latin typeface="Helvetica" panose="020B0604020202020204" pitchFamily="34" charset="0"/>
                <a:cs typeface="Helvetica" panose="020B0604020202020204" pitchFamily="34" charset="0"/>
              </a:rPr>
              <a:t>Salient Features of PSW Subscription</a:t>
            </a:r>
          </a:p>
        </p:txBody>
      </p:sp>
      <p:sp>
        <p:nvSpPr>
          <p:cNvPr id="4" name="Text Placeholder 3">
            <a:extLst>
              <a:ext uri="{FF2B5EF4-FFF2-40B4-BE49-F238E27FC236}">
                <a16:creationId xmlns:a16="http://schemas.microsoft.com/office/drawing/2014/main" id="{5620AFA1-F253-4D30-B65F-01C28A4B4223}"/>
              </a:ext>
            </a:extLst>
          </p:cNvPr>
          <p:cNvSpPr>
            <a:spLocks noGrp="1"/>
          </p:cNvSpPr>
          <p:nvPr>
            <p:ph type="body" idx="1"/>
          </p:nvPr>
        </p:nvSpPr>
        <p:spPr>
          <a:xfrm>
            <a:off x="1007803" y="2204444"/>
            <a:ext cx="16459200" cy="5539978"/>
          </a:xfrm>
        </p:spPr>
        <p:txBody>
          <a:bodyPr/>
          <a:lstStyle/>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4000" dirty="0">
              <a:latin typeface="Helvetica" panose="020B0604020202020204" pitchFamily="34" charset="0"/>
              <a:cs typeface="Helvetica" panose="020B0604020202020204" pitchFamily="34" charset="0"/>
            </a:endParaRPr>
          </a:p>
        </p:txBody>
      </p:sp>
      <p:sp>
        <p:nvSpPr>
          <p:cNvPr id="7" name="object 7">
            <a:extLst>
              <a:ext uri="{FF2B5EF4-FFF2-40B4-BE49-F238E27FC236}">
                <a16:creationId xmlns:a16="http://schemas.microsoft.com/office/drawing/2014/main" id="{5D55024D-633F-F6FD-9B95-D2251D87B60D}"/>
              </a:ext>
            </a:extLst>
          </p:cNvPr>
          <p:cNvSpPr txBox="1"/>
          <p:nvPr/>
        </p:nvSpPr>
        <p:spPr>
          <a:xfrm>
            <a:off x="1007803" y="2324100"/>
            <a:ext cx="16459200" cy="6376810"/>
          </a:xfrm>
          <a:prstGeom prst="rect">
            <a:avLst/>
          </a:prstGeom>
        </p:spPr>
        <p:txBody>
          <a:bodyPr vert="horz" wrap="square" lIns="0" tIns="635" rIns="0" bIns="0" rtlCol="0">
            <a:spAutoFit/>
          </a:bodyPr>
          <a:lstStyle/>
          <a:p>
            <a:pPr marL="469900" marR="5080" indent="-457200">
              <a:lnSpc>
                <a:spcPct val="150000"/>
              </a:lnSpc>
              <a:spcBef>
                <a:spcPts val="5"/>
              </a:spcBef>
              <a:buFont typeface="Arial" panose="020B0604020202020204" pitchFamily="34" charset="0"/>
              <a:buChar char="•"/>
            </a:pPr>
            <a:r>
              <a:rPr lang="en-US" sz="2800" b="1" spc="-40" dirty="0">
                <a:latin typeface="Verdana"/>
                <a:cs typeface="Verdana"/>
              </a:rPr>
              <a:t>Scope</a:t>
            </a:r>
            <a:r>
              <a:rPr lang="en-US" sz="2800" spc="-40" dirty="0">
                <a:latin typeface="Verdana"/>
                <a:cs typeface="Verdana"/>
              </a:rPr>
              <a:t>: NTN holders, FTN holders, and Non-NTN\Non-FTN holders can subscribe in PSW.</a:t>
            </a:r>
          </a:p>
          <a:p>
            <a:pPr marL="469900" marR="5080" indent="-457200">
              <a:lnSpc>
                <a:spcPct val="150000"/>
              </a:lnSpc>
              <a:spcBef>
                <a:spcPts val="5"/>
              </a:spcBef>
              <a:buFont typeface="Arial" panose="020B0604020202020204" pitchFamily="34" charset="0"/>
              <a:buChar char="•"/>
            </a:pPr>
            <a:r>
              <a:rPr lang="en-US" sz="2800" b="1" spc="-40" dirty="0">
                <a:latin typeface="Verdana"/>
                <a:cs typeface="Verdana"/>
              </a:rPr>
              <a:t>Real time data validation/KYC</a:t>
            </a:r>
            <a:r>
              <a:rPr lang="en-US" sz="2800" spc="-40" dirty="0">
                <a:latin typeface="Verdana"/>
                <a:cs typeface="Verdana"/>
              </a:rPr>
              <a:t>: Subscription process is 100% automated through real time data validations with FBR, NADRA and PMD. </a:t>
            </a:r>
          </a:p>
          <a:p>
            <a:pPr marL="469900" marR="5080" indent="-457200">
              <a:lnSpc>
                <a:spcPct val="150000"/>
              </a:lnSpc>
              <a:spcBef>
                <a:spcPts val="5"/>
              </a:spcBef>
              <a:buFont typeface="Arial" panose="020B0604020202020204" pitchFamily="34" charset="0"/>
              <a:buChar char="•"/>
            </a:pPr>
            <a:r>
              <a:rPr lang="en-US" sz="2800" b="1" spc="-40" dirty="0">
                <a:latin typeface="Verdana"/>
                <a:cs typeface="Verdana"/>
              </a:rPr>
              <a:t>Paper/contact less processing</a:t>
            </a:r>
            <a:r>
              <a:rPr lang="en-US" sz="2800" spc="-40" dirty="0">
                <a:latin typeface="Verdana"/>
                <a:cs typeface="Verdana"/>
              </a:rPr>
              <a:t>: Subscription application shall be auto processed, and User ID shall be automatically issued by the system.</a:t>
            </a:r>
          </a:p>
          <a:p>
            <a:pPr marL="469900" marR="5080" indent="-457200">
              <a:lnSpc>
                <a:spcPct val="150000"/>
              </a:lnSpc>
              <a:spcBef>
                <a:spcPts val="5"/>
              </a:spcBef>
              <a:buFont typeface="Arial" panose="020B0604020202020204" pitchFamily="34" charset="0"/>
              <a:buChar char="•"/>
            </a:pPr>
            <a:r>
              <a:rPr lang="en-US" sz="2800" b="1" spc="-40" dirty="0">
                <a:latin typeface="Verdana"/>
                <a:cs typeface="Verdana"/>
              </a:rPr>
              <a:t>E Payment</a:t>
            </a:r>
            <a:r>
              <a:rPr lang="en-US" sz="2800" spc="-40" dirty="0">
                <a:latin typeface="Verdana"/>
                <a:cs typeface="Verdana"/>
              </a:rPr>
              <a:t>: Subscription Fee shall be paid online through 1Link using Alternate Delivery Channel (ADC).</a:t>
            </a:r>
          </a:p>
          <a:p>
            <a:pPr marL="469900" marR="5080" indent="-457200">
              <a:lnSpc>
                <a:spcPct val="150000"/>
              </a:lnSpc>
              <a:spcBef>
                <a:spcPts val="5"/>
              </a:spcBef>
              <a:buFont typeface="Arial" panose="020B0604020202020204" pitchFamily="34" charset="0"/>
              <a:buChar char="•"/>
            </a:pPr>
            <a:r>
              <a:rPr lang="en-US" sz="2800" b="1" spc="-40" dirty="0">
                <a:latin typeface="Verdana"/>
                <a:cs typeface="Verdana"/>
              </a:rPr>
              <a:t>Authenticity of Subscriber</a:t>
            </a:r>
            <a:r>
              <a:rPr lang="en-US" sz="2800" spc="-40" dirty="0">
                <a:latin typeface="Verdana"/>
                <a:cs typeface="Verdana"/>
              </a:rPr>
              <a:t>: Subscriber authenticity shall be ensured through Biometric verification from NADRA and mobile number ownership through PMD.</a:t>
            </a:r>
          </a:p>
          <a:p>
            <a:pPr marL="12700" marR="5080">
              <a:lnSpc>
                <a:spcPct val="150000"/>
              </a:lnSpc>
              <a:spcBef>
                <a:spcPts val="5"/>
              </a:spcBef>
            </a:pPr>
            <a:endParaRPr lang="en-US" sz="2800" spc="-40" dirty="0">
              <a:latin typeface="Verdana"/>
              <a:cs typeface="Verdana"/>
            </a:endParaRPr>
          </a:p>
        </p:txBody>
      </p:sp>
    </p:spTree>
    <p:extLst>
      <p:ext uri="{BB962C8B-B14F-4D97-AF65-F5344CB8AC3E}">
        <p14:creationId xmlns:p14="http://schemas.microsoft.com/office/powerpoint/2010/main" val="12388982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20AFA1-F253-4D30-B65F-01C28A4B4223}"/>
              </a:ext>
            </a:extLst>
          </p:cNvPr>
          <p:cNvSpPr>
            <a:spLocks noGrp="1"/>
          </p:cNvSpPr>
          <p:nvPr>
            <p:ph type="body" idx="1"/>
          </p:nvPr>
        </p:nvSpPr>
        <p:spPr>
          <a:xfrm>
            <a:off x="1007803" y="2204445"/>
            <a:ext cx="16459200" cy="5232202"/>
          </a:xfrm>
        </p:spPr>
        <p:txBody>
          <a:bodyPr/>
          <a:lstStyle/>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4000" dirty="0">
              <a:latin typeface="Helvetica" panose="020B0604020202020204" pitchFamily="34" charset="0"/>
              <a:cs typeface="Helvetica" panose="020B0604020202020204" pitchFamily="34" charset="0"/>
            </a:endParaRPr>
          </a:p>
        </p:txBody>
      </p:sp>
      <p:sp>
        <p:nvSpPr>
          <p:cNvPr id="6" name="TextBox 5">
            <a:extLst>
              <a:ext uri="{FF2B5EF4-FFF2-40B4-BE49-F238E27FC236}">
                <a16:creationId xmlns:a16="http://schemas.microsoft.com/office/drawing/2014/main" id="{DB4F75A7-CCB9-A1F3-8C87-FBDB3B82445A}"/>
              </a:ext>
            </a:extLst>
          </p:cNvPr>
          <p:cNvSpPr txBox="1"/>
          <p:nvPr/>
        </p:nvSpPr>
        <p:spPr>
          <a:xfrm>
            <a:off x="408920" y="9441892"/>
            <a:ext cx="14554200" cy="397738"/>
          </a:xfrm>
          <a:prstGeom prst="rect">
            <a:avLst/>
          </a:prstGeom>
          <a:noFill/>
        </p:spPr>
        <p:txBody>
          <a:bodyPr wrap="square" rtlCol="0">
            <a:spAutoFit/>
          </a:bodyPr>
          <a:lstStyle/>
          <a:p>
            <a:pPr marR="0" lvl="0" algn="ctr">
              <a:lnSpc>
                <a:spcPct val="107000"/>
              </a:lnSpc>
              <a:spcBef>
                <a:spcPts val="0"/>
              </a:spcBef>
              <a:spcAft>
                <a:spcPts val="800"/>
              </a:spcAft>
            </a:pPr>
            <a:r>
              <a:rPr lang="en-US" sz="2000" b="1" dirty="0">
                <a:effectLst/>
                <a:latin typeface="Helvetica" panose="020B0604020202020204" pitchFamily="34" charset="0"/>
                <a:ea typeface="Calibri" panose="020F0502020204030204" pitchFamily="34" charset="0"/>
                <a:cs typeface="Helvetica" panose="020B0604020202020204" pitchFamily="34" charset="0"/>
              </a:rPr>
              <a:t>User provides the consignment information.</a:t>
            </a:r>
            <a:endParaRPr lang="en-US" sz="2000" b="1" dirty="0">
              <a:latin typeface="Helvetica" panose="020B0604020202020204" pitchFamily="34" charset="0"/>
              <a:cs typeface="Helvetica" panose="020B0604020202020204" pitchFamily="34" charset="0"/>
            </a:endParaRPr>
          </a:p>
        </p:txBody>
      </p:sp>
      <p:pic>
        <p:nvPicPr>
          <p:cNvPr id="5" name="Picture 4">
            <a:extLst>
              <a:ext uri="{FF2B5EF4-FFF2-40B4-BE49-F238E27FC236}">
                <a16:creationId xmlns:a16="http://schemas.microsoft.com/office/drawing/2014/main" id="{B26EA6FD-903D-2E8E-4C54-108CFDC04894}"/>
              </a:ext>
            </a:extLst>
          </p:cNvPr>
          <p:cNvPicPr>
            <a:picLocks noChangeAspect="1"/>
          </p:cNvPicPr>
          <p:nvPr/>
        </p:nvPicPr>
        <p:blipFill>
          <a:blip r:embed="rId2"/>
          <a:stretch>
            <a:fillRect/>
          </a:stretch>
        </p:blipFill>
        <p:spPr>
          <a:xfrm>
            <a:off x="203134" y="144898"/>
            <a:ext cx="14965773" cy="9026317"/>
          </a:xfrm>
          <a:prstGeom prst="rect">
            <a:avLst/>
          </a:prstGeom>
        </p:spPr>
      </p:pic>
      <p:sp>
        <p:nvSpPr>
          <p:cNvPr id="9" name="object 4">
            <a:extLst>
              <a:ext uri="{FF2B5EF4-FFF2-40B4-BE49-F238E27FC236}">
                <a16:creationId xmlns:a16="http://schemas.microsoft.com/office/drawing/2014/main" id="{27142031-C816-F958-36AB-6FA428A1B05A}"/>
              </a:ext>
            </a:extLst>
          </p:cNvPr>
          <p:cNvSpPr/>
          <p:nvPr/>
        </p:nvSpPr>
        <p:spPr>
          <a:xfrm rot="5400000">
            <a:off x="12412437" y="4427765"/>
            <a:ext cx="10286998" cy="1431472"/>
          </a:xfrm>
          <a:custGeom>
            <a:avLst/>
            <a:gdLst/>
            <a:ahLst/>
            <a:cxnLst/>
            <a:rect l="l" t="t" r="r" b="b"/>
            <a:pathLst>
              <a:path w="18288000" h="3505200">
                <a:moveTo>
                  <a:pt x="18287639" y="3505200"/>
                </a:moveTo>
                <a:lnTo>
                  <a:pt x="0" y="3505200"/>
                </a:lnTo>
                <a:lnTo>
                  <a:pt x="0" y="0"/>
                </a:lnTo>
                <a:lnTo>
                  <a:pt x="18287639" y="0"/>
                </a:lnTo>
                <a:lnTo>
                  <a:pt x="18287639" y="3505200"/>
                </a:lnTo>
                <a:close/>
              </a:path>
            </a:pathLst>
          </a:custGeom>
          <a:solidFill>
            <a:srgbClr val="00995D"/>
          </a:solidFill>
        </p:spPr>
        <p:txBody>
          <a:bodyPr wrap="square" lIns="0" tIns="0" rIns="0" bIns="0" rtlCol="0"/>
          <a:lstStyle/>
          <a:p>
            <a:endParaRPr/>
          </a:p>
        </p:txBody>
      </p:sp>
      <p:sp>
        <p:nvSpPr>
          <p:cNvPr id="10" name="object 7">
            <a:extLst>
              <a:ext uri="{FF2B5EF4-FFF2-40B4-BE49-F238E27FC236}">
                <a16:creationId xmlns:a16="http://schemas.microsoft.com/office/drawing/2014/main" id="{02033982-91A0-81C3-C831-07B1289E32FB}"/>
              </a:ext>
            </a:extLst>
          </p:cNvPr>
          <p:cNvSpPr txBox="1">
            <a:spLocks noGrp="1"/>
          </p:cNvSpPr>
          <p:nvPr>
            <p:ph type="title"/>
          </p:nvPr>
        </p:nvSpPr>
        <p:spPr>
          <a:xfrm rot="5400000">
            <a:off x="12791061" y="4561975"/>
            <a:ext cx="10027803" cy="1437253"/>
          </a:xfrm>
          <a:prstGeom prst="rect">
            <a:avLst/>
          </a:prstGeom>
        </p:spPr>
        <p:txBody>
          <a:bodyPr vert="horz" wrap="square" lIns="0" tIns="284480" rIns="0" bIns="0" rtlCol="0">
            <a:spAutoFit/>
          </a:bodyPr>
          <a:lstStyle/>
          <a:p>
            <a:pPr marL="12700" marR="5080">
              <a:lnSpc>
                <a:spcPts val="10500"/>
              </a:lnSpc>
              <a:spcBef>
                <a:spcPts val="2240"/>
              </a:spcBef>
            </a:pPr>
            <a:r>
              <a:rPr lang="en-US" sz="4800" dirty="0">
                <a:solidFill>
                  <a:srgbClr val="FFFFFF"/>
                </a:solidFill>
                <a:latin typeface="Helvetica" panose="020B0604020202020204" pitchFamily="34" charset="0"/>
                <a:cs typeface="Helvetica" panose="020B0604020202020204" pitchFamily="34" charset="0"/>
              </a:rPr>
              <a:t>SD – Consignment Information</a:t>
            </a:r>
            <a:endParaRPr sz="48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7530311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20AFA1-F253-4D30-B65F-01C28A4B4223}"/>
              </a:ext>
            </a:extLst>
          </p:cNvPr>
          <p:cNvSpPr>
            <a:spLocks noGrp="1"/>
          </p:cNvSpPr>
          <p:nvPr>
            <p:ph type="body" idx="1"/>
          </p:nvPr>
        </p:nvSpPr>
        <p:spPr>
          <a:xfrm>
            <a:off x="1007803" y="2204445"/>
            <a:ext cx="16459200" cy="5232202"/>
          </a:xfrm>
        </p:spPr>
        <p:txBody>
          <a:bodyPr/>
          <a:lstStyle/>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4000" dirty="0">
              <a:latin typeface="Helvetica" panose="020B0604020202020204" pitchFamily="34" charset="0"/>
              <a:cs typeface="Helvetica" panose="020B0604020202020204" pitchFamily="34" charset="0"/>
            </a:endParaRPr>
          </a:p>
        </p:txBody>
      </p:sp>
      <p:sp>
        <p:nvSpPr>
          <p:cNvPr id="6" name="TextBox 5">
            <a:extLst>
              <a:ext uri="{FF2B5EF4-FFF2-40B4-BE49-F238E27FC236}">
                <a16:creationId xmlns:a16="http://schemas.microsoft.com/office/drawing/2014/main" id="{DB4F75A7-CCB9-A1F3-8C87-FBDB3B82445A}"/>
              </a:ext>
            </a:extLst>
          </p:cNvPr>
          <p:cNvSpPr txBox="1"/>
          <p:nvPr/>
        </p:nvSpPr>
        <p:spPr>
          <a:xfrm>
            <a:off x="408920" y="9441892"/>
            <a:ext cx="14554200" cy="1013291"/>
          </a:xfrm>
          <a:prstGeom prst="rect">
            <a:avLst/>
          </a:prstGeom>
          <a:noFill/>
        </p:spPr>
        <p:txBody>
          <a:bodyPr wrap="square" rtlCol="0">
            <a:spAutoFit/>
          </a:bodyPr>
          <a:lstStyle/>
          <a:p>
            <a:pPr marR="0" lvl="0" algn="ctr">
              <a:spcBef>
                <a:spcPts val="0"/>
              </a:spcBef>
              <a:spcAft>
                <a:spcPts val="0"/>
              </a:spcAft>
            </a:pPr>
            <a:r>
              <a:rPr lang="en-US" sz="2000" b="1" dirty="0">
                <a:latin typeface="Helvetica" panose="020B0604020202020204" pitchFamily="34" charset="0"/>
                <a:cs typeface="Helvetica" panose="020B0604020202020204" pitchFamily="34" charset="0"/>
              </a:rPr>
              <a:t>User provides the financial information. User associate the financial instrument in declaration, if required.</a:t>
            </a:r>
          </a:p>
          <a:p>
            <a:pPr marR="0" lvl="0" algn="ctr">
              <a:spcBef>
                <a:spcPts val="0"/>
              </a:spcBef>
              <a:spcAft>
                <a:spcPts val="0"/>
              </a:spcAft>
            </a:pPr>
            <a:r>
              <a:rPr lang="en-US" sz="2000" b="1" dirty="0">
                <a:latin typeface="Helvetica" panose="020B0604020202020204" pitchFamily="34" charset="0"/>
                <a:cs typeface="Helvetica" panose="020B0604020202020204" pitchFamily="34" charset="0"/>
              </a:rPr>
              <a:t>In case of Open Account, financial instrument association is not required.</a:t>
            </a:r>
          </a:p>
          <a:p>
            <a:pPr marR="0" lvl="0" algn="ctr">
              <a:lnSpc>
                <a:spcPct val="107000"/>
              </a:lnSpc>
              <a:spcBef>
                <a:spcPts val="0"/>
              </a:spcBef>
              <a:spcAft>
                <a:spcPts val="800"/>
              </a:spcAft>
            </a:pPr>
            <a:endParaRPr lang="en-US" sz="2000" b="1" dirty="0">
              <a:latin typeface="Helvetica" panose="020B0604020202020204" pitchFamily="34" charset="0"/>
              <a:cs typeface="Helvetica" panose="020B0604020202020204" pitchFamily="34" charset="0"/>
            </a:endParaRPr>
          </a:p>
        </p:txBody>
      </p:sp>
      <p:sp>
        <p:nvSpPr>
          <p:cNvPr id="9" name="object 4">
            <a:extLst>
              <a:ext uri="{FF2B5EF4-FFF2-40B4-BE49-F238E27FC236}">
                <a16:creationId xmlns:a16="http://schemas.microsoft.com/office/drawing/2014/main" id="{27142031-C816-F958-36AB-6FA428A1B05A}"/>
              </a:ext>
            </a:extLst>
          </p:cNvPr>
          <p:cNvSpPr/>
          <p:nvPr/>
        </p:nvSpPr>
        <p:spPr>
          <a:xfrm rot="5400000">
            <a:off x="12412437" y="4427765"/>
            <a:ext cx="10286998" cy="1431472"/>
          </a:xfrm>
          <a:custGeom>
            <a:avLst/>
            <a:gdLst/>
            <a:ahLst/>
            <a:cxnLst/>
            <a:rect l="l" t="t" r="r" b="b"/>
            <a:pathLst>
              <a:path w="18288000" h="3505200">
                <a:moveTo>
                  <a:pt x="18287639" y="3505200"/>
                </a:moveTo>
                <a:lnTo>
                  <a:pt x="0" y="3505200"/>
                </a:lnTo>
                <a:lnTo>
                  <a:pt x="0" y="0"/>
                </a:lnTo>
                <a:lnTo>
                  <a:pt x="18287639" y="0"/>
                </a:lnTo>
                <a:lnTo>
                  <a:pt x="18287639" y="3505200"/>
                </a:lnTo>
                <a:close/>
              </a:path>
            </a:pathLst>
          </a:custGeom>
          <a:solidFill>
            <a:srgbClr val="00995D"/>
          </a:solidFill>
        </p:spPr>
        <p:txBody>
          <a:bodyPr wrap="square" lIns="0" tIns="0" rIns="0" bIns="0" rtlCol="0"/>
          <a:lstStyle/>
          <a:p>
            <a:endParaRPr/>
          </a:p>
        </p:txBody>
      </p:sp>
      <p:sp>
        <p:nvSpPr>
          <p:cNvPr id="10" name="object 7">
            <a:extLst>
              <a:ext uri="{FF2B5EF4-FFF2-40B4-BE49-F238E27FC236}">
                <a16:creationId xmlns:a16="http://schemas.microsoft.com/office/drawing/2014/main" id="{02033982-91A0-81C3-C831-07B1289E32FB}"/>
              </a:ext>
            </a:extLst>
          </p:cNvPr>
          <p:cNvSpPr txBox="1">
            <a:spLocks noGrp="1"/>
          </p:cNvSpPr>
          <p:nvPr>
            <p:ph type="title"/>
          </p:nvPr>
        </p:nvSpPr>
        <p:spPr>
          <a:xfrm rot="5400000">
            <a:off x="12791061" y="4561975"/>
            <a:ext cx="10027803" cy="1437253"/>
          </a:xfrm>
          <a:prstGeom prst="rect">
            <a:avLst/>
          </a:prstGeom>
        </p:spPr>
        <p:txBody>
          <a:bodyPr vert="horz" wrap="square" lIns="0" tIns="284480" rIns="0" bIns="0" rtlCol="0">
            <a:spAutoFit/>
          </a:bodyPr>
          <a:lstStyle/>
          <a:p>
            <a:pPr marL="12700" marR="5080">
              <a:lnSpc>
                <a:spcPts val="10500"/>
              </a:lnSpc>
              <a:spcBef>
                <a:spcPts val="2240"/>
              </a:spcBef>
            </a:pPr>
            <a:r>
              <a:rPr lang="en-US" sz="4800" dirty="0">
                <a:solidFill>
                  <a:srgbClr val="FFFFFF"/>
                </a:solidFill>
                <a:latin typeface="Helvetica" panose="020B0604020202020204" pitchFamily="34" charset="0"/>
                <a:cs typeface="Helvetica" panose="020B0604020202020204" pitchFamily="34" charset="0"/>
              </a:rPr>
              <a:t>SD – Financial Information</a:t>
            </a:r>
            <a:endParaRPr sz="4800" dirty="0">
              <a:latin typeface="Helvetica" panose="020B0604020202020204" pitchFamily="34" charset="0"/>
              <a:cs typeface="Helvetica" panose="020B0604020202020204" pitchFamily="34" charset="0"/>
            </a:endParaRPr>
          </a:p>
        </p:txBody>
      </p:sp>
      <p:pic>
        <p:nvPicPr>
          <p:cNvPr id="3" name="Picture 2">
            <a:extLst>
              <a:ext uri="{FF2B5EF4-FFF2-40B4-BE49-F238E27FC236}">
                <a16:creationId xmlns:a16="http://schemas.microsoft.com/office/drawing/2014/main" id="{BF96C1DE-3159-CCB6-7D49-BB8C2931798E}"/>
              </a:ext>
            </a:extLst>
          </p:cNvPr>
          <p:cNvPicPr>
            <a:picLocks noChangeAspect="1"/>
          </p:cNvPicPr>
          <p:nvPr/>
        </p:nvPicPr>
        <p:blipFill>
          <a:blip r:embed="rId3"/>
          <a:stretch>
            <a:fillRect/>
          </a:stretch>
        </p:blipFill>
        <p:spPr>
          <a:xfrm>
            <a:off x="95250" y="133350"/>
            <a:ext cx="16480423" cy="9124950"/>
          </a:xfrm>
          <a:prstGeom prst="rect">
            <a:avLst/>
          </a:prstGeom>
        </p:spPr>
      </p:pic>
    </p:spTree>
    <p:extLst>
      <p:ext uri="{BB962C8B-B14F-4D97-AF65-F5344CB8AC3E}">
        <p14:creationId xmlns:p14="http://schemas.microsoft.com/office/powerpoint/2010/main" val="4800749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20AFA1-F253-4D30-B65F-01C28A4B4223}"/>
              </a:ext>
            </a:extLst>
          </p:cNvPr>
          <p:cNvSpPr>
            <a:spLocks noGrp="1"/>
          </p:cNvSpPr>
          <p:nvPr>
            <p:ph type="body" idx="1"/>
          </p:nvPr>
        </p:nvSpPr>
        <p:spPr>
          <a:xfrm>
            <a:off x="1007803" y="2204445"/>
            <a:ext cx="16459200" cy="5232202"/>
          </a:xfrm>
        </p:spPr>
        <p:txBody>
          <a:bodyPr/>
          <a:lstStyle/>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4000" dirty="0">
              <a:latin typeface="Helvetica" panose="020B0604020202020204" pitchFamily="34" charset="0"/>
              <a:cs typeface="Helvetica" panose="020B0604020202020204" pitchFamily="34" charset="0"/>
            </a:endParaRPr>
          </a:p>
        </p:txBody>
      </p:sp>
      <p:sp>
        <p:nvSpPr>
          <p:cNvPr id="6" name="TextBox 5">
            <a:extLst>
              <a:ext uri="{FF2B5EF4-FFF2-40B4-BE49-F238E27FC236}">
                <a16:creationId xmlns:a16="http://schemas.microsoft.com/office/drawing/2014/main" id="{DB4F75A7-CCB9-A1F3-8C87-FBDB3B82445A}"/>
              </a:ext>
            </a:extLst>
          </p:cNvPr>
          <p:cNvSpPr txBox="1"/>
          <p:nvPr/>
        </p:nvSpPr>
        <p:spPr>
          <a:xfrm>
            <a:off x="1092771" y="7962900"/>
            <a:ext cx="14554200" cy="1220014"/>
          </a:xfrm>
          <a:prstGeom prst="rect">
            <a:avLst/>
          </a:prstGeom>
          <a:noFill/>
        </p:spPr>
        <p:txBody>
          <a:bodyPr wrap="square" rtlCol="0">
            <a:spAutoFit/>
          </a:bodyPr>
          <a:lstStyle/>
          <a:p>
            <a:pPr marR="0" lvl="0" algn="ctr">
              <a:lnSpc>
                <a:spcPct val="107000"/>
              </a:lnSpc>
              <a:spcBef>
                <a:spcPts val="0"/>
              </a:spcBef>
              <a:spcAft>
                <a:spcPts val="800"/>
              </a:spcAft>
            </a:pPr>
            <a:r>
              <a:rPr lang="en-US" sz="2000" b="1" dirty="0">
                <a:effectLst/>
                <a:latin typeface="Helvetica" panose="020B0604020202020204" pitchFamily="34" charset="0"/>
                <a:ea typeface="Calibri" panose="020F0502020204030204" pitchFamily="34" charset="0"/>
                <a:cs typeface="Helvetica" panose="020B0604020202020204" pitchFamily="34" charset="0"/>
              </a:rPr>
              <a:t>User provide commodities Information. Upon </a:t>
            </a:r>
            <a:r>
              <a:rPr lang="en-US" sz="2000" b="1" dirty="0">
                <a:latin typeface="Helvetica" panose="020B0604020202020204" pitchFamily="34" charset="0"/>
                <a:ea typeface="Calibri" panose="020F0502020204030204" pitchFamily="34" charset="0"/>
                <a:cs typeface="Helvetica" panose="020B0604020202020204" pitchFamily="34" charset="0"/>
              </a:rPr>
              <a:t>c</a:t>
            </a:r>
            <a:r>
              <a:rPr lang="en-US" sz="2000" b="1" dirty="0">
                <a:effectLst/>
                <a:latin typeface="Helvetica" panose="020B0604020202020204" pitchFamily="34" charset="0"/>
                <a:ea typeface="Calibri" panose="020F0502020204030204" pitchFamily="34" charset="0"/>
                <a:cs typeface="Helvetica" panose="020B0604020202020204" pitchFamily="34" charset="0"/>
              </a:rPr>
              <a:t>lick on “Add Commodity” option, Commodity addition interface appears.</a:t>
            </a:r>
          </a:p>
          <a:p>
            <a:pPr marR="0" lvl="0" algn="ctr">
              <a:lnSpc>
                <a:spcPct val="107000"/>
              </a:lnSpc>
              <a:spcBef>
                <a:spcPts val="0"/>
              </a:spcBef>
              <a:spcAft>
                <a:spcPts val="800"/>
              </a:spcAft>
            </a:pPr>
            <a:endParaRPr lang="en-US" sz="2400" b="1" dirty="0">
              <a:latin typeface="Helvetica" panose="020B0604020202020204" pitchFamily="34" charset="0"/>
              <a:cs typeface="Helvetica" panose="020B0604020202020204" pitchFamily="34" charset="0"/>
            </a:endParaRPr>
          </a:p>
        </p:txBody>
      </p:sp>
      <p:sp>
        <p:nvSpPr>
          <p:cNvPr id="9" name="object 4">
            <a:extLst>
              <a:ext uri="{FF2B5EF4-FFF2-40B4-BE49-F238E27FC236}">
                <a16:creationId xmlns:a16="http://schemas.microsoft.com/office/drawing/2014/main" id="{27142031-C816-F958-36AB-6FA428A1B05A}"/>
              </a:ext>
            </a:extLst>
          </p:cNvPr>
          <p:cNvSpPr/>
          <p:nvPr/>
        </p:nvSpPr>
        <p:spPr>
          <a:xfrm rot="5400000">
            <a:off x="12412437" y="4427765"/>
            <a:ext cx="10286998" cy="1431472"/>
          </a:xfrm>
          <a:custGeom>
            <a:avLst/>
            <a:gdLst/>
            <a:ahLst/>
            <a:cxnLst/>
            <a:rect l="l" t="t" r="r" b="b"/>
            <a:pathLst>
              <a:path w="18288000" h="3505200">
                <a:moveTo>
                  <a:pt x="18287639" y="3505200"/>
                </a:moveTo>
                <a:lnTo>
                  <a:pt x="0" y="3505200"/>
                </a:lnTo>
                <a:lnTo>
                  <a:pt x="0" y="0"/>
                </a:lnTo>
                <a:lnTo>
                  <a:pt x="18287639" y="0"/>
                </a:lnTo>
                <a:lnTo>
                  <a:pt x="18287639" y="3505200"/>
                </a:lnTo>
                <a:close/>
              </a:path>
            </a:pathLst>
          </a:custGeom>
          <a:solidFill>
            <a:srgbClr val="00995D"/>
          </a:solidFill>
        </p:spPr>
        <p:txBody>
          <a:bodyPr wrap="square" lIns="0" tIns="0" rIns="0" bIns="0" rtlCol="0"/>
          <a:lstStyle/>
          <a:p>
            <a:endParaRPr/>
          </a:p>
        </p:txBody>
      </p:sp>
      <p:sp>
        <p:nvSpPr>
          <p:cNvPr id="10" name="object 7">
            <a:extLst>
              <a:ext uri="{FF2B5EF4-FFF2-40B4-BE49-F238E27FC236}">
                <a16:creationId xmlns:a16="http://schemas.microsoft.com/office/drawing/2014/main" id="{02033982-91A0-81C3-C831-07B1289E32FB}"/>
              </a:ext>
            </a:extLst>
          </p:cNvPr>
          <p:cNvSpPr txBox="1">
            <a:spLocks noGrp="1"/>
          </p:cNvSpPr>
          <p:nvPr>
            <p:ph type="title"/>
          </p:nvPr>
        </p:nvSpPr>
        <p:spPr>
          <a:xfrm rot="5400000">
            <a:off x="12791061" y="4561975"/>
            <a:ext cx="10027803" cy="1437253"/>
          </a:xfrm>
          <a:prstGeom prst="rect">
            <a:avLst/>
          </a:prstGeom>
        </p:spPr>
        <p:txBody>
          <a:bodyPr vert="horz" wrap="square" lIns="0" tIns="284480" rIns="0" bIns="0" rtlCol="0">
            <a:spAutoFit/>
          </a:bodyPr>
          <a:lstStyle/>
          <a:p>
            <a:pPr marL="12700" marR="5080">
              <a:lnSpc>
                <a:spcPts val="10500"/>
              </a:lnSpc>
              <a:spcBef>
                <a:spcPts val="2240"/>
              </a:spcBef>
            </a:pPr>
            <a:r>
              <a:rPr lang="en-US" sz="4800" dirty="0">
                <a:solidFill>
                  <a:srgbClr val="FFFFFF"/>
                </a:solidFill>
                <a:latin typeface="Helvetica" panose="020B0604020202020204" pitchFamily="34" charset="0"/>
                <a:cs typeface="Helvetica" panose="020B0604020202020204" pitchFamily="34" charset="0"/>
              </a:rPr>
              <a:t>SD – Commodity Information</a:t>
            </a:r>
            <a:endParaRPr sz="4800" dirty="0">
              <a:latin typeface="Helvetica" panose="020B0604020202020204" pitchFamily="34" charset="0"/>
              <a:cs typeface="Helvetica" panose="020B0604020202020204" pitchFamily="34" charset="0"/>
            </a:endParaRPr>
          </a:p>
        </p:txBody>
      </p:sp>
      <p:pic>
        <p:nvPicPr>
          <p:cNvPr id="5" name="Picture 4">
            <a:extLst>
              <a:ext uri="{FF2B5EF4-FFF2-40B4-BE49-F238E27FC236}">
                <a16:creationId xmlns:a16="http://schemas.microsoft.com/office/drawing/2014/main" id="{411CF155-2D2A-FFA9-1BD9-1F1699C08424}"/>
              </a:ext>
            </a:extLst>
          </p:cNvPr>
          <p:cNvPicPr>
            <a:picLocks noChangeAspect="1"/>
          </p:cNvPicPr>
          <p:nvPr/>
        </p:nvPicPr>
        <p:blipFill>
          <a:blip r:embed="rId3"/>
          <a:stretch>
            <a:fillRect/>
          </a:stretch>
        </p:blipFill>
        <p:spPr>
          <a:xfrm>
            <a:off x="95250" y="144420"/>
            <a:ext cx="16493033" cy="7292227"/>
          </a:xfrm>
          <a:prstGeom prst="rect">
            <a:avLst/>
          </a:prstGeom>
        </p:spPr>
      </p:pic>
    </p:spTree>
    <p:extLst>
      <p:ext uri="{BB962C8B-B14F-4D97-AF65-F5344CB8AC3E}">
        <p14:creationId xmlns:p14="http://schemas.microsoft.com/office/powerpoint/2010/main" val="7182537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20AFA1-F253-4D30-B65F-01C28A4B4223}"/>
              </a:ext>
            </a:extLst>
          </p:cNvPr>
          <p:cNvSpPr>
            <a:spLocks noGrp="1"/>
          </p:cNvSpPr>
          <p:nvPr>
            <p:ph type="body" idx="1"/>
          </p:nvPr>
        </p:nvSpPr>
        <p:spPr>
          <a:xfrm>
            <a:off x="1007803" y="2204445"/>
            <a:ext cx="16459200" cy="5232202"/>
          </a:xfrm>
        </p:spPr>
        <p:txBody>
          <a:bodyPr/>
          <a:lstStyle/>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4000" dirty="0">
              <a:latin typeface="Helvetica" panose="020B0604020202020204" pitchFamily="34" charset="0"/>
              <a:cs typeface="Helvetica" panose="020B0604020202020204" pitchFamily="34" charset="0"/>
            </a:endParaRPr>
          </a:p>
        </p:txBody>
      </p:sp>
      <p:sp>
        <p:nvSpPr>
          <p:cNvPr id="6" name="TextBox 5">
            <a:extLst>
              <a:ext uri="{FF2B5EF4-FFF2-40B4-BE49-F238E27FC236}">
                <a16:creationId xmlns:a16="http://schemas.microsoft.com/office/drawing/2014/main" id="{DB4F75A7-CCB9-A1F3-8C87-FBDB3B82445A}"/>
              </a:ext>
            </a:extLst>
          </p:cNvPr>
          <p:cNvSpPr txBox="1"/>
          <p:nvPr/>
        </p:nvSpPr>
        <p:spPr>
          <a:xfrm>
            <a:off x="10152136" y="107546"/>
            <a:ext cx="6240780" cy="5632311"/>
          </a:xfrm>
          <a:prstGeom prst="rect">
            <a:avLst/>
          </a:prstGeom>
          <a:noFill/>
        </p:spPr>
        <p:txBody>
          <a:bodyPr wrap="square" rtlCol="0">
            <a:spAutoFit/>
          </a:bodyPr>
          <a:lstStyle/>
          <a:p>
            <a:pPr marL="285750" marR="0" lvl="0" indent="-285750" algn="just">
              <a:spcBef>
                <a:spcPts val="0"/>
              </a:spcBef>
              <a:spcAft>
                <a:spcPts val="0"/>
              </a:spcAft>
              <a:buClr>
                <a:srgbClr val="5CB565"/>
              </a:buClr>
              <a:buSzPct val="200000"/>
              <a:buFont typeface="Arial" panose="020B0604020202020204" pitchFamily="34" charset="0"/>
              <a:buChar char="•"/>
            </a:pPr>
            <a:r>
              <a:rPr lang="en-US" sz="2000" b="1" dirty="0">
                <a:effectLst/>
                <a:latin typeface="Helvetica" panose="020B0604020202020204" pitchFamily="34" charset="0"/>
                <a:ea typeface="Times New Roman" panose="02020603050405020304" pitchFamily="18" charset="0"/>
                <a:cs typeface="Helvetica" panose="020B0604020202020204" pitchFamily="34" charset="0"/>
              </a:rPr>
              <a:t>User selects the relevant product code against entered HS Code. Upon selection of product code, system displays regulatory departments from which consignment clearance is required. </a:t>
            </a:r>
          </a:p>
          <a:p>
            <a:pPr marR="0" lvl="0" algn="just">
              <a:spcBef>
                <a:spcPts val="0"/>
              </a:spcBef>
              <a:spcAft>
                <a:spcPts val="0"/>
              </a:spcAft>
              <a:buClr>
                <a:srgbClr val="5CB565"/>
              </a:buClr>
              <a:buSzPct val="200000"/>
            </a:pPr>
            <a:endParaRPr lang="en-US" sz="2000" b="1" dirty="0">
              <a:effectLst/>
              <a:latin typeface="Helvetica" panose="020B0604020202020204" pitchFamily="34" charset="0"/>
              <a:ea typeface="Times New Roman" panose="02020603050405020304" pitchFamily="18" charset="0"/>
              <a:cs typeface="Helvetica" panose="020B0604020202020204" pitchFamily="34" charset="0"/>
            </a:endParaRPr>
          </a:p>
          <a:p>
            <a:pPr marL="285750" marR="0" lvl="0" indent="-285750" algn="just">
              <a:spcBef>
                <a:spcPts val="0"/>
              </a:spcBef>
              <a:spcAft>
                <a:spcPts val="0"/>
              </a:spcAft>
              <a:buClr>
                <a:srgbClr val="5CB565"/>
              </a:buClr>
              <a:buSzPct val="200000"/>
              <a:buFont typeface="Arial" panose="020B0604020202020204" pitchFamily="34" charset="0"/>
              <a:buChar char="•"/>
            </a:pPr>
            <a:r>
              <a:rPr lang="en-US" sz="2000" b="1" dirty="0">
                <a:effectLst/>
                <a:latin typeface="Helvetica" panose="020B0604020202020204" pitchFamily="34" charset="0"/>
                <a:ea typeface="Times New Roman" panose="02020603050405020304" pitchFamily="18" charset="0"/>
                <a:cs typeface="Helvetica" panose="020B0604020202020204" pitchFamily="34" charset="0"/>
              </a:rPr>
              <a:t>User is able to declare Containers against </a:t>
            </a:r>
            <a:r>
              <a:rPr lang="en-US" sz="2000" b="1" dirty="0">
                <a:latin typeface="Helvetica" panose="020B0604020202020204" pitchFamily="34" charset="0"/>
                <a:ea typeface="Times New Roman" panose="02020603050405020304" pitchFamily="18" charset="0"/>
                <a:cs typeface="Helvetica" panose="020B0604020202020204" pitchFamily="34" charset="0"/>
              </a:rPr>
              <a:t>commodity.</a:t>
            </a:r>
            <a:endParaRPr lang="en-US" sz="2000" b="1" dirty="0">
              <a:effectLst/>
              <a:latin typeface="Helvetica" panose="020B0604020202020204" pitchFamily="34" charset="0"/>
              <a:ea typeface="Times New Roman" panose="02020603050405020304" pitchFamily="18" charset="0"/>
              <a:cs typeface="Helvetica" panose="020B0604020202020204" pitchFamily="34" charset="0"/>
            </a:endParaRPr>
          </a:p>
          <a:p>
            <a:pPr marL="285750" marR="0" lvl="0" indent="-285750" algn="just">
              <a:spcBef>
                <a:spcPts val="0"/>
              </a:spcBef>
              <a:spcAft>
                <a:spcPts val="0"/>
              </a:spcAft>
              <a:buClr>
                <a:srgbClr val="5CB565"/>
              </a:buClr>
              <a:buSzPct val="200000"/>
              <a:buFont typeface="Arial" panose="020B0604020202020204" pitchFamily="34" charset="0"/>
              <a:buChar char="•"/>
            </a:pPr>
            <a:endParaRPr lang="en-US" sz="2000" b="1" dirty="0">
              <a:effectLst/>
              <a:latin typeface="Helvetica" panose="020B0604020202020204" pitchFamily="34" charset="0"/>
              <a:ea typeface="Times New Roman" panose="02020603050405020304" pitchFamily="18" charset="0"/>
              <a:cs typeface="Helvetica" panose="020B0604020202020204" pitchFamily="34" charset="0"/>
            </a:endParaRPr>
          </a:p>
          <a:p>
            <a:pPr marL="285750" marR="0" lvl="0" indent="-285750" algn="just">
              <a:spcBef>
                <a:spcPts val="0"/>
              </a:spcBef>
              <a:spcAft>
                <a:spcPts val="0"/>
              </a:spcAft>
              <a:buClr>
                <a:srgbClr val="5CB565"/>
              </a:buClr>
              <a:buSzPct val="200000"/>
              <a:buFont typeface="Arial" panose="020B0604020202020204" pitchFamily="34" charset="0"/>
              <a:buChar char="•"/>
            </a:pPr>
            <a:r>
              <a:rPr lang="en-US" sz="2000" b="1" dirty="0">
                <a:effectLst/>
                <a:latin typeface="Helvetica" panose="020B0604020202020204" pitchFamily="34" charset="0"/>
                <a:ea typeface="Times New Roman" panose="02020603050405020304" pitchFamily="18" charset="0"/>
                <a:cs typeface="Helvetica" panose="020B0604020202020204" pitchFamily="34" charset="0"/>
              </a:rPr>
              <a:t>User is able to associate Export Concessionary schemes with commodity. If quota is associated, then user is able to provide locally purchased items information. </a:t>
            </a:r>
          </a:p>
          <a:p>
            <a:pPr marL="285750" marR="0" lvl="0" indent="-285750" algn="just">
              <a:spcBef>
                <a:spcPts val="0"/>
              </a:spcBef>
              <a:spcAft>
                <a:spcPts val="0"/>
              </a:spcAft>
              <a:buClr>
                <a:srgbClr val="5CB565"/>
              </a:buClr>
              <a:buSzPct val="200000"/>
              <a:buFont typeface="Arial" panose="020B0604020202020204" pitchFamily="34" charset="0"/>
              <a:buChar char="•"/>
            </a:pPr>
            <a:endParaRPr lang="en-US" sz="2000" b="1" dirty="0">
              <a:effectLst/>
              <a:latin typeface="Helvetica" panose="020B0604020202020204" pitchFamily="34" charset="0"/>
              <a:ea typeface="Times New Roman" panose="02020603050405020304" pitchFamily="18" charset="0"/>
              <a:cs typeface="Helvetica" panose="020B0604020202020204" pitchFamily="34" charset="0"/>
            </a:endParaRPr>
          </a:p>
          <a:p>
            <a:pPr marL="285750" marR="0" lvl="0" indent="-285750" algn="just">
              <a:spcBef>
                <a:spcPts val="0"/>
              </a:spcBef>
              <a:spcAft>
                <a:spcPts val="0"/>
              </a:spcAft>
              <a:buClr>
                <a:srgbClr val="5CB565"/>
              </a:buClr>
              <a:buSzPct val="200000"/>
              <a:buFont typeface="Arial" panose="020B0604020202020204" pitchFamily="34" charset="0"/>
              <a:buChar char="•"/>
            </a:pPr>
            <a:r>
              <a:rPr lang="en-US" sz="2000" b="1" dirty="0">
                <a:effectLst/>
                <a:latin typeface="Helvetica" panose="020B0604020202020204" pitchFamily="34" charset="0"/>
                <a:ea typeface="Times New Roman" panose="02020603050405020304" pitchFamily="18" charset="0"/>
                <a:cs typeface="Helvetica" panose="020B0604020202020204" pitchFamily="34" charset="0"/>
              </a:rPr>
              <a:t>User is able to select the respective duty drawback with commodity.</a:t>
            </a:r>
          </a:p>
          <a:p>
            <a:pPr marL="285750" indent="-285750">
              <a:buClr>
                <a:srgbClr val="5CB565"/>
              </a:buClr>
              <a:buSzPct val="200000"/>
              <a:buFont typeface="Arial" panose="020B0604020202020204" pitchFamily="34" charset="0"/>
              <a:buChar char="•"/>
            </a:pPr>
            <a:endParaRPr lang="en-US" sz="2000" b="1" dirty="0">
              <a:latin typeface="Helvetica" panose="020B0604020202020204" pitchFamily="34" charset="0"/>
              <a:cs typeface="Helvetica" panose="020B0604020202020204" pitchFamily="34" charset="0"/>
            </a:endParaRPr>
          </a:p>
          <a:p>
            <a:pPr marL="285750" indent="-285750">
              <a:buClr>
                <a:srgbClr val="5CB565"/>
              </a:buClr>
              <a:buSzPct val="200000"/>
              <a:buFont typeface="Arial" panose="020B0604020202020204" pitchFamily="34" charset="0"/>
              <a:buChar char="•"/>
            </a:pPr>
            <a:r>
              <a:rPr lang="en-US" sz="2000" b="1" dirty="0">
                <a:latin typeface="Helvetica" panose="020B0604020202020204" pitchFamily="34" charset="0"/>
                <a:cs typeface="Helvetica" panose="020B0604020202020204" pitchFamily="34" charset="0"/>
              </a:rPr>
              <a:t>User</a:t>
            </a:r>
            <a:r>
              <a:rPr lang="en-US" sz="2000" b="1" dirty="0">
                <a:effectLst/>
                <a:latin typeface="Helvetica" panose="020B0604020202020204" pitchFamily="34" charset="0"/>
                <a:ea typeface="Times New Roman" panose="02020603050405020304" pitchFamily="18" charset="0"/>
                <a:cs typeface="Helvetica" panose="020B0604020202020204" pitchFamily="34" charset="0"/>
              </a:rPr>
              <a:t> is able to associate the non-duty paid items information with commodity.</a:t>
            </a:r>
            <a:endParaRPr lang="en-US" sz="2800" b="1" dirty="0">
              <a:latin typeface="Helvetica" panose="020B0604020202020204" pitchFamily="34" charset="0"/>
              <a:cs typeface="Helvetica" panose="020B0604020202020204" pitchFamily="34" charset="0"/>
            </a:endParaRPr>
          </a:p>
        </p:txBody>
      </p:sp>
      <p:sp>
        <p:nvSpPr>
          <p:cNvPr id="9" name="object 4">
            <a:extLst>
              <a:ext uri="{FF2B5EF4-FFF2-40B4-BE49-F238E27FC236}">
                <a16:creationId xmlns:a16="http://schemas.microsoft.com/office/drawing/2014/main" id="{27142031-C816-F958-36AB-6FA428A1B05A}"/>
              </a:ext>
            </a:extLst>
          </p:cNvPr>
          <p:cNvSpPr/>
          <p:nvPr/>
        </p:nvSpPr>
        <p:spPr>
          <a:xfrm rot="5400000">
            <a:off x="12412437" y="4427765"/>
            <a:ext cx="10286998" cy="1431472"/>
          </a:xfrm>
          <a:custGeom>
            <a:avLst/>
            <a:gdLst/>
            <a:ahLst/>
            <a:cxnLst/>
            <a:rect l="l" t="t" r="r" b="b"/>
            <a:pathLst>
              <a:path w="18288000" h="3505200">
                <a:moveTo>
                  <a:pt x="18287639" y="3505200"/>
                </a:moveTo>
                <a:lnTo>
                  <a:pt x="0" y="3505200"/>
                </a:lnTo>
                <a:lnTo>
                  <a:pt x="0" y="0"/>
                </a:lnTo>
                <a:lnTo>
                  <a:pt x="18287639" y="0"/>
                </a:lnTo>
                <a:lnTo>
                  <a:pt x="18287639" y="3505200"/>
                </a:lnTo>
                <a:close/>
              </a:path>
            </a:pathLst>
          </a:custGeom>
          <a:solidFill>
            <a:srgbClr val="00995D"/>
          </a:solidFill>
        </p:spPr>
        <p:txBody>
          <a:bodyPr wrap="square" lIns="0" tIns="0" rIns="0" bIns="0" rtlCol="0"/>
          <a:lstStyle/>
          <a:p>
            <a:endParaRPr/>
          </a:p>
        </p:txBody>
      </p:sp>
      <p:sp>
        <p:nvSpPr>
          <p:cNvPr id="10" name="object 7">
            <a:extLst>
              <a:ext uri="{FF2B5EF4-FFF2-40B4-BE49-F238E27FC236}">
                <a16:creationId xmlns:a16="http://schemas.microsoft.com/office/drawing/2014/main" id="{02033982-91A0-81C3-C831-07B1289E32FB}"/>
              </a:ext>
            </a:extLst>
          </p:cNvPr>
          <p:cNvSpPr txBox="1">
            <a:spLocks noGrp="1"/>
          </p:cNvSpPr>
          <p:nvPr>
            <p:ph type="title"/>
          </p:nvPr>
        </p:nvSpPr>
        <p:spPr>
          <a:xfrm rot="5400000">
            <a:off x="12791061" y="4561975"/>
            <a:ext cx="10027803" cy="1437253"/>
          </a:xfrm>
          <a:prstGeom prst="rect">
            <a:avLst/>
          </a:prstGeom>
        </p:spPr>
        <p:txBody>
          <a:bodyPr vert="horz" wrap="square" lIns="0" tIns="284480" rIns="0" bIns="0" rtlCol="0">
            <a:spAutoFit/>
          </a:bodyPr>
          <a:lstStyle/>
          <a:p>
            <a:pPr marL="12700" marR="5080">
              <a:lnSpc>
                <a:spcPts val="10500"/>
              </a:lnSpc>
              <a:spcBef>
                <a:spcPts val="2240"/>
              </a:spcBef>
            </a:pPr>
            <a:r>
              <a:rPr lang="en-US" sz="4800" dirty="0">
                <a:solidFill>
                  <a:srgbClr val="FFFFFF"/>
                </a:solidFill>
                <a:latin typeface="Helvetica" panose="020B0604020202020204" pitchFamily="34" charset="0"/>
                <a:cs typeface="Helvetica" panose="020B0604020202020204" pitchFamily="34" charset="0"/>
              </a:rPr>
              <a:t>SD – Commodity Information</a:t>
            </a:r>
            <a:endParaRPr sz="4800" dirty="0">
              <a:latin typeface="Helvetica" panose="020B0604020202020204" pitchFamily="34" charset="0"/>
              <a:cs typeface="Helvetica" panose="020B0604020202020204" pitchFamily="34" charset="0"/>
            </a:endParaRPr>
          </a:p>
        </p:txBody>
      </p:sp>
      <p:pic>
        <p:nvPicPr>
          <p:cNvPr id="3" name="Picture 2">
            <a:extLst>
              <a:ext uri="{FF2B5EF4-FFF2-40B4-BE49-F238E27FC236}">
                <a16:creationId xmlns:a16="http://schemas.microsoft.com/office/drawing/2014/main" id="{C35939B3-BD70-7265-FBB2-D6249B093C75}"/>
              </a:ext>
            </a:extLst>
          </p:cNvPr>
          <p:cNvPicPr>
            <a:picLocks noChangeAspect="1"/>
          </p:cNvPicPr>
          <p:nvPr/>
        </p:nvPicPr>
        <p:blipFill>
          <a:blip r:embed="rId3"/>
          <a:stretch>
            <a:fillRect/>
          </a:stretch>
        </p:blipFill>
        <p:spPr>
          <a:xfrm>
            <a:off x="80399" y="107546"/>
            <a:ext cx="10071737" cy="10065154"/>
          </a:xfrm>
          <a:prstGeom prst="rect">
            <a:avLst/>
          </a:prstGeom>
        </p:spPr>
      </p:pic>
    </p:spTree>
    <p:extLst>
      <p:ext uri="{BB962C8B-B14F-4D97-AF65-F5344CB8AC3E}">
        <p14:creationId xmlns:p14="http://schemas.microsoft.com/office/powerpoint/2010/main" val="33245321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20AFA1-F253-4D30-B65F-01C28A4B4223}"/>
              </a:ext>
            </a:extLst>
          </p:cNvPr>
          <p:cNvSpPr>
            <a:spLocks noGrp="1"/>
          </p:cNvSpPr>
          <p:nvPr>
            <p:ph type="body" idx="1"/>
          </p:nvPr>
        </p:nvSpPr>
        <p:spPr>
          <a:xfrm>
            <a:off x="1007803" y="2204445"/>
            <a:ext cx="16459200" cy="5232202"/>
          </a:xfrm>
        </p:spPr>
        <p:txBody>
          <a:bodyPr/>
          <a:lstStyle/>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4000" dirty="0">
              <a:latin typeface="Helvetica" panose="020B0604020202020204" pitchFamily="34" charset="0"/>
              <a:cs typeface="Helvetica" panose="020B0604020202020204" pitchFamily="34" charset="0"/>
            </a:endParaRPr>
          </a:p>
        </p:txBody>
      </p:sp>
      <p:sp>
        <p:nvSpPr>
          <p:cNvPr id="6" name="TextBox 5">
            <a:extLst>
              <a:ext uri="{FF2B5EF4-FFF2-40B4-BE49-F238E27FC236}">
                <a16:creationId xmlns:a16="http://schemas.microsoft.com/office/drawing/2014/main" id="{DB4F75A7-CCB9-A1F3-8C87-FBDB3B82445A}"/>
              </a:ext>
            </a:extLst>
          </p:cNvPr>
          <p:cNvSpPr txBox="1"/>
          <p:nvPr/>
        </p:nvSpPr>
        <p:spPr>
          <a:xfrm>
            <a:off x="368266" y="9042871"/>
            <a:ext cx="12954000" cy="1015663"/>
          </a:xfrm>
          <a:prstGeom prst="rect">
            <a:avLst/>
          </a:prstGeom>
          <a:noFill/>
        </p:spPr>
        <p:txBody>
          <a:bodyPr wrap="square" rtlCol="0">
            <a:spAutoFit/>
          </a:bodyPr>
          <a:lstStyle/>
          <a:p>
            <a:pPr marL="285750" indent="-285750" algn="just">
              <a:buClr>
                <a:srgbClr val="5CB565"/>
              </a:buClr>
              <a:buSzPct val="200000"/>
              <a:buFont typeface="Arial" panose="020B0604020202020204" pitchFamily="34" charset="0"/>
              <a:buChar char="•"/>
            </a:pPr>
            <a:r>
              <a:rPr lang="en-US" sz="2000" b="1" dirty="0">
                <a:effectLst/>
                <a:latin typeface="Helvetica" panose="020B0604020202020204" pitchFamily="34" charset="0"/>
                <a:ea typeface="Times New Roman" panose="02020603050405020304" pitchFamily="18" charset="0"/>
                <a:cs typeface="Helvetica" panose="020B0604020202020204" pitchFamily="34" charset="0"/>
              </a:rPr>
              <a:t>System check if selected product code requires additional data elements for processing of certificate/release order by OGAs. If additional data elements are required by OGAs then system display those additional data elements to user for input. User inputs the required information.  </a:t>
            </a:r>
          </a:p>
        </p:txBody>
      </p:sp>
      <p:sp>
        <p:nvSpPr>
          <p:cNvPr id="9" name="object 4">
            <a:extLst>
              <a:ext uri="{FF2B5EF4-FFF2-40B4-BE49-F238E27FC236}">
                <a16:creationId xmlns:a16="http://schemas.microsoft.com/office/drawing/2014/main" id="{27142031-C816-F958-36AB-6FA428A1B05A}"/>
              </a:ext>
            </a:extLst>
          </p:cNvPr>
          <p:cNvSpPr/>
          <p:nvPr/>
        </p:nvSpPr>
        <p:spPr>
          <a:xfrm rot="5400000">
            <a:off x="12412437" y="4427765"/>
            <a:ext cx="10286998" cy="1431472"/>
          </a:xfrm>
          <a:custGeom>
            <a:avLst/>
            <a:gdLst/>
            <a:ahLst/>
            <a:cxnLst/>
            <a:rect l="l" t="t" r="r" b="b"/>
            <a:pathLst>
              <a:path w="18288000" h="3505200">
                <a:moveTo>
                  <a:pt x="18287639" y="3505200"/>
                </a:moveTo>
                <a:lnTo>
                  <a:pt x="0" y="3505200"/>
                </a:lnTo>
                <a:lnTo>
                  <a:pt x="0" y="0"/>
                </a:lnTo>
                <a:lnTo>
                  <a:pt x="18287639" y="0"/>
                </a:lnTo>
                <a:lnTo>
                  <a:pt x="18287639" y="3505200"/>
                </a:lnTo>
                <a:close/>
              </a:path>
            </a:pathLst>
          </a:custGeom>
          <a:solidFill>
            <a:srgbClr val="00995D"/>
          </a:solidFill>
        </p:spPr>
        <p:txBody>
          <a:bodyPr wrap="square" lIns="0" tIns="0" rIns="0" bIns="0" rtlCol="0"/>
          <a:lstStyle/>
          <a:p>
            <a:endParaRPr/>
          </a:p>
        </p:txBody>
      </p:sp>
      <p:sp>
        <p:nvSpPr>
          <p:cNvPr id="10" name="object 7">
            <a:extLst>
              <a:ext uri="{FF2B5EF4-FFF2-40B4-BE49-F238E27FC236}">
                <a16:creationId xmlns:a16="http://schemas.microsoft.com/office/drawing/2014/main" id="{02033982-91A0-81C3-C831-07B1289E32FB}"/>
              </a:ext>
            </a:extLst>
          </p:cNvPr>
          <p:cNvSpPr txBox="1">
            <a:spLocks noGrp="1"/>
          </p:cNvSpPr>
          <p:nvPr>
            <p:ph type="title"/>
          </p:nvPr>
        </p:nvSpPr>
        <p:spPr>
          <a:xfrm rot="5400000">
            <a:off x="12791061" y="4561975"/>
            <a:ext cx="10027803" cy="1437253"/>
          </a:xfrm>
          <a:prstGeom prst="rect">
            <a:avLst/>
          </a:prstGeom>
        </p:spPr>
        <p:txBody>
          <a:bodyPr vert="horz" wrap="square" lIns="0" tIns="284480" rIns="0" bIns="0" rtlCol="0">
            <a:spAutoFit/>
          </a:bodyPr>
          <a:lstStyle/>
          <a:p>
            <a:pPr marL="12700" marR="5080">
              <a:lnSpc>
                <a:spcPts val="10500"/>
              </a:lnSpc>
              <a:spcBef>
                <a:spcPts val="2240"/>
              </a:spcBef>
            </a:pPr>
            <a:r>
              <a:rPr lang="en-US" sz="4800" dirty="0">
                <a:solidFill>
                  <a:srgbClr val="FFFFFF"/>
                </a:solidFill>
                <a:latin typeface="Helvetica" panose="020B0604020202020204" pitchFamily="34" charset="0"/>
                <a:cs typeface="Helvetica" panose="020B0604020202020204" pitchFamily="34" charset="0"/>
              </a:rPr>
              <a:t>SD – Commodity Information</a:t>
            </a:r>
            <a:endParaRPr sz="4800" dirty="0">
              <a:latin typeface="Helvetica" panose="020B0604020202020204" pitchFamily="34" charset="0"/>
              <a:cs typeface="Helvetica" panose="020B0604020202020204" pitchFamily="34" charset="0"/>
            </a:endParaRPr>
          </a:p>
        </p:txBody>
      </p:sp>
      <p:pic>
        <p:nvPicPr>
          <p:cNvPr id="5" name="Picture 4">
            <a:extLst>
              <a:ext uri="{FF2B5EF4-FFF2-40B4-BE49-F238E27FC236}">
                <a16:creationId xmlns:a16="http://schemas.microsoft.com/office/drawing/2014/main" id="{D978FBD8-7092-9FB9-2FFB-5F2524117FE3}"/>
              </a:ext>
            </a:extLst>
          </p:cNvPr>
          <p:cNvPicPr>
            <a:picLocks noChangeAspect="1"/>
          </p:cNvPicPr>
          <p:nvPr/>
        </p:nvPicPr>
        <p:blipFill>
          <a:blip r:embed="rId3"/>
          <a:stretch>
            <a:fillRect/>
          </a:stretch>
        </p:blipFill>
        <p:spPr>
          <a:xfrm>
            <a:off x="126933" y="130406"/>
            <a:ext cx="13436667" cy="8867218"/>
          </a:xfrm>
          <a:prstGeom prst="rect">
            <a:avLst/>
          </a:prstGeom>
        </p:spPr>
      </p:pic>
    </p:spTree>
    <p:extLst>
      <p:ext uri="{BB962C8B-B14F-4D97-AF65-F5344CB8AC3E}">
        <p14:creationId xmlns:p14="http://schemas.microsoft.com/office/powerpoint/2010/main" val="12138656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20AFA1-F253-4D30-B65F-01C28A4B4223}"/>
              </a:ext>
            </a:extLst>
          </p:cNvPr>
          <p:cNvSpPr>
            <a:spLocks noGrp="1"/>
          </p:cNvSpPr>
          <p:nvPr>
            <p:ph type="body" idx="1"/>
          </p:nvPr>
        </p:nvSpPr>
        <p:spPr>
          <a:xfrm>
            <a:off x="1007803" y="2204445"/>
            <a:ext cx="16459200" cy="5232202"/>
          </a:xfrm>
        </p:spPr>
        <p:txBody>
          <a:bodyPr/>
          <a:lstStyle/>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4000" dirty="0">
              <a:latin typeface="Helvetica" panose="020B0604020202020204" pitchFamily="34" charset="0"/>
              <a:cs typeface="Helvetica" panose="020B0604020202020204" pitchFamily="34" charset="0"/>
            </a:endParaRPr>
          </a:p>
        </p:txBody>
      </p:sp>
      <p:sp>
        <p:nvSpPr>
          <p:cNvPr id="6" name="TextBox 5">
            <a:extLst>
              <a:ext uri="{FF2B5EF4-FFF2-40B4-BE49-F238E27FC236}">
                <a16:creationId xmlns:a16="http://schemas.microsoft.com/office/drawing/2014/main" id="{DB4F75A7-CCB9-A1F3-8C87-FBDB3B82445A}"/>
              </a:ext>
            </a:extLst>
          </p:cNvPr>
          <p:cNvSpPr txBox="1"/>
          <p:nvPr/>
        </p:nvSpPr>
        <p:spPr>
          <a:xfrm>
            <a:off x="533400" y="7737966"/>
            <a:ext cx="12150645" cy="2246769"/>
          </a:xfrm>
          <a:prstGeom prst="rect">
            <a:avLst/>
          </a:prstGeom>
          <a:noFill/>
        </p:spPr>
        <p:txBody>
          <a:bodyPr wrap="square" rtlCol="0">
            <a:spAutoFit/>
          </a:bodyPr>
          <a:lstStyle/>
          <a:p>
            <a:pPr marL="285750" marR="0" lvl="0" indent="-285750" algn="just">
              <a:spcBef>
                <a:spcPts val="0"/>
              </a:spcBef>
              <a:spcAft>
                <a:spcPts val="0"/>
              </a:spcAft>
              <a:buClr>
                <a:srgbClr val="5CB565"/>
              </a:buClr>
              <a:buSzPct val="200000"/>
              <a:buFont typeface="Arial" panose="020B0604020202020204" pitchFamily="34" charset="0"/>
              <a:buChar char="•"/>
            </a:pPr>
            <a:r>
              <a:rPr lang="en-US" sz="2000" b="1" dirty="0">
                <a:effectLst/>
                <a:latin typeface="Helvetica" panose="020B0604020202020204" pitchFamily="34" charset="0"/>
                <a:ea typeface="Times New Roman" panose="02020603050405020304" pitchFamily="18" charset="0"/>
                <a:cs typeface="Helvetica" panose="020B0604020202020204" pitchFamily="34" charset="0"/>
              </a:rPr>
              <a:t>System checks if selected product code requires association of license/permit. If the required License/Permit has already been issued to the user, the same shall be associated with the declaration by the user. </a:t>
            </a:r>
          </a:p>
          <a:p>
            <a:pPr marR="0" lvl="0" algn="just">
              <a:spcBef>
                <a:spcPts val="0"/>
              </a:spcBef>
              <a:spcAft>
                <a:spcPts val="0"/>
              </a:spcAft>
              <a:buClr>
                <a:srgbClr val="5CB565"/>
              </a:buClr>
              <a:buSzPct val="200000"/>
            </a:pPr>
            <a:endParaRPr lang="en-US" sz="2000" b="1" dirty="0">
              <a:effectLst/>
              <a:latin typeface="Helvetica" panose="020B0604020202020204" pitchFamily="34" charset="0"/>
              <a:ea typeface="Times New Roman" panose="02020603050405020304" pitchFamily="18" charset="0"/>
              <a:cs typeface="Helvetica" panose="020B0604020202020204" pitchFamily="34" charset="0"/>
            </a:endParaRPr>
          </a:p>
          <a:p>
            <a:pPr marL="285750" marR="0" lvl="0" indent="-285750" algn="just">
              <a:spcBef>
                <a:spcPts val="0"/>
              </a:spcBef>
              <a:spcAft>
                <a:spcPts val="0"/>
              </a:spcAft>
              <a:buClr>
                <a:srgbClr val="5CB565"/>
              </a:buClr>
              <a:buSzPct val="200000"/>
              <a:buFont typeface="Arial" panose="020B0604020202020204" pitchFamily="34" charset="0"/>
              <a:buChar char="•"/>
            </a:pPr>
            <a:r>
              <a:rPr lang="en-US" sz="2000" b="1" dirty="0">
                <a:effectLst/>
                <a:latin typeface="Helvetica" panose="020B0604020202020204" pitchFamily="34" charset="0"/>
                <a:ea typeface="Times New Roman" panose="02020603050405020304" pitchFamily="18" charset="0"/>
                <a:cs typeface="Helvetica" panose="020B0604020202020204" pitchFamily="34" charset="0"/>
              </a:rPr>
              <a:t>System check if selected product code requires uploading of supporting documents required by OGA for issuance of certificate/release order. If such documents are required, then user associate/upload the documents.  </a:t>
            </a:r>
          </a:p>
        </p:txBody>
      </p:sp>
      <p:sp>
        <p:nvSpPr>
          <p:cNvPr id="9" name="object 4">
            <a:extLst>
              <a:ext uri="{FF2B5EF4-FFF2-40B4-BE49-F238E27FC236}">
                <a16:creationId xmlns:a16="http://schemas.microsoft.com/office/drawing/2014/main" id="{27142031-C816-F958-36AB-6FA428A1B05A}"/>
              </a:ext>
            </a:extLst>
          </p:cNvPr>
          <p:cNvSpPr/>
          <p:nvPr/>
        </p:nvSpPr>
        <p:spPr>
          <a:xfrm rot="5400000">
            <a:off x="12412437" y="4427765"/>
            <a:ext cx="10286998" cy="1431472"/>
          </a:xfrm>
          <a:custGeom>
            <a:avLst/>
            <a:gdLst/>
            <a:ahLst/>
            <a:cxnLst/>
            <a:rect l="l" t="t" r="r" b="b"/>
            <a:pathLst>
              <a:path w="18288000" h="3505200">
                <a:moveTo>
                  <a:pt x="18287639" y="3505200"/>
                </a:moveTo>
                <a:lnTo>
                  <a:pt x="0" y="3505200"/>
                </a:lnTo>
                <a:lnTo>
                  <a:pt x="0" y="0"/>
                </a:lnTo>
                <a:lnTo>
                  <a:pt x="18287639" y="0"/>
                </a:lnTo>
                <a:lnTo>
                  <a:pt x="18287639" y="3505200"/>
                </a:lnTo>
                <a:close/>
              </a:path>
            </a:pathLst>
          </a:custGeom>
          <a:solidFill>
            <a:srgbClr val="00995D"/>
          </a:solidFill>
        </p:spPr>
        <p:txBody>
          <a:bodyPr wrap="square" lIns="0" tIns="0" rIns="0" bIns="0" rtlCol="0"/>
          <a:lstStyle/>
          <a:p>
            <a:endParaRPr/>
          </a:p>
        </p:txBody>
      </p:sp>
      <p:sp>
        <p:nvSpPr>
          <p:cNvPr id="10" name="object 7">
            <a:extLst>
              <a:ext uri="{FF2B5EF4-FFF2-40B4-BE49-F238E27FC236}">
                <a16:creationId xmlns:a16="http://schemas.microsoft.com/office/drawing/2014/main" id="{02033982-91A0-81C3-C831-07B1289E32FB}"/>
              </a:ext>
            </a:extLst>
          </p:cNvPr>
          <p:cNvSpPr txBox="1">
            <a:spLocks noGrp="1"/>
          </p:cNvSpPr>
          <p:nvPr>
            <p:ph type="title"/>
          </p:nvPr>
        </p:nvSpPr>
        <p:spPr>
          <a:xfrm rot="5400000">
            <a:off x="12791061" y="4561975"/>
            <a:ext cx="10027803" cy="1437253"/>
          </a:xfrm>
          <a:prstGeom prst="rect">
            <a:avLst/>
          </a:prstGeom>
        </p:spPr>
        <p:txBody>
          <a:bodyPr vert="horz" wrap="square" lIns="0" tIns="284480" rIns="0" bIns="0" rtlCol="0">
            <a:spAutoFit/>
          </a:bodyPr>
          <a:lstStyle/>
          <a:p>
            <a:pPr marL="12700" marR="5080">
              <a:lnSpc>
                <a:spcPts val="10500"/>
              </a:lnSpc>
              <a:spcBef>
                <a:spcPts val="2240"/>
              </a:spcBef>
            </a:pPr>
            <a:r>
              <a:rPr lang="en-US" sz="4800" dirty="0">
                <a:solidFill>
                  <a:srgbClr val="FFFFFF"/>
                </a:solidFill>
                <a:latin typeface="Helvetica" panose="020B0604020202020204" pitchFamily="34" charset="0"/>
                <a:cs typeface="Helvetica" panose="020B0604020202020204" pitchFamily="34" charset="0"/>
              </a:rPr>
              <a:t>SD – Commodity Information</a:t>
            </a:r>
            <a:endParaRPr sz="4800" dirty="0">
              <a:latin typeface="Helvetica" panose="020B0604020202020204" pitchFamily="34" charset="0"/>
              <a:cs typeface="Helvetica" panose="020B0604020202020204" pitchFamily="34" charset="0"/>
            </a:endParaRPr>
          </a:p>
        </p:txBody>
      </p:sp>
      <p:pic>
        <p:nvPicPr>
          <p:cNvPr id="3" name="Picture 2">
            <a:extLst>
              <a:ext uri="{FF2B5EF4-FFF2-40B4-BE49-F238E27FC236}">
                <a16:creationId xmlns:a16="http://schemas.microsoft.com/office/drawing/2014/main" id="{95875D72-0925-DB88-636C-97F6DBC2AAFC}"/>
              </a:ext>
            </a:extLst>
          </p:cNvPr>
          <p:cNvPicPr>
            <a:picLocks noChangeAspect="1"/>
          </p:cNvPicPr>
          <p:nvPr/>
        </p:nvPicPr>
        <p:blipFill>
          <a:blip r:embed="rId3"/>
          <a:stretch>
            <a:fillRect/>
          </a:stretch>
        </p:blipFill>
        <p:spPr>
          <a:xfrm>
            <a:off x="106736" y="114301"/>
            <a:ext cx="13533064" cy="7322346"/>
          </a:xfrm>
          <a:prstGeom prst="rect">
            <a:avLst/>
          </a:prstGeom>
        </p:spPr>
      </p:pic>
    </p:spTree>
    <p:extLst>
      <p:ext uri="{BB962C8B-B14F-4D97-AF65-F5344CB8AC3E}">
        <p14:creationId xmlns:p14="http://schemas.microsoft.com/office/powerpoint/2010/main" val="30473230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20AFA1-F253-4D30-B65F-01C28A4B4223}"/>
              </a:ext>
            </a:extLst>
          </p:cNvPr>
          <p:cNvSpPr>
            <a:spLocks noGrp="1"/>
          </p:cNvSpPr>
          <p:nvPr>
            <p:ph type="body" idx="1"/>
          </p:nvPr>
        </p:nvSpPr>
        <p:spPr>
          <a:xfrm>
            <a:off x="1007803" y="2204445"/>
            <a:ext cx="16459200" cy="5232202"/>
          </a:xfrm>
        </p:spPr>
        <p:txBody>
          <a:bodyPr/>
          <a:lstStyle/>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4000" dirty="0">
              <a:latin typeface="Helvetica" panose="020B0604020202020204" pitchFamily="34" charset="0"/>
              <a:cs typeface="Helvetica" panose="020B0604020202020204" pitchFamily="34" charset="0"/>
            </a:endParaRPr>
          </a:p>
        </p:txBody>
      </p:sp>
      <p:sp>
        <p:nvSpPr>
          <p:cNvPr id="6" name="TextBox 5">
            <a:extLst>
              <a:ext uri="{FF2B5EF4-FFF2-40B4-BE49-F238E27FC236}">
                <a16:creationId xmlns:a16="http://schemas.microsoft.com/office/drawing/2014/main" id="{DB4F75A7-CCB9-A1F3-8C87-FBDB3B82445A}"/>
              </a:ext>
            </a:extLst>
          </p:cNvPr>
          <p:cNvSpPr txBox="1"/>
          <p:nvPr/>
        </p:nvSpPr>
        <p:spPr>
          <a:xfrm>
            <a:off x="1092771" y="7962900"/>
            <a:ext cx="14554200" cy="890693"/>
          </a:xfrm>
          <a:prstGeom prst="rect">
            <a:avLst/>
          </a:prstGeom>
          <a:noFill/>
        </p:spPr>
        <p:txBody>
          <a:bodyPr wrap="square" rtlCol="0">
            <a:spAutoFit/>
          </a:bodyPr>
          <a:lstStyle/>
          <a:p>
            <a:pPr marR="0" lvl="0" algn="ctr">
              <a:lnSpc>
                <a:spcPct val="107000"/>
              </a:lnSpc>
              <a:spcBef>
                <a:spcPts val="0"/>
              </a:spcBef>
              <a:spcAft>
                <a:spcPts val="800"/>
              </a:spcAft>
            </a:pPr>
            <a:r>
              <a:rPr lang="en-US" sz="2000" b="1" dirty="0">
                <a:effectLst/>
                <a:latin typeface="Helvetica" panose="020B0604020202020204" pitchFamily="34" charset="0"/>
                <a:ea typeface="Calibri" panose="020F0502020204030204" pitchFamily="34" charset="0"/>
                <a:cs typeface="Helvetica" panose="020B0604020202020204" pitchFamily="34" charset="0"/>
              </a:rPr>
              <a:t>User clicks on ‘Proceed’ option to move to next step.</a:t>
            </a:r>
          </a:p>
          <a:p>
            <a:pPr marR="0" lvl="0" algn="ctr">
              <a:lnSpc>
                <a:spcPct val="107000"/>
              </a:lnSpc>
              <a:spcBef>
                <a:spcPts val="0"/>
              </a:spcBef>
              <a:spcAft>
                <a:spcPts val="800"/>
              </a:spcAft>
            </a:pPr>
            <a:endParaRPr lang="en-US" sz="2400" b="1" dirty="0">
              <a:latin typeface="Helvetica" panose="020B0604020202020204" pitchFamily="34" charset="0"/>
              <a:cs typeface="Helvetica" panose="020B0604020202020204" pitchFamily="34" charset="0"/>
            </a:endParaRPr>
          </a:p>
        </p:txBody>
      </p:sp>
      <p:sp>
        <p:nvSpPr>
          <p:cNvPr id="9" name="object 4">
            <a:extLst>
              <a:ext uri="{FF2B5EF4-FFF2-40B4-BE49-F238E27FC236}">
                <a16:creationId xmlns:a16="http://schemas.microsoft.com/office/drawing/2014/main" id="{27142031-C816-F958-36AB-6FA428A1B05A}"/>
              </a:ext>
            </a:extLst>
          </p:cNvPr>
          <p:cNvSpPr/>
          <p:nvPr/>
        </p:nvSpPr>
        <p:spPr>
          <a:xfrm rot="5400000">
            <a:off x="12412437" y="4427765"/>
            <a:ext cx="10286998" cy="1431472"/>
          </a:xfrm>
          <a:custGeom>
            <a:avLst/>
            <a:gdLst/>
            <a:ahLst/>
            <a:cxnLst/>
            <a:rect l="l" t="t" r="r" b="b"/>
            <a:pathLst>
              <a:path w="18288000" h="3505200">
                <a:moveTo>
                  <a:pt x="18287639" y="3505200"/>
                </a:moveTo>
                <a:lnTo>
                  <a:pt x="0" y="3505200"/>
                </a:lnTo>
                <a:lnTo>
                  <a:pt x="0" y="0"/>
                </a:lnTo>
                <a:lnTo>
                  <a:pt x="18287639" y="0"/>
                </a:lnTo>
                <a:lnTo>
                  <a:pt x="18287639" y="3505200"/>
                </a:lnTo>
                <a:close/>
              </a:path>
            </a:pathLst>
          </a:custGeom>
          <a:solidFill>
            <a:srgbClr val="00995D"/>
          </a:solidFill>
        </p:spPr>
        <p:txBody>
          <a:bodyPr wrap="square" lIns="0" tIns="0" rIns="0" bIns="0" rtlCol="0"/>
          <a:lstStyle/>
          <a:p>
            <a:endParaRPr/>
          </a:p>
        </p:txBody>
      </p:sp>
      <p:sp>
        <p:nvSpPr>
          <p:cNvPr id="10" name="object 7">
            <a:extLst>
              <a:ext uri="{FF2B5EF4-FFF2-40B4-BE49-F238E27FC236}">
                <a16:creationId xmlns:a16="http://schemas.microsoft.com/office/drawing/2014/main" id="{02033982-91A0-81C3-C831-07B1289E32FB}"/>
              </a:ext>
            </a:extLst>
          </p:cNvPr>
          <p:cNvSpPr txBox="1">
            <a:spLocks noGrp="1"/>
          </p:cNvSpPr>
          <p:nvPr>
            <p:ph type="title"/>
          </p:nvPr>
        </p:nvSpPr>
        <p:spPr>
          <a:xfrm rot="5400000">
            <a:off x="12791061" y="4561975"/>
            <a:ext cx="10027803" cy="1437253"/>
          </a:xfrm>
          <a:prstGeom prst="rect">
            <a:avLst/>
          </a:prstGeom>
        </p:spPr>
        <p:txBody>
          <a:bodyPr vert="horz" wrap="square" lIns="0" tIns="284480" rIns="0" bIns="0" rtlCol="0">
            <a:spAutoFit/>
          </a:bodyPr>
          <a:lstStyle/>
          <a:p>
            <a:pPr marL="12700" marR="5080">
              <a:lnSpc>
                <a:spcPts val="10500"/>
              </a:lnSpc>
              <a:spcBef>
                <a:spcPts val="2240"/>
              </a:spcBef>
            </a:pPr>
            <a:r>
              <a:rPr lang="en-US" sz="4800" dirty="0">
                <a:solidFill>
                  <a:srgbClr val="FFFFFF"/>
                </a:solidFill>
                <a:latin typeface="Helvetica" panose="020B0604020202020204" pitchFamily="34" charset="0"/>
                <a:cs typeface="Helvetica" panose="020B0604020202020204" pitchFamily="34" charset="0"/>
              </a:rPr>
              <a:t>SD – Commodity Information</a:t>
            </a:r>
            <a:endParaRPr sz="4800" dirty="0">
              <a:latin typeface="Helvetica" panose="020B0604020202020204" pitchFamily="34" charset="0"/>
              <a:cs typeface="Helvetica" panose="020B0604020202020204" pitchFamily="34" charset="0"/>
            </a:endParaRPr>
          </a:p>
        </p:txBody>
      </p:sp>
      <p:pic>
        <p:nvPicPr>
          <p:cNvPr id="3" name="Picture 2">
            <a:extLst>
              <a:ext uri="{FF2B5EF4-FFF2-40B4-BE49-F238E27FC236}">
                <a16:creationId xmlns:a16="http://schemas.microsoft.com/office/drawing/2014/main" id="{954965BB-2CBD-BF3A-D636-6F6AA00FB3F9}"/>
              </a:ext>
            </a:extLst>
          </p:cNvPr>
          <p:cNvPicPr>
            <a:picLocks noChangeAspect="1"/>
          </p:cNvPicPr>
          <p:nvPr/>
        </p:nvPicPr>
        <p:blipFill>
          <a:blip r:embed="rId3"/>
          <a:stretch>
            <a:fillRect/>
          </a:stretch>
        </p:blipFill>
        <p:spPr>
          <a:xfrm>
            <a:off x="110490" y="114300"/>
            <a:ext cx="16377039" cy="7162800"/>
          </a:xfrm>
          <a:prstGeom prst="rect">
            <a:avLst/>
          </a:prstGeom>
        </p:spPr>
      </p:pic>
    </p:spTree>
    <p:extLst>
      <p:ext uri="{BB962C8B-B14F-4D97-AF65-F5344CB8AC3E}">
        <p14:creationId xmlns:p14="http://schemas.microsoft.com/office/powerpoint/2010/main" val="30088848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20AFA1-F253-4D30-B65F-01C28A4B4223}"/>
              </a:ext>
            </a:extLst>
          </p:cNvPr>
          <p:cNvSpPr>
            <a:spLocks noGrp="1"/>
          </p:cNvSpPr>
          <p:nvPr>
            <p:ph type="body" idx="1"/>
          </p:nvPr>
        </p:nvSpPr>
        <p:spPr>
          <a:xfrm>
            <a:off x="1007803" y="2204445"/>
            <a:ext cx="16459200" cy="5232202"/>
          </a:xfrm>
        </p:spPr>
        <p:txBody>
          <a:bodyPr/>
          <a:lstStyle/>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4000" dirty="0">
              <a:latin typeface="Helvetica" panose="020B0604020202020204" pitchFamily="34" charset="0"/>
              <a:cs typeface="Helvetica" panose="020B0604020202020204" pitchFamily="34" charset="0"/>
            </a:endParaRPr>
          </a:p>
        </p:txBody>
      </p:sp>
      <p:sp>
        <p:nvSpPr>
          <p:cNvPr id="6" name="TextBox 5">
            <a:extLst>
              <a:ext uri="{FF2B5EF4-FFF2-40B4-BE49-F238E27FC236}">
                <a16:creationId xmlns:a16="http://schemas.microsoft.com/office/drawing/2014/main" id="{DB4F75A7-CCB9-A1F3-8C87-FBDB3B82445A}"/>
              </a:ext>
            </a:extLst>
          </p:cNvPr>
          <p:cNvSpPr txBox="1"/>
          <p:nvPr/>
        </p:nvSpPr>
        <p:spPr>
          <a:xfrm>
            <a:off x="1092771" y="7962900"/>
            <a:ext cx="14554200" cy="890693"/>
          </a:xfrm>
          <a:prstGeom prst="rect">
            <a:avLst/>
          </a:prstGeom>
          <a:noFill/>
        </p:spPr>
        <p:txBody>
          <a:bodyPr wrap="square" rtlCol="0">
            <a:spAutoFit/>
          </a:bodyPr>
          <a:lstStyle/>
          <a:p>
            <a:pPr marR="0" lvl="0" algn="ctr">
              <a:lnSpc>
                <a:spcPct val="107000"/>
              </a:lnSpc>
              <a:spcBef>
                <a:spcPts val="0"/>
              </a:spcBef>
              <a:spcAft>
                <a:spcPts val="800"/>
              </a:spcAft>
            </a:pPr>
            <a:r>
              <a:rPr lang="en-US" sz="2000" b="1" dirty="0">
                <a:effectLst/>
                <a:latin typeface="Helvetica" panose="020B0604020202020204" pitchFamily="34" charset="0"/>
                <a:ea typeface="Calibri" panose="020F0502020204030204" pitchFamily="34" charset="0"/>
                <a:cs typeface="Helvetica" panose="020B0604020202020204" pitchFamily="34" charset="0"/>
              </a:rPr>
              <a:t>User clicks on ‘Proceed’ option to move to next step.</a:t>
            </a:r>
          </a:p>
          <a:p>
            <a:pPr marR="0" lvl="0" algn="ctr">
              <a:lnSpc>
                <a:spcPct val="107000"/>
              </a:lnSpc>
              <a:spcBef>
                <a:spcPts val="0"/>
              </a:spcBef>
              <a:spcAft>
                <a:spcPts val="800"/>
              </a:spcAft>
            </a:pPr>
            <a:endParaRPr lang="en-US" sz="2400" b="1" dirty="0">
              <a:latin typeface="Helvetica" panose="020B0604020202020204" pitchFamily="34" charset="0"/>
              <a:cs typeface="Helvetica" panose="020B0604020202020204" pitchFamily="34" charset="0"/>
            </a:endParaRPr>
          </a:p>
        </p:txBody>
      </p:sp>
      <p:sp>
        <p:nvSpPr>
          <p:cNvPr id="9" name="object 4">
            <a:extLst>
              <a:ext uri="{FF2B5EF4-FFF2-40B4-BE49-F238E27FC236}">
                <a16:creationId xmlns:a16="http://schemas.microsoft.com/office/drawing/2014/main" id="{27142031-C816-F958-36AB-6FA428A1B05A}"/>
              </a:ext>
            </a:extLst>
          </p:cNvPr>
          <p:cNvSpPr/>
          <p:nvPr/>
        </p:nvSpPr>
        <p:spPr>
          <a:xfrm rot="5400000">
            <a:off x="12412437" y="4427765"/>
            <a:ext cx="10286998" cy="1431472"/>
          </a:xfrm>
          <a:custGeom>
            <a:avLst/>
            <a:gdLst/>
            <a:ahLst/>
            <a:cxnLst/>
            <a:rect l="l" t="t" r="r" b="b"/>
            <a:pathLst>
              <a:path w="18288000" h="3505200">
                <a:moveTo>
                  <a:pt x="18287639" y="3505200"/>
                </a:moveTo>
                <a:lnTo>
                  <a:pt x="0" y="3505200"/>
                </a:lnTo>
                <a:lnTo>
                  <a:pt x="0" y="0"/>
                </a:lnTo>
                <a:lnTo>
                  <a:pt x="18287639" y="0"/>
                </a:lnTo>
                <a:lnTo>
                  <a:pt x="18287639" y="3505200"/>
                </a:lnTo>
                <a:close/>
              </a:path>
            </a:pathLst>
          </a:custGeom>
          <a:solidFill>
            <a:srgbClr val="00995D"/>
          </a:solidFill>
        </p:spPr>
        <p:txBody>
          <a:bodyPr wrap="square" lIns="0" tIns="0" rIns="0" bIns="0" rtlCol="0"/>
          <a:lstStyle/>
          <a:p>
            <a:endParaRPr/>
          </a:p>
        </p:txBody>
      </p:sp>
      <p:sp>
        <p:nvSpPr>
          <p:cNvPr id="10" name="object 7">
            <a:extLst>
              <a:ext uri="{FF2B5EF4-FFF2-40B4-BE49-F238E27FC236}">
                <a16:creationId xmlns:a16="http://schemas.microsoft.com/office/drawing/2014/main" id="{02033982-91A0-81C3-C831-07B1289E32FB}"/>
              </a:ext>
            </a:extLst>
          </p:cNvPr>
          <p:cNvSpPr txBox="1">
            <a:spLocks noGrp="1"/>
          </p:cNvSpPr>
          <p:nvPr>
            <p:ph type="title"/>
          </p:nvPr>
        </p:nvSpPr>
        <p:spPr>
          <a:xfrm rot="5400000">
            <a:off x="12791061" y="4561975"/>
            <a:ext cx="10027803" cy="1437253"/>
          </a:xfrm>
          <a:prstGeom prst="rect">
            <a:avLst/>
          </a:prstGeom>
        </p:spPr>
        <p:txBody>
          <a:bodyPr vert="horz" wrap="square" lIns="0" tIns="284480" rIns="0" bIns="0" rtlCol="0">
            <a:spAutoFit/>
          </a:bodyPr>
          <a:lstStyle/>
          <a:p>
            <a:pPr marL="12700" marR="5080">
              <a:lnSpc>
                <a:spcPts val="10500"/>
              </a:lnSpc>
              <a:spcBef>
                <a:spcPts val="2240"/>
              </a:spcBef>
            </a:pPr>
            <a:r>
              <a:rPr lang="en-US" sz="4800" dirty="0">
                <a:solidFill>
                  <a:srgbClr val="FFFFFF"/>
                </a:solidFill>
                <a:latin typeface="Helvetica" panose="020B0604020202020204" pitchFamily="34" charset="0"/>
                <a:cs typeface="Helvetica" panose="020B0604020202020204" pitchFamily="34" charset="0"/>
              </a:rPr>
              <a:t>SD – Documents </a:t>
            </a:r>
            <a:endParaRPr sz="4800" dirty="0">
              <a:latin typeface="Helvetica" panose="020B0604020202020204" pitchFamily="34" charset="0"/>
              <a:cs typeface="Helvetica" panose="020B0604020202020204" pitchFamily="34" charset="0"/>
            </a:endParaRPr>
          </a:p>
        </p:txBody>
      </p:sp>
      <p:pic>
        <p:nvPicPr>
          <p:cNvPr id="5" name="Picture 4">
            <a:extLst>
              <a:ext uri="{FF2B5EF4-FFF2-40B4-BE49-F238E27FC236}">
                <a16:creationId xmlns:a16="http://schemas.microsoft.com/office/drawing/2014/main" id="{74175D46-D6C6-82E5-37F9-7832E0E5675B}"/>
              </a:ext>
            </a:extLst>
          </p:cNvPr>
          <p:cNvPicPr>
            <a:picLocks noChangeAspect="1"/>
          </p:cNvPicPr>
          <p:nvPr/>
        </p:nvPicPr>
        <p:blipFill>
          <a:blip r:embed="rId3"/>
          <a:stretch>
            <a:fillRect/>
          </a:stretch>
        </p:blipFill>
        <p:spPr>
          <a:xfrm>
            <a:off x="64770" y="53397"/>
            <a:ext cx="16615987" cy="8290503"/>
          </a:xfrm>
          <a:prstGeom prst="rect">
            <a:avLst/>
          </a:prstGeom>
        </p:spPr>
      </p:pic>
    </p:spTree>
    <p:extLst>
      <p:ext uri="{BB962C8B-B14F-4D97-AF65-F5344CB8AC3E}">
        <p14:creationId xmlns:p14="http://schemas.microsoft.com/office/powerpoint/2010/main" val="3232548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20AFA1-F253-4D30-B65F-01C28A4B4223}"/>
              </a:ext>
            </a:extLst>
          </p:cNvPr>
          <p:cNvSpPr>
            <a:spLocks noGrp="1"/>
          </p:cNvSpPr>
          <p:nvPr>
            <p:ph type="body" idx="1"/>
          </p:nvPr>
        </p:nvSpPr>
        <p:spPr>
          <a:xfrm>
            <a:off x="1007803" y="2204445"/>
            <a:ext cx="16459200" cy="5232202"/>
          </a:xfrm>
        </p:spPr>
        <p:txBody>
          <a:bodyPr/>
          <a:lstStyle/>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4000" dirty="0">
              <a:latin typeface="Helvetica" panose="020B0604020202020204" pitchFamily="34" charset="0"/>
              <a:cs typeface="Helvetica" panose="020B0604020202020204" pitchFamily="34" charset="0"/>
            </a:endParaRPr>
          </a:p>
        </p:txBody>
      </p:sp>
      <p:sp>
        <p:nvSpPr>
          <p:cNvPr id="9" name="object 4">
            <a:extLst>
              <a:ext uri="{FF2B5EF4-FFF2-40B4-BE49-F238E27FC236}">
                <a16:creationId xmlns:a16="http://schemas.microsoft.com/office/drawing/2014/main" id="{27142031-C816-F958-36AB-6FA428A1B05A}"/>
              </a:ext>
            </a:extLst>
          </p:cNvPr>
          <p:cNvSpPr/>
          <p:nvPr/>
        </p:nvSpPr>
        <p:spPr>
          <a:xfrm rot="5400000">
            <a:off x="12412437" y="4427765"/>
            <a:ext cx="10286998" cy="1431472"/>
          </a:xfrm>
          <a:custGeom>
            <a:avLst/>
            <a:gdLst/>
            <a:ahLst/>
            <a:cxnLst/>
            <a:rect l="l" t="t" r="r" b="b"/>
            <a:pathLst>
              <a:path w="18288000" h="3505200">
                <a:moveTo>
                  <a:pt x="18287639" y="3505200"/>
                </a:moveTo>
                <a:lnTo>
                  <a:pt x="0" y="3505200"/>
                </a:lnTo>
                <a:lnTo>
                  <a:pt x="0" y="0"/>
                </a:lnTo>
                <a:lnTo>
                  <a:pt x="18287639" y="0"/>
                </a:lnTo>
                <a:lnTo>
                  <a:pt x="18287639" y="3505200"/>
                </a:lnTo>
                <a:close/>
              </a:path>
            </a:pathLst>
          </a:custGeom>
          <a:solidFill>
            <a:srgbClr val="00995D"/>
          </a:solidFill>
        </p:spPr>
        <p:txBody>
          <a:bodyPr wrap="square" lIns="0" tIns="0" rIns="0" bIns="0" rtlCol="0"/>
          <a:lstStyle/>
          <a:p>
            <a:endParaRPr/>
          </a:p>
        </p:txBody>
      </p:sp>
      <p:sp>
        <p:nvSpPr>
          <p:cNvPr id="10" name="object 7">
            <a:extLst>
              <a:ext uri="{FF2B5EF4-FFF2-40B4-BE49-F238E27FC236}">
                <a16:creationId xmlns:a16="http://schemas.microsoft.com/office/drawing/2014/main" id="{02033982-91A0-81C3-C831-07B1289E32FB}"/>
              </a:ext>
            </a:extLst>
          </p:cNvPr>
          <p:cNvSpPr txBox="1">
            <a:spLocks noGrp="1"/>
          </p:cNvSpPr>
          <p:nvPr>
            <p:ph type="title"/>
          </p:nvPr>
        </p:nvSpPr>
        <p:spPr>
          <a:xfrm rot="5400000">
            <a:off x="12791061" y="4561975"/>
            <a:ext cx="10027803" cy="1437253"/>
          </a:xfrm>
          <a:prstGeom prst="rect">
            <a:avLst/>
          </a:prstGeom>
        </p:spPr>
        <p:txBody>
          <a:bodyPr vert="horz" wrap="square" lIns="0" tIns="284480" rIns="0" bIns="0" rtlCol="0">
            <a:spAutoFit/>
          </a:bodyPr>
          <a:lstStyle/>
          <a:p>
            <a:pPr marL="12700" marR="5080">
              <a:lnSpc>
                <a:spcPts val="10500"/>
              </a:lnSpc>
              <a:spcBef>
                <a:spcPts val="2240"/>
              </a:spcBef>
            </a:pPr>
            <a:r>
              <a:rPr lang="en-US" sz="4800" dirty="0">
                <a:solidFill>
                  <a:srgbClr val="FFFFFF"/>
                </a:solidFill>
                <a:latin typeface="Helvetica" panose="020B0604020202020204" pitchFamily="34" charset="0"/>
                <a:cs typeface="Helvetica" panose="020B0604020202020204" pitchFamily="34" charset="0"/>
              </a:rPr>
              <a:t>SD – Review &amp; Validate </a:t>
            </a:r>
            <a:endParaRPr sz="4800" dirty="0">
              <a:latin typeface="Helvetica" panose="020B0604020202020204" pitchFamily="34" charset="0"/>
              <a:cs typeface="Helvetica" panose="020B0604020202020204" pitchFamily="34" charset="0"/>
            </a:endParaRPr>
          </a:p>
        </p:txBody>
      </p:sp>
      <p:pic>
        <p:nvPicPr>
          <p:cNvPr id="3" name="Picture 2">
            <a:extLst>
              <a:ext uri="{FF2B5EF4-FFF2-40B4-BE49-F238E27FC236}">
                <a16:creationId xmlns:a16="http://schemas.microsoft.com/office/drawing/2014/main" id="{C45C1B3E-B007-5A7C-C80E-47CA7A366CDE}"/>
              </a:ext>
            </a:extLst>
          </p:cNvPr>
          <p:cNvPicPr>
            <a:picLocks noChangeAspect="1"/>
          </p:cNvPicPr>
          <p:nvPr/>
        </p:nvPicPr>
        <p:blipFill>
          <a:blip r:embed="rId3"/>
          <a:stretch>
            <a:fillRect/>
          </a:stretch>
        </p:blipFill>
        <p:spPr>
          <a:xfrm>
            <a:off x="55570" y="114301"/>
            <a:ext cx="16532714" cy="8305800"/>
          </a:xfrm>
          <a:prstGeom prst="rect">
            <a:avLst/>
          </a:prstGeom>
        </p:spPr>
      </p:pic>
    </p:spTree>
    <p:extLst>
      <p:ext uri="{BB962C8B-B14F-4D97-AF65-F5344CB8AC3E}">
        <p14:creationId xmlns:p14="http://schemas.microsoft.com/office/powerpoint/2010/main" val="26391232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20AFA1-F253-4D30-B65F-01C28A4B4223}"/>
              </a:ext>
            </a:extLst>
          </p:cNvPr>
          <p:cNvSpPr>
            <a:spLocks noGrp="1"/>
          </p:cNvSpPr>
          <p:nvPr>
            <p:ph type="body" idx="1"/>
          </p:nvPr>
        </p:nvSpPr>
        <p:spPr>
          <a:xfrm>
            <a:off x="1007803" y="2204445"/>
            <a:ext cx="16459200" cy="5232202"/>
          </a:xfrm>
        </p:spPr>
        <p:txBody>
          <a:bodyPr/>
          <a:lstStyle/>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4000" dirty="0">
              <a:latin typeface="Helvetica" panose="020B0604020202020204" pitchFamily="34" charset="0"/>
              <a:cs typeface="Helvetica" panose="020B0604020202020204" pitchFamily="34" charset="0"/>
            </a:endParaRPr>
          </a:p>
        </p:txBody>
      </p:sp>
      <p:sp>
        <p:nvSpPr>
          <p:cNvPr id="9" name="object 4">
            <a:extLst>
              <a:ext uri="{FF2B5EF4-FFF2-40B4-BE49-F238E27FC236}">
                <a16:creationId xmlns:a16="http://schemas.microsoft.com/office/drawing/2014/main" id="{27142031-C816-F958-36AB-6FA428A1B05A}"/>
              </a:ext>
            </a:extLst>
          </p:cNvPr>
          <p:cNvSpPr/>
          <p:nvPr/>
        </p:nvSpPr>
        <p:spPr>
          <a:xfrm rot="5400000">
            <a:off x="12412437" y="4427765"/>
            <a:ext cx="10286998" cy="1431472"/>
          </a:xfrm>
          <a:custGeom>
            <a:avLst/>
            <a:gdLst/>
            <a:ahLst/>
            <a:cxnLst/>
            <a:rect l="l" t="t" r="r" b="b"/>
            <a:pathLst>
              <a:path w="18288000" h="3505200">
                <a:moveTo>
                  <a:pt x="18287639" y="3505200"/>
                </a:moveTo>
                <a:lnTo>
                  <a:pt x="0" y="3505200"/>
                </a:lnTo>
                <a:lnTo>
                  <a:pt x="0" y="0"/>
                </a:lnTo>
                <a:lnTo>
                  <a:pt x="18287639" y="0"/>
                </a:lnTo>
                <a:lnTo>
                  <a:pt x="18287639" y="3505200"/>
                </a:lnTo>
                <a:close/>
              </a:path>
            </a:pathLst>
          </a:custGeom>
          <a:solidFill>
            <a:srgbClr val="00995D"/>
          </a:solidFill>
        </p:spPr>
        <p:txBody>
          <a:bodyPr wrap="square" lIns="0" tIns="0" rIns="0" bIns="0" rtlCol="0"/>
          <a:lstStyle/>
          <a:p>
            <a:endParaRPr/>
          </a:p>
        </p:txBody>
      </p:sp>
      <p:sp>
        <p:nvSpPr>
          <p:cNvPr id="10" name="object 7">
            <a:extLst>
              <a:ext uri="{FF2B5EF4-FFF2-40B4-BE49-F238E27FC236}">
                <a16:creationId xmlns:a16="http://schemas.microsoft.com/office/drawing/2014/main" id="{02033982-91A0-81C3-C831-07B1289E32FB}"/>
              </a:ext>
            </a:extLst>
          </p:cNvPr>
          <p:cNvSpPr txBox="1">
            <a:spLocks noGrp="1"/>
          </p:cNvSpPr>
          <p:nvPr>
            <p:ph type="title"/>
          </p:nvPr>
        </p:nvSpPr>
        <p:spPr>
          <a:xfrm rot="5400000">
            <a:off x="12791061" y="4561975"/>
            <a:ext cx="10027803" cy="1437253"/>
          </a:xfrm>
          <a:prstGeom prst="rect">
            <a:avLst/>
          </a:prstGeom>
        </p:spPr>
        <p:txBody>
          <a:bodyPr vert="horz" wrap="square" lIns="0" tIns="284480" rIns="0" bIns="0" rtlCol="0">
            <a:spAutoFit/>
          </a:bodyPr>
          <a:lstStyle/>
          <a:p>
            <a:pPr marL="12700" marR="5080">
              <a:lnSpc>
                <a:spcPts val="10500"/>
              </a:lnSpc>
              <a:spcBef>
                <a:spcPts val="2240"/>
              </a:spcBef>
            </a:pPr>
            <a:r>
              <a:rPr lang="en-US" sz="4800" dirty="0">
                <a:solidFill>
                  <a:srgbClr val="FFFFFF"/>
                </a:solidFill>
                <a:latin typeface="Helvetica" panose="020B0604020202020204" pitchFamily="34" charset="0"/>
                <a:cs typeface="Helvetica" panose="020B0604020202020204" pitchFamily="34" charset="0"/>
              </a:rPr>
              <a:t>SD – Duties and Taxes </a:t>
            </a:r>
            <a:endParaRPr sz="4800" dirty="0">
              <a:latin typeface="Helvetica" panose="020B0604020202020204" pitchFamily="34" charset="0"/>
              <a:cs typeface="Helvetica" panose="020B0604020202020204" pitchFamily="34" charset="0"/>
            </a:endParaRPr>
          </a:p>
        </p:txBody>
      </p:sp>
      <p:pic>
        <p:nvPicPr>
          <p:cNvPr id="5" name="Picture 4">
            <a:extLst>
              <a:ext uri="{FF2B5EF4-FFF2-40B4-BE49-F238E27FC236}">
                <a16:creationId xmlns:a16="http://schemas.microsoft.com/office/drawing/2014/main" id="{3C122F11-C8B1-E745-0E1B-A776273A2880}"/>
              </a:ext>
            </a:extLst>
          </p:cNvPr>
          <p:cNvPicPr>
            <a:picLocks noChangeAspect="1"/>
          </p:cNvPicPr>
          <p:nvPr/>
        </p:nvPicPr>
        <p:blipFill>
          <a:blip r:embed="rId3"/>
          <a:stretch>
            <a:fillRect/>
          </a:stretch>
        </p:blipFill>
        <p:spPr>
          <a:xfrm>
            <a:off x="123825" y="114300"/>
            <a:ext cx="16456887" cy="7010400"/>
          </a:xfrm>
          <a:prstGeom prst="rect">
            <a:avLst/>
          </a:prstGeom>
        </p:spPr>
      </p:pic>
    </p:spTree>
    <p:extLst>
      <p:ext uri="{BB962C8B-B14F-4D97-AF65-F5344CB8AC3E}">
        <p14:creationId xmlns:p14="http://schemas.microsoft.com/office/powerpoint/2010/main" val="1598174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E78FD-0BCB-48A1-9E6E-28997BF9C4EA}"/>
              </a:ext>
            </a:extLst>
          </p:cNvPr>
          <p:cNvPicPr>
            <a:picLocks noChangeAspect="1"/>
          </p:cNvPicPr>
          <p:nvPr/>
        </p:nvPicPr>
        <p:blipFill>
          <a:blip r:embed="rId2"/>
          <a:stretch>
            <a:fillRect/>
          </a:stretch>
        </p:blipFill>
        <p:spPr>
          <a:xfrm>
            <a:off x="-1" y="8141213"/>
            <a:ext cx="10960478" cy="2119880"/>
          </a:xfrm>
          <a:prstGeom prst="rect">
            <a:avLst/>
          </a:prstGeom>
        </p:spPr>
      </p:pic>
      <p:sp>
        <p:nvSpPr>
          <p:cNvPr id="2" name="Title 1">
            <a:extLst>
              <a:ext uri="{FF2B5EF4-FFF2-40B4-BE49-F238E27FC236}">
                <a16:creationId xmlns:a16="http://schemas.microsoft.com/office/drawing/2014/main" id="{1D1CA58B-2663-4ACE-9791-BD209F180169}"/>
              </a:ext>
            </a:extLst>
          </p:cNvPr>
          <p:cNvSpPr>
            <a:spLocks noGrp="1"/>
          </p:cNvSpPr>
          <p:nvPr>
            <p:ph type="title"/>
          </p:nvPr>
        </p:nvSpPr>
        <p:spPr>
          <a:xfrm>
            <a:off x="846396" y="656438"/>
            <a:ext cx="16620607" cy="1107996"/>
          </a:xfrm>
        </p:spPr>
        <p:txBody>
          <a:bodyPr/>
          <a:lstStyle/>
          <a:p>
            <a:r>
              <a:rPr lang="en-US" sz="7200" dirty="0">
                <a:latin typeface="Helvetica" panose="020B0604020202020204" pitchFamily="34" charset="0"/>
                <a:cs typeface="Helvetica" panose="020B0604020202020204" pitchFamily="34" charset="0"/>
              </a:rPr>
              <a:t>Benefits of Subscribing to PSW</a:t>
            </a:r>
          </a:p>
        </p:txBody>
      </p:sp>
      <p:sp>
        <p:nvSpPr>
          <p:cNvPr id="4" name="Text Placeholder 3">
            <a:extLst>
              <a:ext uri="{FF2B5EF4-FFF2-40B4-BE49-F238E27FC236}">
                <a16:creationId xmlns:a16="http://schemas.microsoft.com/office/drawing/2014/main" id="{5620AFA1-F253-4D30-B65F-01C28A4B4223}"/>
              </a:ext>
            </a:extLst>
          </p:cNvPr>
          <p:cNvSpPr>
            <a:spLocks noGrp="1"/>
          </p:cNvSpPr>
          <p:nvPr>
            <p:ph type="body" idx="1"/>
          </p:nvPr>
        </p:nvSpPr>
        <p:spPr>
          <a:xfrm>
            <a:off x="1007803" y="2204444"/>
            <a:ext cx="16459200" cy="5539978"/>
          </a:xfrm>
        </p:spPr>
        <p:txBody>
          <a:bodyPr/>
          <a:lstStyle/>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4000" dirty="0">
              <a:latin typeface="Helvetica" panose="020B0604020202020204" pitchFamily="34" charset="0"/>
              <a:cs typeface="Helvetica" panose="020B0604020202020204" pitchFamily="34" charset="0"/>
            </a:endParaRPr>
          </a:p>
        </p:txBody>
      </p:sp>
      <p:sp>
        <p:nvSpPr>
          <p:cNvPr id="7" name="object 7">
            <a:extLst>
              <a:ext uri="{FF2B5EF4-FFF2-40B4-BE49-F238E27FC236}">
                <a16:creationId xmlns:a16="http://schemas.microsoft.com/office/drawing/2014/main" id="{5D55024D-633F-F6FD-9B95-D2251D87B60D}"/>
              </a:ext>
            </a:extLst>
          </p:cNvPr>
          <p:cNvSpPr txBox="1"/>
          <p:nvPr/>
        </p:nvSpPr>
        <p:spPr>
          <a:xfrm>
            <a:off x="1007803" y="2204444"/>
            <a:ext cx="16620607" cy="7023141"/>
          </a:xfrm>
          <a:prstGeom prst="rect">
            <a:avLst/>
          </a:prstGeom>
        </p:spPr>
        <p:txBody>
          <a:bodyPr vert="horz" wrap="square" lIns="0" tIns="635" rIns="0" bIns="0" rtlCol="0">
            <a:spAutoFit/>
          </a:bodyPr>
          <a:lstStyle/>
          <a:p>
            <a:pPr marL="469900" marR="5080" indent="-457200">
              <a:lnSpc>
                <a:spcPct val="150000"/>
              </a:lnSpc>
              <a:spcBef>
                <a:spcPts val="5"/>
              </a:spcBef>
              <a:buFont typeface="Arial" panose="020B0604020202020204" pitchFamily="34" charset="0"/>
              <a:buChar char="•"/>
            </a:pPr>
            <a:r>
              <a:rPr lang="en-US" sz="2800" b="1" spc="-40" dirty="0">
                <a:latin typeface="Verdana"/>
                <a:cs typeface="Verdana"/>
              </a:rPr>
              <a:t>Ease of doing Business</a:t>
            </a:r>
            <a:r>
              <a:rPr lang="en-US" sz="2800" spc="-40" dirty="0">
                <a:latin typeface="Verdana"/>
                <a:cs typeface="Verdana"/>
              </a:rPr>
              <a:t>: The subscriber no longer has to submit 22 paper documents which were previously being submitted to obtain registration with Customs for performing cross border trade.</a:t>
            </a:r>
          </a:p>
          <a:p>
            <a:pPr marL="469900" marR="5080" indent="-457200">
              <a:lnSpc>
                <a:spcPct val="150000"/>
              </a:lnSpc>
              <a:spcBef>
                <a:spcPts val="5"/>
              </a:spcBef>
              <a:buFont typeface="Arial" panose="020B0604020202020204" pitchFamily="34" charset="0"/>
              <a:buChar char="•"/>
            </a:pPr>
            <a:r>
              <a:rPr lang="en-US" sz="2800" b="1" spc="-40" dirty="0">
                <a:latin typeface="Verdana"/>
                <a:cs typeface="Verdana"/>
              </a:rPr>
              <a:t>Cost of doing business</a:t>
            </a:r>
            <a:r>
              <a:rPr lang="en-US" sz="2800" spc="-40" dirty="0">
                <a:latin typeface="Verdana"/>
                <a:cs typeface="Verdana"/>
              </a:rPr>
              <a:t>: The subscribers are required to pay only Rs. 500/- as subscription fee eliminating fully all overheads</a:t>
            </a:r>
          </a:p>
          <a:p>
            <a:pPr marL="469900" marR="5080" indent="-457200">
              <a:lnSpc>
                <a:spcPct val="150000"/>
              </a:lnSpc>
              <a:spcBef>
                <a:spcPts val="5"/>
              </a:spcBef>
              <a:buFont typeface="Arial" panose="020B0604020202020204" pitchFamily="34" charset="0"/>
              <a:buChar char="•"/>
            </a:pPr>
            <a:r>
              <a:rPr lang="en-US" sz="2800" b="1" spc="-40" dirty="0">
                <a:latin typeface="Verdana"/>
                <a:cs typeface="Verdana"/>
              </a:rPr>
              <a:t>Time saving</a:t>
            </a:r>
            <a:r>
              <a:rPr lang="en-US" sz="2800" spc="-40" dirty="0">
                <a:latin typeface="Verdana"/>
                <a:cs typeface="Verdana"/>
              </a:rPr>
              <a:t>: The average processing time of acquiring User ID (UID) is reduced from 10 days to a few minutes.</a:t>
            </a:r>
          </a:p>
          <a:p>
            <a:pPr marL="469900" marR="5080" indent="-457200">
              <a:lnSpc>
                <a:spcPct val="150000"/>
              </a:lnSpc>
              <a:spcBef>
                <a:spcPts val="5"/>
              </a:spcBef>
              <a:buFont typeface="Arial" panose="020B0604020202020204" pitchFamily="34" charset="0"/>
              <a:buChar char="•"/>
            </a:pPr>
            <a:r>
              <a:rPr lang="en-US" sz="2800" b="1" spc="-40" dirty="0">
                <a:latin typeface="Verdana"/>
                <a:cs typeface="Verdana"/>
              </a:rPr>
              <a:t>Value-added benefits</a:t>
            </a:r>
            <a:r>
              <a:rPr lang="en-US" sz="2800" spc="-40" dirty="0">
                <a:latin typeface="Verdana"/>
                <a:cs typeface="Verdana"/>
              </a:rPr>
              <a:t>: After acquiring PSW Subscription, the subscribers can avail themselves of several value-added benefits including single declaration, EIF/EFE elimination, auto routing of regulatory requirements, etc.</a:t>
            </a:r>
          </a:p>
          <a:p>
            <a:pPr marL="12700" marR="5080">
              <a:lnSpc>
                <a:spcPct val="150000"/>
              </a:lnSpc>
              <a:spcBef>
                <a:spcPts val="5"/>
              </a:spcBef>
            </a:pPr>
            <a:endParaRPr lang="en-US" sz="2800" spc="-40" dirty="0">
              <a:latin typeface="Verdana"/>
              <a:cs typeface="Verdana"/>
            </a:endParaRPr>
          </a:p>
        </p:txBody>
      </p:sp>
    </p:spTree>
    <p:extLst>
      <p:ext uri="{BB962C8B-B14F-4D97-AF65-F5344CB8AC3E}">
        <p14:creationId xmlns:p14="http://schemas.microsoft.com/office/powerpoint/2010/main" val="33757483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20AFA1-F253-4D30-B65F-01C28A4B4223}"/>
              </a:ext>
            </a:extLst>
          </p:cNvPr>
          <p:cNvSpPr>
            <a:spLocks noGrp="1"/>
          </p:cNvSpPr>
          <p:nvPr>
            <p:ph type="body" idx="1"/>
          </p:nvPr>
        </p:nvSpPr>
        <p:spPr>
          <a:xfrm>
            <a:off x="1007803" y="2204445"/>
            <a:ext cx="16459200" cy="5232202"/>
          </a:xfrm>
        </p:spPr>
        <p:txBody>
          <a:bodyPr/>
          <a:lstStyle/>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4000" dirty="0">
              <a:latin typeface="Helvetica" panose="020B0604020202020204" pitchFamily="34" charset="0"/>
              <a:cs typeface="Helvetica" panose="020B0604020202020204" pitchFamily="34" charset="0"/>
            </a:endParaRPr>
          </a:p>
        </p:txBody>
      </p:sp>
      <p:sp>
        <p:nvSpPr>
          <p:cNvPr id="9" name="object 4">
            <a:extLst>
              <a:ext uri="{FF2B5EF4-FFF2-40B4-BE49-F238E27FC236}">
                <a16:creationId xmlns:a16="http://schemas.microsoft.com/office/drawing/2014/main" id="{27142031-C816-F958-36AB-6FA428A1B05A}"/>
              </a:ext>
            </a:extLst>
          </p:cNvPr>
          <p:cNvSpPr/>
          <p:nvPr/>
        </p:nvSpPr>
        <p:spPr>
          <a:xfrm rot="5400000">
            <a:off x="12412437" y="4427765"/>
            <a:ext cx="10286998" cy="1431472"/>
          </a:xfrm>
          <a:custGeom>
            <a:avLst/>
            <a:gdLst/>
            <a:ahLst/>
            <a:cxnLst/>
            <a:rect l="l" t="t" r="r" b="b"/>
            <a:pathLst>
              <a:path w="18288000" h="3505200">
                <a:moveTo>
                  <a:pt x="18287639" y="3505200"/>
                </a:moveTo>
                <a:lnTo>
                  <a:pt x="0" y="3505200"/>
                </a:lnTo>
                <a:lnTo>
                  <a:pt x="0" y="0"/>
                </a:lnTo>
                <a:lnTo>
                  <a:pt x="18287639" y="0"/>
                </a:lnTo>
                <a:lnTo>
                  <a:pt x="18287639" y="3505200"/>
                </a:lnTo>
                <a:close/>
              </a:path>
            </a:pathLst>
          </a:custGeom>
          <a:solidFill>
            <a:srgbClr val="00995D"/>
          </a:solidFill>
        </p:spPr>
        <p:txBody>
          <a:bodyPr wrap="square" lIns="0" tIns="0" rIns="0" bIns="0" rtlCol="0"/>
          <a:lstStyle/>
          <a:p>
            <a:endParaRPr/>
          </a:p>
        </p:txBody>
      </p:sp>
      <p:sp>
        <p:nvSpPr>
          <p:cNvPr id="10" name="object 7">
            <a:extLst>
              <a:ext uri="{FF2B5EF4-FFF2-40B4-BE49-F238E27FC236}">
                <a16:creationId xmlns:a16="http://schemas.microsoft.com/office/drawing/2014/main" id="{02033982-91A0-81C3-C831-07B1289E32FB}"/>
              </a:ext>
            </a:extLst>
          </p:cNvPr>
          <p:cNvSpPr txBox="1">
            <a:spLocks noGrp="1"/>
          </p:cNvSpPr>
          <p:nvPr>
            <p:ph type="title"/>
          </p:nvPr>
        </p:nvSpPr>
        <p:spPr>
          <a:xfrm rot="5400000">
            <a:off x="12791061" y="4561975"/>
            <a:ext cx="10027803" cy="1437253"/>
          </a:xfrm>
          <a:prstGeom prst="rect">
            <a:avLst/>
          </a:prstGeom>
        </p:spPr>
        <p:txBody>
          <a:bodyPr vert="horz" wrap="square" lIns="0" tIns="284480" rIns="0" bIns="0" rtlCol="0">
            <a:spAutoFit/>
          </a:bodyPr>
          <a:lstStyle/>
          <a:p>
            <a:pPr marL="12700" marR="5080">
              <a:lnSpc>
                <a:spcPts val="10500"/>
              </a:lnSpc>
              <a:spcBef>
                <a:spcPts val="2240"/>
              </a:spcBef>
            </a:pPr>
            <a:r>
              <a:rPr lang="en-US" sz="4800" dirty="0">
                <a:solidFill>
                  <a:srgbClr val="FFFFFF"/>
                </a:solidFill>
                <a:latin typeface="Helvetica" panose="020B0604020202020204" pitchFamily="34" charset="0"/>
                <a:cs typeface="Helvetica" panose="020B0604020202020204" pitchFamily="34" charset="0"/>
              </a:rPr>
              <a:t>SD – Review &amp; Validate </a:t>
            </a:r>
            <a:endParaRPr sz="4800" dirty="0">
              <a:latin typeface="Helvetica" panose="020B0604020202020204" pitchFamily="34" charset="0"/>
              <a:cs typeface="Helvetica" panose="020B0604020202020204" pitchFamily="34" charset="0"/>
            </a:endParaRPr>
          </a:p>
        </p:txBody>
      </p:sp>
      <p:pic>
        <p:nvPicPr>
          <p:cNvPr id="11" name="Picture 10">
            <a:extLst>
              <a:ext uri="{FF2B5EF4-FFF2-40B4-BE49-F238E27FC236}">
                <a16:creationId xmlns:a16="http://schemas.microsoft.com/office/drawing/2014/main" id="{5C1AB4D4-8522-999D-7B0B-9374260062C1}"/>
              </a:ext>
            </a:extLst>
          </p:cNvPr>
          <p:cNvPicPr>
            <a:picLocks noChangeAspect="1"/>
          </p:cNvPicPr>
          <p:nvPr/>
        </p:nvPicPr>
        <p:blipFill>
          <a:blip r:embed="rId3"/>
          <a:stretch>
            <a:fillRect/>
          </a:stretch>
        </p:blipFill>
        <p:spPr>
          <a:xfrm>
            <a:off x="110033" y="114300"/>
            <a:ext cx="16478250" cy="7620000"/>
          </a:xfrm>
          <a:prstGeom prst="rect">
            <a:avLst/>
          </a:prstGeom>
        </p:spPr>
      </p:pic>
    </p:spTree>
    <p:extLst>
      <p:ext uri="{BB962C8B-B14F-4D97-AF65-F5344CB8AC3E}">
        <p14:creationId xmlns:p14="http://schemas.microsoft.com/office/powerpoint/2010/main" val="10578907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20AFA1-F253-4D30-B65F-01C28A4B4223}"/>
              </a:ext>
            </a:extLst>
          </p:cNvPr>
          <p:cNvSpPr>
            <a:spLocks noGrp="1"/>
          </p:cNvSpPr>
          <p:nvPr>
            <p:ph type="body" idx="1"/>
          </p:nvPr>
        </p:nvSpPr>
        <p:spPr>
          <a:xfrm>
            <a:off x="1007803" y="2204445"/>
            <a:ext cx="16459200" cy="5232202"/>
          </a:xfrm>
        </p:spPr>
        <p:txBody>
          <a:bodyPr/>
          <a:lstStyle/>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4000" dirty="0">
              <a:latin typeface="Helvetica" panose="020B0604020202020204" pitchFamily="34" charset="0"/>
              <a:cs typeface="Helvetica" panose="020B0604020202020204" pitchFamily="34" charset="0"/>
            </a:endParaRPr>
          </a:p>
        </p:txBody>
      </p:sp>
      <p:sp>
        <p:nvSpPr>
          <p:cNvPr id="9" name="object 4">
            <a:extLst>
              <a:ext uri="{FF2B5EF4-FFF2-40B4-BE49-F238E27FC236}">
                <a16:creationId xmlns:a16="http://schemas.microsoft.com/office/drawing/2014/main" id="{27142031-C816-F958-36AB-6FA428A1B05A}"/>
              </a:ext>
            </a:extLst>
          </p:cNvPr>
          <p:cNvSpPr/>
          <p:nvPr/>
        </p:nvSpPr>
        <p:spPr>
          <a:xfrm rot="5400000">
            <a:off x="12412437" y="4427765"/>
            <a:ext cx="10286998" cy="1431472"/>
          </a:xfrm>
          <a:custGeom>
            <a:avLst/>
            <a:gdLst/>
            <a:ahLst/>
            <a:cxnLst/>
            <a:rect l="l" t="t" r="r" b="b"/>
            <a:pathLst>
              <a:path w="18288000" h="3505200">
                <a:moveTo>
                  <a:pt x="18287639" y="3505200"/>
                </a:moveTo>
                <a:lnTo>
                  <a:pt x="0" y="3505200"/>
                </a:lnTo>
                <a:lnTo>
                  <a:pt x="0" y="0"/>
                </a:lnTo>
                <a:lnTo>
                  <a:pt x="18287639" y="0"/>
                </a:lnTo>
                <a:lnTo>
                  <a:pt x="18287639" y="3505200"/>
                </a:lnTo>
                <a:close/>
              </a:path>
            </a:pathLst>
          </a:custGeom>
          <a:solidFill>
            <a:srgbClr val="00995D"/>
          </a:solidFill>
        </p:spPr>
        <p:txBody>
          <a:bodyPr wrap="square" lIns="0" tIns="0" rIns="0" bIns="0" rtlCol="0"/>
          <a:lstStyle/>
          <a:p>
            <a:endParaRPr/>
          </a:p>
        </p:txBody>
      </p:sp>
      <p:sp>
        <p:nvSpPr>
          <p:cNvPr id="10" name="object 7">
            <a:extLst>
              <a:ext uri="{FF2B5EF4-FFF2-40B4-BE49-F238E27FC236}">
                <a16:creationId xmlns:a16="http://schemas.microsoft.com/office/drawing/2014/main" id="{02033982-91A0-81C3-C831-07B1289E32FB}"/>
              </a:ext>
            </a:extLst>
          </p:cNvPr>
          <p:cNvSpPr txBox="1">
            <a:spLocks noGrp="1"/>
          </p:cNvSpPr>
          <p:nvPr>
            <p:ph type="title"/>
          </p:nvPr>
        </p:nvSpPr>
        <p:spPr>
          <a:xfrm rot="5400000">
            <a:off x="12791061" y="4561975"/>
            <a:ext cx="10027803" cy="1437253"/>
          </a:xfrm>
          <a:prstGeom prst="rect">
            <a:avLst/>
          </a:prstGeom>
        </p:spPr>
        <p:txBody>
          <a:bodyPr vert="horz" wrap="square" lIns="0" tIns="284480" rIns="0" bIns="0" rtlCol="0">
            <a:spAutoFit/>
          </a:bodyPr>
          <a:lstStyle/>
          <a:p>
            <a:pPr marL="12700" marR="5080">
              <a:lnSpc>
                <a:spcPts val="10500"/>
              </a:lnSpc>
              <a:spcBef>
                <a:spcPts val="2240"/>
              </a:spcBef>
            </a:pPr>
            <a:r>
              <a:rPr lang="en-US" sz="4800" dirty="0">
                <a:solidFill>
                  <a:srgbClr val="FFFFFF"/>
                </a:solidFill>
                <a:latin typeface="Helvetica" panose="020B0604020202020204" pitchFamily="34" charset="0"/>
                <a:cs typeface="Helvetica" panose="020B0604020202020204" pitchFamily="34" charset="0"/>
              </a:rPr>
              <a:t>SD – SD Submission</a:t>
            </a:r>
            <a:endParaRPr sz="4800" dirty="0">
              <a:latin typeface="Helvetica" panose="020B0604020202020204" pitchFamily="34" charset="0"/>
              <a:cs typeface="Helvetica" panose="020B0604020202020204" pitchFamily="34" charset="0"/>
            </a:endParaRPr>
          </a:p>
        </p:txBody>
      </p:sp>
      <p:pic>
        <p:nvPicPr>
          <p:cNvPr id="3" name="Picture 2">
            <a:extLst>
              <a:ext uri="{FF2B5EF4-FFF2-40B4-BE49-F238E27FC236}">
                <a16:creationId xmlns:a16="http://schemas.microsoft.com/office/drawing/2014/main" id="{6320B609-8C99-BDA4-AB6A-82D97A0E5C29}"/>
              </a:ext>
            </a:extLst>
          </p:cNvPr>
          <p:cNvPicPr>
            <a:picLocks noChangeAspect="1"/>
          </p:cNvPicPr>
          <p:nvPr/>
        </p:nvPicPr>
        <p:blipFill>
          <a:blip r:embed="rId3"/>
          <a:stretch>
            <a:fillRect/>
          </a:stretch>
        </p:blipFill>
        <p:spPr>
          <a:xfrm>
            <a:off x="152400" y="171186"/>
            <a:ext cx="16257855" cy="7105914"/>
          </a:xfrm>
          <a:prstGeom prst="rect">
            <a:avLst/>
          </a:prstGeom>
        </p:spPr>
      </p:pic>
    </p:spTree>
    <p:extLst>
      <p:ext uri="{BB962C8B-B14F-4D97-AF65-F5344CB8AC3E}">
        <p14:creationId xmlns:p14="http://schemas.microsoft.com/office/powerpoint/2010/main" val="42279816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20AFA1-F253-4D30-B65F-01C28A4B4223}"/>
              </a:ext>
            </a:extLst>
          </p:cNvPr>
          <p:cNvSpPr>
            <a:spLocks noGrp="1"/>
          </p:cNvSpPr>
          <p:nvPr>
            <p:ph type="body" idx="1"/>
          </p:nvPr>
        </p:nvSpPr>
        <p:spPr>
          <a:xfrm>
            <a:off x="1007803" y="2204445"/>
            <a:ext cx="16459200" cy="5232202"/>
          </a:xfrm>
        </p:spPr>
        <p:txBody>
          <a:bodyPr/>
          <a:lstStyle/>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4000" dirty="0">
              <a:latin typeface="Helvetica" panose="020B0604020202020204" pitchFamily="34" charset="0"/>
              <a:cs typeface="Helvetica" panose="020B0604020202020204" pitchFamily="34" charset="0"/>
            </a:endParaRPr>
          </a:p>
        </p:txBody>
      </p:sp>
      <p:sp>
        <p:nvSpPr>
          <p:cNvPr id="9" name="object 4">
            <a:extLst>
              <a:ext uri="{FF2B5EF4-FFF2-40B4-BE49-F238E27FC236}">
                <a16:creationId xmlns:a16="http://schemas.microsoft.com/office/drawing/2014/main" id="{27142031-C816-F958-36AB-6FA428A1B05A}"/>
              </a:ext>
            </a:extLst>
          </p:cNvPr>
          <p:cNvSpPr/>
          <p:nvPr/>
        </p:nvSpPr>
        <p:spPr>
          <a:xfrm rot="5400000">
            <a:off x="12412437" y="4427765"/>
            <a:ext cx="10286998" cy="1431472"/>
          </a:xfrm>
          <a:custGeom>
            <a:avLst/>
            <a:gdLst/>
            <a:ahLst/>
            <a:cxnLst/>
            <a:rect l="l" t="t" r="r" b="b"/>
            <a:pathLst>
              <a:path w="18288000" h="3505200">
                <a:moveTo>
                  <a:pt x="18287639" y="3505200"/>
                </a:moveTo>
                <a:lnTo>
                  <a:pt x="0" y="3505200"/>
                </a:lnTo>
                <a:lnTo>
                  <a:pt x="0" y="0"/>
                </a:lnTo>
                <a:lnTo>
                  <a:pt x="18287639" y="0"/>
                </a:lnTo>
                <a:lnTo>
                  <a:pt x="18287639" y="3505200"/>
                </a:lnTo>
                <a:close/>
              </a:path>
            </a:pathLst>
          </a:custGeom>
          <a:solidFill>
            <a:srgbClr val="00995D"/>
          </a:solidFill>
        </p:spPr>
        <p:txBody>
          <a:bodyPr wrap="square" lIns="0" tIns="0" rIns="0" bIns="0" rtlCol="0"/>
          <a:lstStyle/>
          <a:p>
            <a:endParaRPr/>
          </a:p>
        </p:txBody>
      </p:sp>
      <p:sp>
        <p:nvSpPr>
          <p:cNvPr id="10" name="object 7">
            <a:extLst>
              <a:ext uri="{FF2B5EF4-FFF2-40B4-BE49-F238E27FC236}">
                <a16:creationId xmlns:a16="http://schemas.microsoft.com/office/drawing/2014/main" id="{02033982-91A0-81C3-C831-07B1289E32FB}"/>
              </a:ext>
            </a:extLst>
          </p:cNvPr>
          <p:cNvSpPr txBox="1">
            <a:spLocks noGrp="1"/>
          </p:cNvSpPr>
          <p:nvPr>
            <p:ph type="title"/>
          </p:nvPr>
        </p:nvSpPr>
        <p:spPr>
          <a:xfrm rot="5400000">
            <a:off x="12791061" y="4561975"/>
            <a:ext cx="10027803" cy="1437253"/>
          </a:xfrm>
          <a:prstGeom prst="rect">
            <a:avLst/>
          </a:prstGeom>
        </p:spPr>
        <p:txBody>
          <a:bodyPr vert="horz" wrap="square" lIns="0" tIns="284480" rIns="0" bIns="0" rtlCol="0">
            <a:spAutoFit/>
          </a:bodyPr>
          <a:lstStyle/>
          <a:p>
            <a:pPr marL="12700" marR="5080">
              <a:lnSpc>
                <a:spcPts val="10500"/>
              </a:lnSpc>
              <a:spcBef>
                <a:spcPts val="2240"/>
              </a:spcBef>
            </a:pPr>
            <a:r>
              <a:rPr lang="en-US" sz="4800" dirty="0">
                <a:solidFill>
                  <a:srgbClr val="FFFFFF"/>
                </a:solidFill>
                <a:latin typeface="Helvetica" panose="020B0604020202020204" pitchFamily="34" charset="0"/>
                <a:cs typeface="Helvetica" panose="020B0604020202020204" pitchFamily="34" charset="0"/>
              </a:rPr>
              <a:t>SD – Saved Declarations </a:t>
            </a:r>
            <a:endParaRPr sz="4800" dirty="0">
              <a:latin typeface="Helvetica" panose="020B0604020202020204" pitchFamily="34" charset="0"/>
              <a:cs typeface="Helvetica" panose="020B0604020202020204" pitchFamily="34" charset="0"/>
            </a:endParaRPr>
          </a:p>
        </p:txBody>
      </p:sp>
      <p:pic>
        <p:nvPicPr>
          <p:cNvPr id="3" name="Picture 2">
            <a:extLst>
              <a:ext uri="{FF2B5EF4-FFF2-40B4-BE49-F238E27FC236}">
                <a16:creationId xmlns:a16="http://schemas.microsoft.com/office/drawing/2014/main" id="{D13A836C-E160-25EE-2CAC-504D4957C3B1}"/>
              </a:ext>
            </a:extLst>
          </p:cNvPr>
          <p:cNvPicPr>
            <a:picLocks noChangeAspect="1"/>
          </p:cNvPicPr>
          <p:nvPr/>
        </p:nvPicPr>
        <p:blipFill>
          <a:blip r:embed="rId3"/>
          <a:stretch>
            <a:fillRect/>
          </a:stretch>
        </p:blipFill>
        <p:spPr>
          <a:xfrm>
            <a:off x="47625" y="110131"/>
            <a:ext cx="16716375" cy="7306322"/>
          </a:xfrm>
          <a:prstGeom prst="rect">
            <a:avLst/>
          </a:prstGeom>
        </p:spPr>
      </p:pic>
      <p:sp>
        <p:nvSpPr>
          <p:cNvPr id="6" name="TextBox 5">
            <a:extLst>
              <a:ext uri="{FF2B5EF4-FFF2-40B4-BE49-F238E27FC236}">
                <a16:creationId xmlns:a16="http://schemas.microsoft.com/office/drawing/2014/main" id="{899B482A-BA30-0123-423B-16C57B3D1701}"/>
              </a:ext>
            </a:extLst>
          </p:cNvPr>
          <p:cNvSpPr txBox="1"/>
          <p:nvPr/>
        </p:nvSpPr>
        <p:spPr>
          <a:xfrm>
            <a:off x="152400" y="7743176"/>
            <a:ext cx="15192375" cy="1631216"/>
          </a:xfrm>
          <a:prstGeom prst="rect">
            <a:avLst/>
          </a:prstGeom>
          <a:noFill/>
        </p:spPr>
        <p:txBody>
          <a:bodyPr wrap="square" rtlCol="0">
            <a:spAutoFit/>
          </a:bodyPr>
          <a:lstStyle/>
          <a:p>
            <a:r>
              <a:rPr lang="en-US" sz="2000" b="1" dirty="0">
                <a:effectLst/>
                <a:latin typeface="Helvetica" panose="020B0604020202020204" pitchFamily="34" charset="0"/>
                <a:ea typeface="Calibri" panose="020F0502020204030204" pitchFamily="34" charset="0"/>
                <a:cs typeface="Helvetica" panose="020B0604020202020204" pitchFamily="34" charset="0"/>
              </a:rPr>
              <a:t>From saved single declarations interface, user can perform following actions.</a:t>
            </a:r>
          </a:p>
          <a:p>
            <a:pPr marL="342900" indent="-342900">
              <a:buClr>
                <a:srgbClr val="009A5E"/>
              </a:buClr>
              <a:buSzPct val="200000"/>
              <a:buFont typeface="Arial" panose="020B0604020202020204" pitchFamily="34" charset="0"/>
              <a:buChar char="•"/>
            </a:pPr>
            <a:r>
              <a:rPr lang="en-US" sz="2000" b="1" dirty="0">
                <a:effectLst/>
                <a:latin typeface="Helvetica" panose="020B0604020202020204" pitchFamily="34" charset="0"/>
                <a:ea typeface="Calibri" panose="020F0502020204030204" pitchFamily="34" charset="0"/>
                <a:cs typeface="Helvetica" panose="020B0604020202020204" pitchFamily="34" charset="0"/>
              </a:rPr>
              <a:t>User can edit the saved single declaration.</a:t>
            </a:r>
          </a:p>
          <a:p>
            <a:pPr marL="342900" indent="-342900">
              <a:buClr>
                <a:srgbClr val="009A5E"/>
              </a:buClr>
              <a:buSzPct val="200000"/>
              <a:buFont typeface="Arial" panose="020B0604020202020204" pitchFamily="34" charset="0"/>
              <a:buChar char="•"/>
            </a:pPr>
            <a:r>
              <a:rPr lang="en-US" sz="2000" b="1" dirty="0">
                <a:latin typeface="Helvetica" panose="020B0604020202020204" pitchFamily="34" charset="0"/>
                <a:cs typeface="Helvetica" panose="020B0604020202020204" pitchFamily="34" charset="0"/>
              </a:rPr>
              <a:t>User can print saved single declaration. </a:t>
            </a:r>
          </a:p>
          <a:p>
            <a:pPr marL="342900" indent="-342900">
              <a:buClr>
                <a:srgbClr val="009A5E"/>
              </a:buClr>
              <a:buSzPct val="200000"/>
              <a:buFont typeface="Arial" panose="020B0604020202020204" pitchFamily="34" charset="0"/>
              <a:buChar char="•"/>
            </a:pPr>
            <a:r>
              <a:rPr lang="en-US" sz="2000" b="1" dirty="0">
                <a:latin typeface="Helvetica" panose="020B0604020202020204" pitchFamily="34" charset="0"/>
                <a:cs typeface="Helvetica" panose="020B0604020202020204" pitchFamily="34" charset="0"/>
              </a:rPr>
              <a:t>User can delete saved single declaration. </a:t>
            </a:r>
          </a:p>
          <a:p>
            <a:pPr algn="ctr"/>
            <a:endParaRPr lang="en-US" sz="2000" b="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9805881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20AFA1-F253-4D30-B65F-01C28A4B4223}"/>
              </a:ext>
            </a:extLst>
          </p:cNvPr>
          <p:cNvSpPr>
            <a:spLocks noGrp="1"/>
          </p:cNvSpPr>
          <p:nvPr>
            <p:ph type="body" idx="1"/>
          </p:nvPr>
        </p:nvSpPr>
        <p:spPr>
          <a:xfrm>
            <a:off x="1007803" y="2204445"/>
            <a:ext cx="16459200" cy="5232202"/>
          </a:xfrm>
        </p:spPr>
        <p:txBody>
          <a:bodyPr/>
          <a:lstStyle/>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4000" dirty="0">
              <a:latin typeface="Helvetica" panose="020B0604020202020204" pitchFamily="34" charset="0"/>
              <a:cs typeface="Helvetica" panose="020B0604020202020204" pitchFamily="34" charset="0"/>
            </a:endParaRPr>
          </a:p>
        </p:txBody>
      </p:sp>
      <p:sp>
        <p:nvSpPr>
          <p:cNvPr id="9" name="object 4">
            <a:extLst>
              <a:ext uri="{FF2B5EF4-FFF2-40B4-BE49-F238E27FC236}">
                <a16:creationId xmlns:a16="http://schemas.microsoft.com/office/drawing/2014/main" id="{27142031-C816-F958-36AB-6FA428A1B05A}"/>
              </a:ext>
            </a:extLst>
          </p:cNvPr>
          <p:cNvSpPr/>
          <p:nvPr/>
        </p:nvSpPr>
        <p:spPr>
          <a:xfrm rot="5400000">
            <a:off x="12412437" y="4427765"/>
            <a:ext cx="10286998" cy="1431472"/>
          </a:xfrm>
          <a:custGeom>
            <a:avLst/>
            <a:gdLst/>
            <a:ahLst/>
            <a:cxnLst/>
            <a:rect l="l" t="t" r="r" b="b"/>
            <a:pathLst>
              <a:path w="18288000" h="3505200">
                <a:moveTo>
                  <a:pt x="18287639" y="3505200"/>
                </a:moveTo>
                <a:lnTo>
                  <a:pt x="0" y="3505200"/>
                </a:lnTo>
                <a:lnTo>
                  <a:pt x="0" y="0"/>
                </a:lnTo>
                <a:lnTo>
                  <a:pt x="18287639" y="0"/>
                </a:lnTo>
                <a:lnTo>
                  <a:pt x="18287639" y="3505200"/>
                </a:lnTo>
                <a:close/>
              </a:path>
            </a:pathLst>
          </a:custGeom>
          <a:solidFill>
            <a:srgbClr val="00995D"/>
          </a:solidFill>
        </p:spPr>
        <p:txBody>
          <a:bodyPr wrap="square" lIns="0" tIns="0" rIns="0" bIns="0" rtlCol="0"/>
          <a:lstStyle/>
          <a:p>
            <a:endParaRPr/>
          </a:p>
        </p:txBody>
      </p:sp>
      <p:sp>
        <p:nvSpPr>
          <p:cNvPr id="10" name="object 7">
            <a:extLst>
              <a:ext uri="{FF2B5EF4-FFF2-40B4-BE49-F238E27FC236}">
                <a16:creationId xmlns:a16="http://schemas.microsoft.com/office/drawing/2014/main" id="{02033982-91A0-81C3-C831-07B1289E32FB}"/>
              </a:ext>
            </a:extLst>
          </p:cNvPr>
          <p:cNvSpPr txBox="1">
            <a:spLocks noGrp="1"/>
          </p:cNvSpPr>
          <p:nvPr>
            <p:ph type="title"/>
          </p:nvPr>
        </p:nvSpPr>
        <p:spPr>
          <a:xfrm rot="5400000">
            <a:off x="12791061" y="4561975"/>
            <a:ext cx="10027803" cy="1437253"/>
          </a:xfrm>
          <a:prstGeom prst="rect">
            <a:avLst/>
          </a:prstGeom>
        </p:spPr>
        <p:txBody>
          <a:bodyPr vert="horz" wrap="square" lIns="0" tIns="284480" rIns="0" bIns="0" rtlCol="0">
            <a:spAutoFit/>
          </a:bodyPr>
          <a:lstStyle/>
          <a:p>
            <a:pPr marL="12700" marR="5080">
              <a:lnSpc>
                <a:spcPts val="10500"/>
              </a:lnSpc>
              <a:spcBef>
                <a:spcPts val="2240"/>
              </a:spcBef>
            </a:pPr>
            <a:r>
              <a:rPr lang="en-US" sz="4800" dirty="0">
                <a:solidFill>
                  <a:srgbClr val="FFFFFF"/>
                </a:solidFill>
                <a:latin typeface="Helvetica" panose="020B0604020202020204" pitchFamily="34" charset="0"/>
                <a:cs typeface="Helvetica" panose="020B0604020202020204" pitchFamily="34" charset="0"/>
              </a:rPr>
              <a:t>SD – Submitted Declarations </a:t>
            </a:r>
            <a:endParaRPr sz="4800" dirty="0">
              <a:latin typeface="Helvetica" panose="020B0604020202020204" pitchFamily="34" charset="0"/>
              <a:cs typeface="Helvetica" panose="020B0604020202020204" pitchFamily="34" charset="0"/>
            </a:endParaRPr>
          </a:p>
        </p:txBody>
      </p:sp>
      <p:pic>
        <p:nvPicPr>
          <p:cNvPr id="3" name="Picture 2">
            <a:extLst>
              <a:ext uri="{FF2B5EF4-FFF2-40B4-BE49-F238E27FC236}">
                <a16:creationId xmlns:a16="http://schemas.microsoft.com/office/drawing/2014/main" id="{017952BA-6860-68F5-32EB-79AC7EB08C39}"/>
              </a:ext>
            </a:extLst>
          </p:cNvPr>
          <p:cNvPicPr>
            <a:picLocks noChangeAspect="1"/>
          </p:cNvPicPr>
          <p:nvPr/>
        </p:nvPicPr>
        <p:blipFill>
          <a:blip r:embed="rId3"/>
          <a:stretch>
            <a:fillRect/>
          </a:stretch>
        </p:blipFill>
        <p:spPr>
          <a:xfrm>
            <a:off x="46808" y="114300"/>
            <a:ext cx="16564471" cy="7239928"/>
          </a:xfrm>
          <a:prstGeom prst="rect">
            <a:avLst/>
          </a:prstGeom>
        </p:spPr>
      </p:pic>
      <p:sp>
        <p:nvSpPr>
          <p:cNvPr id="8" name="TextBox 7">
            <a:extLst>
              <a:ext uri="{FF2B5EF4-FFF2-40B4-BE49-F238E27FC236}">
                <a16:creationId xmlns:a16="http://schemas.microsoft.com/office/drawing/2014/main" id="{9E7CAEBA-8513-918B-9378-C81376DF0232}"/>
              </a:ext>
            </a:extLst>
          </p:cNvPr>
          <p:cNvSpPr txBox="1"/>
          <p:nvPr/>
        </p:nvSpPr>
        <p:spPr>
          <a:xfrm>
            <a:off x="152400" y="7743176"/>
            <a:ext cx="15192375" cy="2862322"/>
          </a:xfrm>
          <a:prstGeom prst="rect">
            <a:avLst/>
          </a:prstGeom>
          <a:noFill/>
        </p:spPr>
        <p:txBody>
          <a:bodyPr wrap="square" rtlCol="0">
            <a:spAutoFit/>
          </a:bodyPr>
          <a:lstStyle/>
          <a:p>
            <a:r>
              <a:rPr lang="en-US" sz="2000" b="1" dirty="0">
                <a:effectLst/>
                <a:latin typeface="Helvetica" panose="020B0604020202020204" pitchFamily="34" charset="0"/>
                <a:ea typeface="Calibri" panose="020F0502020204030204" pitchFamily="34" charset="0"/>
                <a:cs typeface="Helvetica" panose="020B0604020202020204" pitchFamily="34" charset="0"/>
              </a:rPr>
              <a:t>From submitted single declarations interface, user can perform following actions.</a:t>
            </a:r>
          </a:p>
          <a:p>
            <a:pPr marL="342900" indent="-342900">
              <a:buClr>
                <a:srgbClr val="009A5E"/>
              </a:buClr>
              <a:buSzPct val="200000"/>
              <a:buFont typeface="Arial" panose="020B0604020202020204" pitchFamily="34" charset="0"/>
              <a:buChar char="•"/>
            </a:pPr>
            <a:r>
              <a:rPr lang="en-US" sz="2000" b="1" dirty="0">
                <a:effectLst/>
                <a:latin typeface="Helvetica" panose="020B0604020202020204" pitchFamily="34" charset="0"/>
                <a:ea typeface="Calibri" panose="020F0502020204030204" pitchFamily="34" charset="0"/>
                <a:cs typeface="Helvetica" panose="020B0604020202020204" pitchFamily="34" charset="0"/>
              </a:rPr>
              <a:t>User can view the submitted single declaration.</a:t>
            </a:r>
          </a:p>
          <a:p>
            <a:pPr marL="342900" indent="-342900">
              <a:buClr>
                <a:srgbClr val="009A5E"/>
              </a:buClr>
              <a:buSzPct val="200000"/>
              <a:buFont typeface="Arial" panose="020B0604020202020204" pitchFamily="34" charset="0"/>
              <a:buChar char="•"/>
            </a:pPr>
            <a:r>
              <a:rPr lang="en-US" sz="2000" b="1" dirty="0">
                <a:effectLst/>
                <a:latin typeface="Helvetica" panose="020B0604020202020204" pitchFamily="34" charset="0"/>
                <a:ea typeface="Calibri" panose="020F0502020204030204" pitchFamily="34" charset="0"/>
                <a:cs typeface="Helvetica" panose="020B0604020202020204" pitchFamily="34" charset="0"/>
              </a:rPr>
              <a:t>User can amend the export single declaration.</a:t>
            </a:r>
          </a:p>
          <a:p>
            <a:pPr marL="342900" indent="-342900">
              <a:buClr>
                <a:srgbClr val="009A5E"/>
              </a:buClr>
              <a:buSzPct val="200000"/>
              <a:buFont typeface="Arial" panose="020B0604020202020204" pitchFamily="34" charset="0"/>
              <a:buChar char="•"/>
            </a:pPr>
            <a:r>
              <a:rPr lang="en-US" sz="2000" b="1" dirty="0">
                <a:latin typeface="Helvetica" panose="020B0604020202020204" pitchFamily="34" charset="0"/>
                <a:cs typeface="Helvetica" panose="020B0604020202020204" pitchFamily="34" charset="0"/>
              </a:rPr>
              <a:t>User can clone submitted single declaration. </a:t>
            </a:r>
          </a:p>
          <a:p>
            <a:pPr marL="342900" indent="-342900">
              <a:buClr>
                <a:srgbClr val="009A5E"/>
              </a:buClr>
              <a:buSzPct val="200000"/>
              <a:buFont typeface="Arial" panose="020B0604020202020204" pitchFamily="34" charset="0"/>
              <a:buChar char="•"/>
            </a:pPr>
            <a:r>
              <a:rPr lang="en-US" sz="2000" b="1" dirty="0">
                <a:latin typeface="Helvetica" panose="020B0604020202020204" pitchFamily="34" charset="0"/>
                <a:cs typeface="Helvetica" panose="020B0604020202020204" pitchFamily="34" charset="0"/>
              </a:rPr>
              <a:t>User can print submitted single declaration. </a:t>
            </a:r>
          </a:p>
          <a:p>
            <a:pPr marL="342900" indent="-342900">
              <a:buClr>
                <a:srgbClr val="009A5E"/>
              </a:buClr>
              <a:buSzPct val="200000"/>
              <a:buFont typeface="Arial" panose="020B0604020202020204" pitchFamily="34" charset="0"/>
              <a:buChar char="•"/>
            </a:pPr>
            <a:r>
              <a:rPr lang="en-US" sz="2000" b="1" dirty="0">
                <a:latin typeface="Helvetica" panose="020B0604020202020204" pitchFamily="34" charset="0"/>
                <a:cs typeface="Helvetica" panose="020B0604020202020204" pitchFamily="34" charset="0"/>
              </a:rPr>
              <a:t>User can cancel submitted single declaration. </a:t>
            </a:r>
          </a:p>
          <a:p>
            <a:pPr marL="342900" indent="-342900">
              <a:buClr>
                <a:srgbClr val="009A5E"/>
              </a:buClr>
              <a:buSzPct val="200000"/>
              <a:buFont typeface="Arial" panose="020B0604020202020204" pitchFamily="34" charset="0"/>
              <a:buChar char="•"/>
            </a:pPr>
            <a:r>
              <a:rPr lang="en-US" sz="2000" b="1" dirty="0">
                <a:latin typeface="Helvetica" panose="020B0604020202020204" pitchFamily="34" charset="0"/>
                <a:cs typeface="Helvetica" panose="020B0604020202020204" pitchFamily="34" charset="0"/>
              </a:rPr>
              <a:t>User can request for consignment </a:t>
            </a:r>
            <a:r>
              <a:rPr lang="en-US" sz="2000" b="1" dirty="0" err="1">
                <a:latin typeface="Helvetica" panose="020B0604020202020204" pitchFamily="34" charset="0"/>
                <a:cs typeface="Helvetica" panose="020B0604020202020204" pitchFamily="34" charset="0"/>
              </a:rPr>
              <a:t>drayoff</a:t>
            </a:r>
            <a:r>
              <a:rPr lang="en-US" sz="2000" b="1" dirty="0">
                <a:latin typeface="Helvetica" panose="020B0604020202020204" pitchFamily="34" charset="0"/>
                <a:cs typeface="Helvetica" panose="020B0604020202020204" pitchFamily="34" charset="0"/>
              </a:rPr>
              <a:t> for SD Export. </a:t>
            </a:r>
          </a:p>
          <a:p>
            <a:pPr marL="342900" indent="-342900">
              <a:buClr>
                <a:srgbClr val="009A5E"/>
              </a:buClr>
              <a:buSzPct val="200000"/>
              <a:buFont typeface="Arial" panose="020B0604020202020204" pitchFamily="34" charset="0"/>
              <a:buChar char="•"/>
            </a:pPr>
            <a:endParaRPr lang="en-US" sz="2000" b="1" dirty="0">
              <a:latin typeface="Helvetica" panose="020B0604020202020204" pitchFamily="34" charset="0"/>
              <a:cs typeface="Helvetica" panose="020B0604020202020204" pitchFamily="34" charset="0"/>
            </a:endParaRPr>
          </a:p>
          <a:p>
            <a:pPr algn="ctr"/>
            <a:endParaRPr lang="en-US" sz="2000" b="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4987456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20AFA1-F253-4D30-B65F-01C28A4B4223}"/>
              </a:ext>
            </a:extLst>
          </p:cNvPr>
          <p:cNvSpPr>
            <a:spLocks noGrp="1"/>
          </p:cNvSpPr>
          <p:nvPr>
            <p:ph type="body" idx="1"/>
          </p:nvPr>
        </p:nvSpPr>
        <p:spPr>
          <a:xfrm>
            <a:off x="1007803" y="2204445"/>
            <a:ext cx="16459200" cy="5232202"/>
          </a:xfrm>
        </p:spPr>
        <p:txBody>
          <a:bodyPr/>
          <a:lstStyle/>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4000" dirty="0">
              <a:latin typeface="Helvetica" panose="020B0604020202020204" pitchFamily="34" charset="0"/>
              <a:cs typeface="Helvetica" panose="020B0604020202020204" pitchFamily="34" charset="0"/>
            </a:endParaRPr>
          </a:p>
        </p:txBody>
      </p:sp>
      <p:sp>
        <p:nvSpPr>
          <p:cNvPr id="9" name="object 4">
            <a:extLst>
              <a:ext uri="{FF2B5EF4-FFF2-40B4-BE49-F238E27FC236}">
                <a16:creationId xmlns:a16="http://schemas.microsoft.com/office/drawing/2014/main" id="{27142031-C816-F958-36AB-6FA428A1B05A}"/>
              </a:ext>
            </a:extLst>
          </p:cNvPr>
          <p:cNvSpPr/>
          <p:nvPr/>
        </p:nvSpPr>
        <p:spPr>
          <a:xfrm rot="5400000">
            <a:off x="12412437" y="4427765"/>
            <a:ext cx="10286998" cy="1431472"/>
          </a:xfrm>
          <a:custGeom>
            <a:avLst/>
            <a:gdLst/>
            <a:ahLst/>
            <a:cxnLst/>
            <a:rect l="l" t="t" r="r" b="b"/>
            <a:pathLst>
              <a:path w="18288000" h="3505200">
                <a:moveTo>
                  <a:pt x="18287639" y="3505200"/>
                </a:moveTo>
                <a:lnTo>
                  <a:pt x="0" y="3505200"/>
                </a:lnTo>
                <a:lnTo>
                  <a:pt x="0" y="0"/>
                </a:lnTo>
                <a:lnTo>
                  <a:pt x="18287639" y="0"/>
                </a:lnTo>
                <a:lnTo>
                  <a:pt x="18287639" y="3505200"/>
                </a:lnTo>
                <a:close/>
              </a:path>
            </a:pathLst>
          </a:custGeom>
          <a:solidFill>
            <a:srgbClr val="00995D"/>
          </a:solidFill>
        </p:spPr>
        <p:txBody>
          <a:bodyPr wrap="square" lIns="0" tIns="0" rIns="0" bIns="0" rtlCol="0"/>
          <a:lstStyle/>
          <a:p>
            <a:endParaRPr/>
          </a:p>
        </p:txBody>
      </p:sp>
      <p:sp>
        <p:nvSpPr>
          <p:cNvPr id="10" name="object 7">
            <a:extLst>
              <a:ext uri="{FF2B5EF4-FFF2-40B4-BE49-F238E27FC236}">
                <a16:creationId xmlns:a16="http://schemas.microsoft.com/office/drawing/2014/main" id="{02033982-91A0-81C3-C831-07B1289E32FB}"/>
              </a:ext>
            </a:extLst>
          </p:cNvPr>
          <p:cNvSpPr txBox="1">
            <a:spLocks noGrp="1"/>
          </p:cNvSpPr>
          <p:nvPr>
            <p:ph type="title"/>
          </p:nvPr>
        </p:nvSpPr>
        <p:spPr>
          <a:xfrm rot="5400000">
            <a:off x="12791061" y="4561975"/>
            <a:ext cx="10027803" cy="1437253"/>
          </a:xfrm>
          <a:prstGeom prst="rect">
            <a:avLst/>
          </a:prstGeom>
        </p:spPr>
        <p:txBody>
          <a:bodyPr vert="horz" wrap="square" lIns="0" tIns="284480" rIns="0" bIns="0" rtlCol="0">
            <a:spAutoFit/>
          </a:bodyPr>
          <a:lstStyle/>
          <a:p>
            <a:pPr marL="12700" marR="5080">
              <a:lnSpc>
                <a:spcPts val="10500"/>
              </a:lnSpc>
              <a:spcBef>
                <a:spcPts val="2240"/>
              </a:spcBef>
            </a:pPr>
            <a:r>
              <a:rPr lang="en-US" sz="4800" dirty="0">
                <a:solidFill>
                  <a:srgbClr val="FFFFFF"/>
                </a:solidFill>
                <a:latin typeface="Helvetica" panose="020B0604020202020204" pitchFamily="34" charset="0"/>
                <a:cs typeface="Helvetica" panose="020B0604020202020204" pitchFamily="34" charset="0"/>
              </a:rPr>
              <a:t>SD – Submitted Declarations </a:t>
            </a:r>
            <a:endParaRPr sz="4800" dirty="0">
              <a:latin typeface="Helvetica" panose="020B0604020202020204" pitchFamily="34" charset="0"/>
              <a:cs typeface="Helvetica" panose="020B0604020202020204" pitchFamily="34" charset="0"/>
            </a:endParaRPr>
          </a:p>
        </p:txBody>
      </p:sp>
      <p:pic>
        <p:nvPicPr>
          <p:cNvPr id="3" name="Picture 2">
            <a:extLst>
              <a:ext uri="{FF2B5EF4-FFF2-40B4-BE49-F238E27FC236}">
                <a16:creationId xmlns:a16="http://schemas.microsoft.com/office/drawing/2014/main" id="{C62975C5-A509-DBA3-E003-6E83A323A26C}"/>
              </a:ext>
            </a:extLst>
          </p:cNvPr>
          <p:cNvPicPr>
            <a:picLocks noChangeAspect="1"/>
          </p:cNvPicPr>
          <p:nvPr/>
        </p:nvPicPr>
        <p:blipFill>
          <a:blip r:embed="rId3"/>
          <a:stretch>
            <a:fillRect/>
          </a:stretch>
        </p:blipFill>
        <p:spPr>
          <a:xfrm>
            <a:off x="54292" y="113372"/>
            <a:ext cx="16564471" cy="7239928"/>
          </a:xfrm>
          <a:prstGeom prst="rect">
            <a:avLst/>
          </a:prstGeom>
        </p:spPr>
      </p:pic>
      <p:sp>
        <p:nvSpPr>
          <p:cNvPr id="8" name="TextBox 7">
            <a:extLst>
              <a:ext uri="{FF2B5EF4-FFF2-40B4-BE49-F238E27FC236}">
                <a16:creationId xmlns:a16="http://schemas.microsoft.com/office/drawing/2014/main" id="{38F2255C-3F38-CDFB-184F-2C95A324BCA1}"/>
              </a:ext>
            </a:extLst>
          </p:cNvPr>
          <p:cNvSpPr txBox="1"/>
          <p:nvPr/>
        </p:nvSpPr>
        <p:spPr>
          <a:xfrm>
            <a:off x="152400" y="7743176"/>
            <a:ext cx="15192375" cy="1015663"/>
          </a:xfrm>
          <a:prstGeom prst="rect">
            <a:avLst/>
          </a:prstGeom>
          <a:noFill/>
        </p:spPr>
        <p:txBody>
          <a:bodyPr wrap="square" rtlCol="0">
            <a:spAutoFit/>
          </a:bodyPr>
          <a:lstStyle/>
          <a:p>
            <a:r>
              <a:rPr lang="en-US" sz="2000" b="1" dirty="0">
                <a:latin typeface="Helvetica" panose="020B0604020202020204" pitchFamily="34" charset="0"/>
                <a:cs typeface="Helvetica" panose="020B0604020202020204" pitchFamily="34" charset="0"/>
              </a:rPr>
              <a:t>Through submitted single declarations interface, user can view documents and their status originated from SD.</a:t>
            </a:r>
          </a:p>
          <a:p>
            <a:pPr marL="342900" indent="-342900">
              <a:buClr>
                <a:srgbClr val="009A5E"/>
              </a:buClr>
              <a:buSzPct val="200000"/>
              <a:buFont typeface="Arial" panose="020B0604020202020204" pitchFamily="34" charset="0"/>
              <a:buChar char="•"/>
            </a:pPr>
            <a:endParaRPr lang="en-US" sz="2000" b="1" dirty="0">
              <a:latin typeface="Helvetica" panose="020B0604020202020204" pitchFamily="34" charset="0"/>
              <a:cs typeface="Helvetica" panose="020B0604020202020204" pitchFamily="34" charset="0"/>
            </a:endParaRPr>
          </a:p>
          <a:p>
            <a:pPr algn="ctr"/>
            <a:endParaRPr lang="en-US" sz="2000" b="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0148322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255169" y="4536923"/>
            <a:ext cx="15777661" cy="1213153"/>
          </a:xfrm>
          <a:prstGeom prst="rect">
            <a:avLst/>
          </a:prstGeom>
        </p:spPr>
        <p:txBody>
          <a:bodyPr vert="horz" wrap="square" lIns="0" tIns="210820" rIns="0" bIns="0" rtlCol="0">
            <a:spAutoFit/>
          </a:bodyPr>
          <a:lstStyle/>
          <a:p>
            <a:pPr marL="12700" marR="5080" algn="ctr">
              <a:lnSpc>
                <a:spcPts val="7800"/>
              </a:lnSpc>
              <a:spcBef>
                <a:spcPts val="1660"/>
              </a:spcBef>
            </a:pPr>
            <a:r>
              <a:rPr lang="en-US" sz="7800" b="1" spc="-15" dirty="0">
                <a:solidFill>
                  <a:srgbClr val="FFFFFF"/>
                </a:solidFill>
                <a:latin typeface="Tahoma"/>
                <a:cs typeface="Tahoma"/>
              </a:rPr>
              <a:t>THANK YOU!</a:t>
            </a:r>
            <a:endParaRPr sz="7800" dirty="0">
              <a:latin typeface="Tahoma"/>
              <a:cs typeface="Tahoma"/>
            </a:endParaRPr>
          </a:p>
        </p:txBody>
      </p:sp>
      <p:grpSp>
        <p:nvGrpSpPr>
          <p:cNvPr id="31" name="object 31"/>
          <p:cNvGrpSpPr/>
          <p:nvPr/>
        </p:nvGrpSpPr>
        <p:grpSpPr>
          <a:xfrm>
            <a:off x="0" y="8119616"/>
            <a:ext cx="11463020" cy="2167890"/>
            <a:chOff x="0" y="8119616"/>
            <a:chExt cx="11463020" cy="2167890"/>
          </a:xfrm>
        </p:grpSpPr>
        <p:sp>
          <p:nvSpPr>
            <p:cNvPr id="32" name="object 32"/>
            <p:cNvSpPr/>
            <p:nvPr/>
          </p:nvSpPr>
          <p:spPr>
            <a:xfrm>
              <a:off x="0" y="8484987"/>
              <a:ext cx="11463020" cy="1802130"/>
            </a:xfrm>
            <a:custGeom>
              <a:avLst/>
              <a:gdLst/>
              <a:ahLst/>
              <a:cxnLst/>
              <a:rect l="l" t="t" r="r" b="b"/>
              <a:pathLst>
                <a:path w="11463020" h="1802129">
                  <a:moveTo>
                    <a:pt x="0" y="1802011"/>
                  </a:moveTo>
                  <a:lnTo>
                    <a:pt x="0" y="0"/>
                  </a:lnTo>
                  <a:lnTo>
                    <a:pt x="11462527" y="1793045"/>
                  </a:lnTo>
                  <a:lnTo>
                    <a:pt x="11461125" y="1802011"/>
                  </a:lnTo>
                  <a:lnTo>
                    <a:pt x="0" y="1802011"/>
                  </a:lnTo>
                  <a:close/>
                </a:path>
              </a:pathLst>
            </a:custGeom>
            <a:solidFill>
              <a:srgbClr val="00995D"/>
            </a:solidFill>
          </p:spPr>
          <p:txBody>
            <a:bodyPr wrap="square" lIns="0" tIns="0" rIns="0" bIns="0" rtlCol="0"/>
            <a:lstStyle/>
            <a:p>
              <a:endParaRPr/>
            </a:p>
          </p:txBody>
        </p:sp>
        <p:sp>
          <p:nvSpPr>
            <p:cNvPr id="33" name="object 33"/>
            <p:cNvSpPr/>
            <p:nvPr/>
          </p:nvSpPr>
          <p:spPr>
            <a:xfrm>
              <a:off x="8922588" y="8205317"/>
              <a:ext cx="676275" cy="523875"/>
            </a:xfrm>
            <a:custGeom>
              <a:avLst/>
              <a:gdLst/>
              <a:ahLst/>
              <a:cxnLst/>
              <a:rect l="l" t="t" r="r" b="b"/>
              <a:pathLst>
                <a:path w="676275" h="523875">
                  <a:moveTo>
                    <a:pt x="675919" y="348627"/>
                  </a:moveTo>
                  <a:lnTo>
                    <a:pt x="673188" y="335178"/>
                  </a:lnTo>
                  <a:lnTo>
                    <a:pt x="665746" y="324192"/>
                  </a:lnTo>
                  <a:lnTo>
                    <a:pt x="654710" y="316776"/>
                  </a:lnTo>
                  <a:lnTo>
                    <a:pt x="641197" y="314058"/>
                  </a:lnTo>
                  <a:lnTo>
                    <a:pt x="616165" y="314058"/>
                  </a:lnTo>
                  <a:lnTo>
                    <a:pt x="616623" y="310045"/>
                  </a:lnTo>
                  <a:lnTo>
                    <a:pt x="617143" y="305409"/>
                  </a:lnTo>
                  <a:lnTo>
                    <a:pt x="617855" y="296532"/>
                  </a:lnTo>
                  <a:lnTo>
                    <a:pt x="618286" y="287782"/>
                  </a:lnTo>
                  <a:lnTo>
                    <a:pt x="618426" y="279184"/>
                  </a:lnTo>
                  <a:lnTo>
                    <a:pt x="614756" y="233959"/>
                  </a:lnTo>
                  <a:lnTo>
                    <a:pt x="604113" y="191033"/>
                  </a:lnTo>
                  <a:lnTo>
                    <a:pt x="587082" y="150990"/>
                  </a:lnTo>
                  <a:lnTo>
                    <a:pt x="564248" y="114401"/>
                  </a:lnTo>
                  <a:lnTo>
                    <a:pt x="536194" y="81864"/>
                  </a:lnTo>
                  <a:lnTo>
                    <a:pt x="503504" y="53936"/>
                  </a:lnTo>
                  <a:lnTo>
                    <a:pt x="472186" y="34569"/>
                  </a:lnTo>
                  <a:lnTo>
                    <a:pt x="466750" y="31203"/>
                  </a:lnTo>
                  <a:lnTo>
                    <a:pt x="426516" y="14249"/>
                  </a:lnTo>
                  <a:lnTo>
                    <a:pt x="402526" y="8356"/>
                  </a:lnTo>
                  <a:lnTo>
                    <a:pt x="402526" y="300736"/>
                  </a:lnTo>
                  <a:lnTo>
                    <a:pt x="402424" y="304673"/>
                  </a:lnTo>
                  <a:lnTo>
                    <a:pt x="402221" y="306844"/>
                  </a:lnTo>
                  <a:lnTo>
                    <a:pt x="402310" y="314058"/>
                  </a:lnTo>
                  <a:lnTo>
                    <a:pt x="273532" y="314058"/>
                  </a:lnTo>
                  <a:lnTo>
                    <a:pt x="273646" y="310045"/>
                  </a:lnTo>
                  <a:lnTo>
                    <a:pt x="273685" y="306844"/>
                  </a:lnTo>
                  <a:lnTo>
                    <a:pt x="273481" y="304673"/>
                  </a:lnTo>
                  <a:lnTo>
                    <a:pt x="273380" y="300736"/>
                  </a:lnTo>
                  <a:lnTo>
                    <a:pt x="278460" y="275729"/>
                  </a:lnTo>
                  <a:lnTo>
                    <a:pt x="292315" y="255308"/>
                  </a:lnTo>
                  <a:lnTo>
                    <a:pt x="312839" y="241515"/>
                  </a:lnTo>
                  <a:lnTo>
                    <a:pt x="337959" y="236461"/>
                  </a:lnTo>
                  <a:lnTo>
                    <a:pt x="363067" y="241515"/>
                  </a:lnTo>
                  <a:lnTo>
                    <a:pt x="383590" y="255295"/>
                  </a:lnTo>
                  <a:lnTo>
                    <a:pt x="397446" y="275729"/>
                  </a:lnTo>
                  <a:lnTo>
                    <a:pt x="402526" y="300736"/>
                  </a:lnTo>
                  <a:lnTo>
                    <a:pt x="402526" y="8356"/>
                  </a:lnTo>
                  <a:lnTo>
                    <a:pt x="383400" y="3657"/>
                  </a:lnTo>
                  <a:lnTo>
                    <a:pt x="337959" y="0"/>
                  </a:lnTo>
                  <a:lnTo>
                    <a:pt x="292519" y="3657"/>
                  </a:lnTo>
                  <a:lnTo>
                    <a:pt x="249402" y="14249"/>
                  </a:lnTo>
                  <a:lnTo>
                    <a:pt x="209169" y="31203"/>
                  </a:lnTo>
                  <a:lnTo>
                    <a:pt x="172415" y="53936"/>
                  </a:lnTo>
                  <a:lnTo>
                    <a:pt x="139725" y="81864"/>
                  </a:lnTo>
                  <a:lnTo>
                    <a:pt x="111658" y="114401"/>
                  </a:lnTo>
                  <a:lnTo>
                    <a:pt x="88836" y="150990"/>
                  </a:lnTo>
                  <a:lnTo>
                    <a:pt x="71805" y="191033"/>
                  </a:lnTo>
                  <a:lnTo>
                    <a:pt x="61150" y="233959"/>
                  </a:lnTo>
                  <a:lnTo>
                    <a:pt x="57480" y="279184"/>
                  </a:lnTo>
                  <a:lnTo>
                    <a:pt x="57619" y="287782"/>
                  </a:lnTo>
                  <a:lnTo>
                    <a:pt x="58051" y="296532"/>
                  </a:lnTo>
                  <a:lnTo>
                    <a:pt x="58762" y="305409"/>
                  </a:lnTo>
                  <a:lnTo>
                    <a:pt x="59728" y="314058"/>
                  </a:lnTo>
                  <a:lnTo>
                    <a:pt x="34734" y="314058"/>
                  </a:lnTo>
                  <a:lnTo>
                    <a:pt x="21209" y="316776"/>
                  </a:lnTo>
                  <a:lnTo>
                    <a:pt x="10172" y="324192"/>
                  </a:lnTo>
                  <a:lnTo>
                    <a:pt x="2730" y="335178"/>
                  </a:lnTo>
                  <a:lnTo>
                    <a:pt x="0" y="348627"/>
                  </a:lnTo>
                  <a:lnTo>
                    <a:pt x="0" y="489229"/>
                  </a:lnTo>
                  <a:lnTo>
                    <a:pt x="2730" y="502678"/>
                  </a:lnTo>
                  <a:lnTo>
                    <a:pt x="10172" y="513676"/>
                  </a:lnTo>
                  <a:lnTo>
                    <a:pt x="21209" y="521081"/>
                  </a:lnTo>
                  <a:lnTo>
                    <a:pt x="34734" y="523798"/>
                  </a:lnTo>
                  <a:lnTo>
                    <a:pt x="641197" y="523798"/>
                  </a:lnTo>
                  <a:lnTo>
                    <a:pt x="654710" y="521081"/>
                  </a:lnTo>
                  <a:lnTo>
                    <a:pt x="665746" y="513676"/>
                  </a:lnTo>
                  <a:lnTo>
                    <a:pt x="673188" y="502678"/>
                  </a:lnTo>
                  <a:lnTo>
                    <a:pt x="675919" y="489229"/>
                  </a:lnTo>
                  <a:lnTo>
                    <a:pt x="675919" y="348627"/>
                  </a:lnTo>
                  <a:close/>
                </a:path>
              </a:pathLst>
            </a:custGeom>
            <a:solidFill>
              <a:srgbClr val="1C203D"/>
            </a:solidFill>
          </p:spPr>
          <p:txBody>
            <a:bodyPr wrap="square" lIns="0" tIns="0" rIns="0" bIns="0" rtlCol="0"/>
            <a:lstStyle/>
            <a:p>
              <a:endParaRPr/>
            </a:p>
          </p:txBody>
        </p:sp>
        <p:pic>
          <p:nvPicPr>
            <p:cNvPr id="34" name="object 34"/>
            <p:cNvPicPr/>
            <p:nvPr/>
          </p:nvPicPr>
          <p:blipFill>
            <a:blip r:embed="rId2" cstate="print"/>
            <a:stretch>
              <a:fillRect/>
            </a:stretch>
          </p:blipFill>
          <p:spPr>
            <a:xfrm>
              <a:off x="10648366" y="8119616"/>
              <a:ext cx="252914" cy="372785"/>
            </a:xfrm>
            <a:prstGeom prst="rect">
              <a:avLst/>
            </a:prstGeom>
          </p:spPr>
        </p:pic>
        <p:pic>
          <p:nvPicPr>
            <p:cNvPr id="35" name="object 35"/>
            <p:cNvPicPr/>
            <p:nvPr/>
          </p:nvPicPr>
          <p:blipFill>
            <a:blip r:embed="rId3" cstate="print"/>
            <a:stretch>
              <a:fillRect/>
            </a:stretch>
          </p:blipFill>
          <p:spPr>
            <a:xfrm>
              <a:off x="10728389" y="8592561"/>
              <a:ext cx="196047" cy="222396"/>
            </a:xfrm>
            <a:prstGeom prst="rect">
              <a:avLst/>
            </a:prstGeom>
          </p:spPr>
        </p:pic>
        <p:sp>
          <p:nvSpPr>
            <p:cNvPr id="36" name="object 36"/>
            <p:cNvSpPr/>
            <p:nvPr/>
          </p:nvSpPr>
          <p:spPr>
            <a:xfrm>
              <a:off x="10728236" y="8217064"/>
              <a:ext cx="196215" cy="443865"/>
            </a:xfrm>
            <a:custGeom>
              <a:avLst/>
              <a:gdLst/>
              <a:ahLst/>
              <a:cxnLst/>
              <a:rect l="l" t="t" r="r" b="b"/>
              <a:pathLst>
                <a:path w="196215" h="443865">
                  <a:moveTo>
                    <a:pt x="196202" y="409587"/>
                  </a:moveTo>
                  <a:lnTo>
                    <a:pt x="196189" y="34086"/>
                  </a:lnTo>
                  <a:lnTo>
                    <a:pt x="162318" y="0"/>
                  </a:lnTo>
                  <a:lnTo>
                    <a:pt x="33870" y="0"/>
                  </a:lnTo>
                  <a:lnTo>
                    <a:pt x="38" y="32918"/>
                  </a:lnTo>
                  <a:lnTo>
                    <a:pt x="25" y="63538"/>
                  </a:lnTo>
                  <a:lnTo>
                    <a:pt x="0" y="63703"/>
                  </a:lnTo>
                  <a:lnTo>
                    <a:pt x="0" y="317982"/>
                  </a:lnTo>
                  <a:lnTo>
                    <a:pt x="0" y="410413"/>
                  </a:lnTo>
                  <a:lnTo>
                    <a:pt x="1828" y="418655"/>
                  </a:lnTo>
                  <a:lnTo>
                    <a:pt x="2730" y="423011"/>
                  </a:lnTo>
                  <a:lnTo>
                    <a:pt x="2832" y="423176"/>
                  </a:lnTo>
                  <a:lnTo>
                    <a:pt x="2882" y="423379"/>
                  </a:lnTo>
                  <a:lnTo>
                    <a:pt x="7721" y="430415"/>
                  </a:lnTo>
                  <a:lnTo>
                    <a:pt x="10007" y="433768"/>
                  </a:lnTo>
                  <a:lnTo>
                    <a:pt x="10185" y="433959"/>
                  </a:lnTo>
                  <a:lnTo>
                    <a:pt x="17932" y="439140"/>
                  </a:lnTo>
                  <a:lnTo>
                    <a:pt x="20739" y="441020"/>
                  </a:lnTo>
                  <a:lnTo>
                    <a:pt x="33845" y="443674"/>
                  </a:lnTo>
                  <a:lnTo>
                    <a:pt x="68389" y="443674"/>
                  </a:lnTo>
                  <a:lnTo>
                    <a:pt x="162331" y="443674"/>
                  </a:lnTo>
                  <a:lnTo>
                    <a:pt x="175298" y="441071"/>
                  </a:lnTo>
                  <a:lnTo>
                    <a:pt x="185978" y="433984"/>
                  </a:lnTo>
                  <a:lnTo>
                    <a:pt x="193306" y="423379"/>
                  </a:lnTo>
                  <a:lnTo>
                    <a:pt x="196176" y="410413"/>
                  </a:lnTo>
                  <a:lnTo>
                    <a:pt x="196202" y="409587"/>
                  </a:lnTo>
                  <a:close/>
                </a:path>
              </a:pathLst>
            </a:custGeom>
            <a:solidFill>
              <a:srgbClr val="1C203D"/>
            </a:solidFill>
          </p:spPr>
          <p:txBody>
            <a:bodyPr wrap="square" lIns="0" tIns="0" rIns="0" bIns="0" rtlCol="0"/>
            <a:lstStyle/>
            <a:p>
              <a:endParaRPr/>
            </a:p>
          </p:txBody>
        </p:sp>
        <p:pic>
          <p:nvPicPr>
            <p:cNvPr id="37" name="object 37"/>
            <p:cNvPicPr/>
            <p:nvPr/>
          </p:nvPicPr>
          <p:blipFill>
            <a:blip r:embed="rId4" cstate="print"/>
            <a:stretch>
              <a:fillRect/>
            </a:stretch>
          </p:blipFill>
          <p:spPr>
            <a:xfrm>
              <a:off x="10728131" y="8217064"/>
              <a:ext cx="196360" cy="123328"/>
            </a:xfrm>
            <a:prstGeom prst="rect">
              <a:avLst/>
            </a:prstGeom>
          </p:spPr>
        </p:pic>
      </p:grpSp>
      <p:grpSp>
        <p:nvGrpSpPr>
          <p:cNvPr id="45" name="object 45"/>
          <p:cNvGrpSpPr/>
          <p:nvPr/>
        </p:nvGrpSpPr>
        <p:grpSpPr>
          <a:xfrm>
            <a:off x="13711321" y="8119608"/>
            <a:ext cx="253365" cy="695960"/>
            <a:chOff x="13711321" y="8119608"/>
            <a:chExt cx="253365" cy="695960"/>
          </a:xfrm>
        </p:grpSpPr>
        <p:pic>
          <p:nvPicPr>
            <p:cNvPr id="46" name="object 46"/>
            <p:cNvPicPr/>
            <p:nvPr/>
          </p:nvPicPr>
          <p:blipFill>
            <a:blip r:embed="rId5" cstate="print"/>
            <a:stretch>
              <a:fillRect/>
            </a:stretch>
          </p:blipFill>
          <p:spPr>
            <a:xfrm>
              <a:off x="13711410" y="8588295"/>
              <a:ext cx="252688" cy="226662"/>
            </a:xfrm>
            <a:prstGeom prst="rect">
              <a:avLst/>
            </a:prstGeom>
          </p:spPr>
        </p:pic>
        <p:sp>
          <p:nvSpPr>
            <p:cNvPr id="47" name="object 47"/>
            <p:cNvSpPr/>
            <p:nvPr/>
          </p:nvSpPr>
          <p:spPr>
            <a:xfrm>
              <a:off x="13711314" y="8119617"/>
              <a:ext cx="253365" cy="538480"/>
            </a:xfrm>
            <a:custGeom>
              <a:avLst/>
              <a:gdLst/>
              <a:ahLst/>
              <a:cxnLst/>
              <a:rect l="l" t="t" r="r" b="b"/>
              <a:pathLst>
                <a:path w="253365" h="538479">
                  <a:moveTo>
                    <a:pt x="252869" y="124917"/>
                  </a:moveTo>
                  <a:lnTo>
                    <a:pt x="242912" y="76339"/>
                  </a:lnTo>
                  <a:lnTo>
                    <a:pt x="215798" y="36626"/>
                  </a:lnTo>
                  <a:lnTo>
                    <a:pt x="212953" y="34734"/>
                  </a:lnTo>
                  <a:lnTo>
                    <a:pt x="175602" y="9829"/>
                  </a:lnTo>
                  <a:lnTo>
                    <a:pt x="126428" y="0"/>
                  </a:lnTo>
                  <a:lnTo>
                    <a:pt x="77266" y="9829"/>
                  </a:lnTo>
                  <a:lnTo>
                    <a:pt x="37071" y="36626"/>
                  </a:lnTo>
                  <a:lnTo>
                    <a:pt x="9956" y="76339"/>
                  </a:lnTo>
                  <a:lnTo>
                    <a:pt x="0" y="124917"/>
                  </a:lnTo>
                  <a:lnTo>
                    <a:pt x="101" y="504545"/>
                  </a:lnTo>
                  <a:lnTo>
                    <a:pt x="3175" y="517702"/>
                  </a:lnTo>
                  <a:lnTo>
                    <a:pt x="10782" y="528383"/>
                  </a:lnTo>
                  <a:lnTo>
                    <a:pt x="21831" y="535546"/>
                  </a:lnTo>
                  <a:lnTo>
                    <a:pt x="35229" y="538162"/>
                  </a:lnTo>
                  <a:lnTo>
                    <a:pt x="217627" y="538162"/>
                  </a:lnTo>
                  <a:lnTo>
                    <a:pt x="252768" y="504545"/>
                  </a:lnTo>
                  <a:lnTo>
                    <a:pt x="252806" y="503428"/>
                  </a:lnTo>
                  <a:lnTo>
                    <a:pt x="252869" y="124917"/>
                  </a:lnTo>
                  <a:close/>
                </a:path>
              </a:pathLst>
            </a:custGeom>
            <a:solidFill>
              <a:srgbClr val="1C203D"/>
            </a:solidFill>
          </p:spPr>
          <p:txBody>
            <a:bodyPr wrap="square" lIns="0" tIns="0" rIns="0" bIns="0" rtlCol="0"/>
            <a:lstStyle/>
            <a:p>
              <a:endParaRPr/>
            </a:p>
          </p:txBody>
        </p:sp>
        <p:pic>
          <p:nvPicPr>
            <p:cNvPr id="48" name="object 48"/>
            <p:cNvPicPr/>
            <p:nvPr/>
          </p:nvPicPr>
          <p:blipFill>
            <a:blip r:embed="rId6" cstate="print"/>
            <a:stretch>
              <a:fillRect/>
            </a:stretch>
          </p:blipFill>
          <p:spPr>
            <a:xfrm>
              <a:off x="13711321" y="8119608"/>
              <a:ext cx="252863" cy="211670"/>
            </a:xfrm>
            <a:prstGeom prst="rect">
              <a:avLst/>
            </a:prstGeom>
          </p:spPr>
        </p:pic>
        <p:sp>
          <p:nvSpPr>
            <p:cNvPr id="49" name="object 49"/>
            <p:cNvSpPr/>
            <p:nvPr/>
          </p:nvSpPr>
          <p:spPr>
            <a:xfrm>
              <a:off x="13711467" y="8296490"/>
              <a:ext cx="119380" cy="361315"/>
            </a:xfrm>
            <a:custGeom>
              <a:avLst/>
              <a:gdLst/>
              <a:ahLst/>
              <a:cxnLst/>
              <a:rect l="l" t="t" r="r" b="b"/>
              <a:pathLst>
                <a:path w="119380" h="361315">
                  <a:moveTo>
                    <a:pt x="119354" y="34747"/>
                  </a:moveTo>
                  <a:lnTo>
                    <a:pt x="116598" y="21221"/>
                  </a:lnTo>
                  <a:lnTo>
                    <a:pt x="109067" y="10172"/>
                  </a:lnTo>
                  <a:lnTo>
                    <a:pt x="97891" y="2730"/>
                  </a:lnTo>
                  <a:lnTo>
                    <a:pt x="84201" y="0"/>
                  </a:lnTo>
                  <a:lnTo>
                    <a:pt x="35166" y="0"/>
                  </a:lnTo>
                  <a:lnTo>
                    <a:pt x="21475" y="2730"/>
                  </a:lnTo>
                  <a:lnTo>
                    <a:pt x="10299" y="10172"/>
                  </a:lnTo>
                  <a:lnTo>
                    <a:pt x="2768" y="21221"/>
                  </a:lnTo>
                  <a:lnTo>
                    <a:pt x="0" y="34747"/>
                  </a:lnTo>
                  <a:lnTo>
                    <a:pt x="25" y="326834"/>
                  </a:lnTo>
                  <a:lnTo>
                    <a:pt x="2870" y="340258"/>
                  </a:lnTo>
                  <a:lnTo>
                    <a:pt x="10414" y="351205"/>
                  </a:lnTo>
                  <a:lnTo>
                    <a:pt x="21564" y="358584"/>
                  </a:lnTo>
                  <a:lnTo>
                    <a:pt x="35179" y="361289"/>
                  </a:lnTo>
                  <a:lnTo>
                    <a:pt x="84188" y="361289"/>
                  </a:lnTo>
                  <a:lnTo>
                    <a:pt x="116497" y="340258"/>
                  </a:lnTo>
                  <a:lnTo>
                    <a:pt x="119341" y="326542"/>
                  </a:lnTo>
                  <a:lnTo>
                    <a:pt x="119354" y="34747"/>
                  </a:lnTo>
                  <a:close/>
                </a:path>
              </a:pathLst>
            </a:custGeom>
            <a:solidFill>
              <a:srgbClr val="1C203D"/>
            </a:solidFill>
          </p:spPr>
          <p:txBody>
            <a:bodyPr wrap="square" lIns="0" tIns="0" rIns="0" bIns="0" rtlCol="0"/>
            <a:lstStyle/>
            <a:p>
              <a:endParaRPr/>
            </a:p>
          </p:txBody>
        </p:sp>
      </p:grpSp>
      <p:pic>
        <p:nvPicPr>
          <p:cNvPr id="134" name="Picture 133">
            <a:extLst>
              <a:ext uri="{FF2B5EF4-FFF2-40B4-BE49-F238E27FC236}">
                <a16:creationId xmlns:a16="http://schemas.microsoft.com/office/drawing/2014/main" id="{BA54728E-8FFC-438C-A587-B46CB772C148}"/>
              </a:ext>
            </a:extLst>
          </p:cNvPr>
          <p:cNvPicPr>
            <a:picLocks noChangeAspect="1"/>
          </p:cNvPicPr>
          <p:nvPr/>
        </p:nvPicPr>
        <p:blipFill>
          <a:blip r:embed="rId7">
            <a:duotone>
              <a:schemeClr val="bg2">
                <a:shade val="45000"/>
                <a:satMod val="135000"/>
              </a:schemeClr>
              <a:prstClr val="white"/>
            </a:duotone>
            <a:extLst>
              <a:ext uri="{BEBA8EAE-BF5A-486C-A8C5-ECC9F3942E4B}">
                <a14:imgProps xmlns:a14="http://schemas.microsoft.com/office/drawing/2010/main">
                  <a14:imgLayer r:embed="rId8">
                    <a14:imgEffect>
                      <a14:brightnessContrast bright="71000"/>
                    </a14:imgEffect>
                  </a14:imgLayer>
                </a14:imgProps>
              </a:ext>
            </a:extLst>
          </a:blip>
          <a:stretch>
            <a:fillRect/>
          </a:stretch>
        </p:blipFill>
        <p:spPr>
          <a:xfrm>
            <a:off x="1066800" y="8568338"/>
            <a:ext cx="1450974" cy="1688738"/>
          </a:xfrm>
          <a:prstGeom prst="rect">
            <a:avLst/>
          </a:prstGeom>
          <a:noFill/>
        </p:spPr>
      </p:pic>
    </p:spTree>
    <p:extLst>
      <p:ext uri="{BB962C8B-B14F-4D97-AF65-F5344CB8AC3E}">
        <p14:creationId xmlns:p14="http://schemas.microsoft.com/office/powerpoint/2010/main" val="860215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6000" y="4076700"/>
            <a:ext cx="14715351" cy="1243930"/>
          </a:xfrm>
          <a:prstGeom prst="rect">
            <a:avLst/>
          </a:prstGeom>
        </p:spPr>
        <p:txBody>
          <a:bodyPr vert="horz" wrap="square" lIns="0" tIns="12700" rIns="0" bIns="0" rtlCol="0">
            <a:spAutoFit/>
          </a:bodyPr>
          <a:lstStyle/>
          <a:p>
            <a:pPr marL="12700">
              <a:lnSpc>
                <a:spcPct val="100000"/>
              </a:lnSpc>
              <a:spcBef>
                <a:spcPts val="100"/>
              </a:spcBef>
            </a:pPr>
            <a:r>
              <a:rPr lang="en-US" sz="8000" dirty="0">
                <a:solidFill>
                  <a:schemeClr val="bg1"/>
                </a:solidFill>
                <a:latin typeface="Helvetica" panose="020B0604020202020204" pitchFamily="34" charset="0"/>
                <a:cs typeface="Helvetica" panose="020B0604020202020204" pitchFamily="34" charset="0"/>
              </a:rPr>
              <a:t>Process of PSW Subscription</a:t>
            </a:r>
            <a:endParaRPr spc="25" dirty="0">
              <a:solidFill>
                <a:schemeClr val="bg1"/>
              </a:solidFill>
              <a:latin typeface="Helvetica" panose="020B0604020202020204" pitchFamily="34" charset="0"/>
              <a:cs typeface="Helvetica" panose="020B0604020202020204" pitchFamily="34" charset="0"/>
            </a:endParaRPr>
          </a:p>
        </p:txBody>
      </p:sp>
      <p:grpSp>
        <p:nvGrpSpPr>
          <p:cNvPr id="3" name="object 3"/>
          <p:cNvGrpSpPr/>
          <p:nvPr/>
        </p:nvGrpSpPr>
        <p:grpSpPr>
          <a:xfrm>
            <a:off x="0" y="8484989"/>
            <a:ext cx="11463020" cy="1802130"/>
            <a:chOff x="0" y="8484989"/>
            <a:chExt cx="11463020" cy="1802130"/>
          </a:xfrm>
        </p:grpSpPr>
        <p:sp>
          <p:nvSpPr>
            <p:cNvPr id="4" name="object 4"/>
            <p:cNvSpPr/>
            <p:nvPr/>
          </p:nvSpPr>
          <p:spPr>
            <a:xfrm>
              <a:off x="0" y="8484989"/>
              <a:ext cx="11463020" cy="1802130"/>
            </a:xfrm>
            <a:custGeom>
              <a:avLst/>
              <a:gdLst/>
              <a:ahLst/>
              <a:cxnLst/>
              <a:rect l="l" t="t" r="r" b="b"/>
              <a:pathLst>
                <a:path w="11463020" h="1802129">
                  <a:moveTo>
                    <a:pt x="0" y="1802010"/>
                  </a:moveTo>
                  <a:lnTo>
                    <a:pt x="0" y="0"/>
                  </a:lnTo>
                  <a:lnTo>
                    <a:pt x="11462527" y="1793045"/>
                  </a:lnTo>
                  <a:lnTo>
                    <a:pt x="11461125" y="1802010"/>
                  </a:lnTo>
                  <a:lnTo>
                    <a:pt x="0" y="1802010"/>
                  </a:lnTo>
                  <a:close/>
                </a:path>
              </a:pathLst>
            </a:custGeom>
            <a:solidFill>
              <a:srgbClr val="00995D"/>
            </a:solidFill>
          </p:spPr>
          <p:txBody>
            <a:bodyPr wrap="square" lIns="0" tIns="0" rIns="0" bIns="0" rtlCol="0"/>
            <a:lstStyle/>
            <a:p>
              <a:endParaRPr/>
            </a:p>
          </p:txBody>
        </p:sp>
        <p:sp>
          <p:nvSpPr>
            <p:cNvPr id="5" name="object 5"/>
            <p:cNvSpPr/>
            <p:nvPr/>
          </p:nvSpPr>
          <p:spPr>
            <a:xfrm>
              <a:off x="1028833" y="8600165"/>
              <a:ext cx="1447800" cy="1685925"/>
            </a:xfrm>
            <a:custGeom>
              <a:avLst/>
              <a:gdLst/>
              <a:ahLst/>
              <a:cxnLst/>
              <a:rect l="l" t="t" r="r" b="b"/>
              <a:pathLst>
                <a:path w="1447800" h="1685925">
                  <a:moveTo>
                    <a:pt x="946289" y="637472"/>
                  </a:moveTo>
                  <a:lnTo>
                    <a:pt x="924248" y="632993"/>
                  </a:lnTo>
                  <a:lnTo>
                    <a:pt x="906198" y="620797"/>
                  </a:lnTo>
                  <a:lnTo>
                    <a:pt x="894002" y="602748"/>
                  </a:lnTo>
                  <a:lnTo>
                    <a:pt x="889523" y="580707"/>
                  </a:lnTo>
                  <a:lnTo>
                    <a:pt x="893923" y="558666"/>
                  </a:lnTo>
                  <a:lnTo>
                    <a:pt x="905985" y="540617"/>
                  </a:lnTo>
                  <a:lnTo>
                    <a:pt x="924009" y="528421"/>
                  </a:lnTo>
                  <a:lnTo>
                    <a:pt x="946289" y="523942"/>
                  </a:lnTo>
                  <a:lnTo>
                    <a:pt x="968330" y="528421"/>
                  </a:lnTo>
                  <a:lnTo>
                    <a:pt x="986380" y="540617"/>
                  </a:lnTo>
                  <a:lnTo>
                    <a:pt x="998576" y="558666"/>
                  </a:lnTo>
                  <a:lnTo>
                    <a:pt x="1003055" y="580707"/>
                  </a:lnTo>
                  <a:lnTo>
                    <a:pt x="998576" y="602748"/>
                  </a:lnTo>
                  <a:lnTo>
                    <a:pt x="986380" y="620797"/>
                  </a:lnTo>
                  <a:lnTo>
                    <a:pt x="968330" y="632993"/>
                  </a:lnTo>
                  <a:lnTo>
                    <a:pt x="946289" y="637472"/>
                  </a:lnTo>
                  <a:close/>
                </a:path>
                <a:path w="1447800" h="1685925">
                  <a:moveTo>
                    <a:pt x="501244" y="637472"/>
                  </a:moveTo>
                  <a:lnTo>
                    <a:pt x="479202" y="632993"/>
                  </a:lnTo>
                  <a:lnTo>
                    <a:pt x="461153" y="620797"/>
                  </a:lnTo>
                  <a:lnTo>
                    <a:pt x="448957" y="602748"/>
                  </a:lnTo>
                  <a:lnTo>
                    <a:pt x="444478" y="580707"/>
                  </a:lnTo>
                  <a:lnTo>
                    <a:pt x="448957" y="558666"/>
                  </a:lnTo>
                  <a:lnTo>
                    <a:pt x="461153" y="540617"/>
                  </a:lnTo>
                  <a:lnTo>
                    <a:pt x="479202" y="528421"/>
                  </a:lnTo>
                  <a:lnTo>
                    <a:pt x="501244" y="523942"/>
                  </a:lnTo>
                  <a:lnTo>
                    <a:pt x="523285" y="528421"/>
                  </a:lnTo>
                  <a:lnTo>
                    <a:pt x="541335" y="540617"/>
                  </a:lnTo>
                  <a:lnTo>
                    <a:pt x="553530" y="558666"/>
                  </a:lnTo>
                  <a:lnTo>
                    <a:pt x="558010" y="580707"/>
                  </a:lnTo>
                  <a:lnTo>
                    <a:pt x="553530" y="602748"/>
                  </a:lnTo>
                  <a:lnTo>
                    <a:pt x="541335" y="620797"/>
                  </a:lnTo>
                  <a:lnTo>
                    <a:pt x="523285" y="632993"/>
                  </a:lnTo>
                  <a:lnTo>
                    <a:pt x="501244" y="637472"/>
                  </a:lnTo>
                  <a:close/>
                </a:path>
                <a:path w="1447800" h="1685925">
                  <a:moveTo>
                    <a:pt x="56766" y="637472"/>
                  </a:moveTo>
                  <a:lnTo>
                    <a:pt x="34724" y="632993"/>
                  </a:lnTo>
                  <a:lnTo>
                    <a:pt x="16675" y="620797"/>
                  </a:lnTo>
                  <a:lnTo>
                    <a:pt x="4479" y="602748"/>
                  </a:lnTo>
                  <a:lnTo>
                    <a:pt x="0" y="580707"/>
                  </a:lnTo>
                  <a:lnTo>
                    <a:pt x="4479" y="558666"/>
                  </a:lnTo>
                  <a:lnTo>
                    <a:pt x="16675" y="540617"/>
                  </a:lnTo>
                  <a:lnTo>
                    <a:pt x="34724" y="528421"/>
                  </a:lnTo>
                  <a:lnTo>
                    <a:pt x="56766" y="523942"/>
                  </a:lnTo>
                  <a:lnTo>
                    <a:pt x="78807" y="528421"/>
                  </a:lnTo>
                  <a:lnTo>
                    <a:pt x="96857" y="540617"/>
                  </a:lnTo>
                  <a:lnTo>
                    <a:pt x="109052" y="558666"/>
                  </a:lnTo>
                  <a:lnTo>
                    <a:pt x="113532" y="580707"/>
                  </a:lnTo>
                  <a:lnTo>
                    <a:pt x="109052" y="602748"/>
                  </a:lnTo>
                  <a:lnTo>
                    <a:pt x="96857" y="620797"/>
                  </a:lnTo>
                  <a:lnTo>
                    <a:pt x="78807" y="632993"/>
                  </a:lnTo>
                  <a:lnTo>
                    <a:pt x="56766" y="637472"/>
                  </a:lnTo>
                  <a:close/>
                </a:path>
                <a:path w="1447800" h="1685925">
                  <a:moveTo>
                    <a:pt x="1390767" y="637472"/>
                  </a:moveTo>
                  <a:lnTo>
                    <a:pt x="1368726" y="632993"/>
                  </a:lnTo>
                  <a:lnTo>
                    <a:pt x="1350676" y="620797"/>
                  </a:lnTo>
                  <a:lnTo>
                    <a:pt x="1338480" y="602748"/>
                  </a:lnTo>
                  <a:lnTo>
                    <a:pt x="1334001" y="580707"/>
                  </a:lnTo>
                  <a:lnTo>
                    <a:pt x="1338480" y="558666"/>
                  </a:lnTo>
                  <a:lnTo>
                    <a:pt x="1350676" y="540617"/>
                  </a:lnTo>
                  <a:lnTo>
                    <a:pt x="1368726" y="528421"/>
                  </a:lnTo>
                  <a:lnTo>
                    <a:pt x="1390767" y="523942"/>
                  </a:lnTo>
                  <a:lnTo>
                    <a:pt x="1412809" y="528421"/>
                  </a:lnTo>
                  <a:lnTo>
                    <a:pt x="1430858" y="540617"/>
                  </a:lnTo>
                  <a:lnTo>
                    <a:pt x="1443054" y="558666"/>
                  </a:lnTo>
                  <a:lnTo>
                    <a:pt x="1447533" y="580707"/>
                  </a:lnTo>
                  <a:lnTo>
                    <a:pt x="1443054" y="602748"/>
                  </a:lnTo>
                  <a:lnTo>
                    <a:pt x="1430858" y="620797"/>
                  </a:lnTo>
                  <a:lnTo>
                    <a:pt x="1412809" y="632993"/>
                  </a:lnTo>
                  <a:lnTo>
                    <a:pt x="1390767" y="637472"/>
                  </a:lnTo>
                  <a:close/>
                </a:path>
                <a:path w="1447800" h="1685925">
                  <a:moveTo>
                    <a:pt x="946289" y="1161982"/>
                  </a:moveTo>
                  <a:lnTo>
                    <a:pt x="924248" y="1157503"/>
                  </a:lnTo>
                  <a:lnTo>
                    <a:pt x="906198" y="1145307"/>
                  </a:lnTo>
                  <a:lnTo>
                    <a:pt x="894002" y="1127258"/>
                  </a:lnTo>
                  <a:lnTo>
                    <a:pt x="889523" y="1105217"/>
                  </a:lnTo>
                  <a:lnTo>
                    <a:pt x="893923" y="1083176"/>
                  </a:lnTo>
                  <a:lnTo>
                    <a:pt x="905985" y="1065126"/>
                  </a:lnTo>
                  <a:lnTo>
                    <a:pt x="924009" y="1052931"/>
                  </a:lnTo>
                  <a:lnTo>
                    <a:pt x="946289" y="1048452"/>
                  </a:lnTo>
                  <a:lnTo>
                    <a:pt x="968330" y="1052931"/>
                  </a:lnTo>
                  <a:lnTo>
                    <a:pt x="986380" y="1065126"/>
                  </a:lnTo>
                  <a:lnTo>
                    <a:pt x="998576" y="1083176"/>
                  </a:lnTo>
                  <a:lnTo>
                    <a:pt x="1003055" y="1105217"/>
                  </a:lnTo>
                  <a:lnTo>
                    <a:pt x="998576" y="1127258"/>
                  </a:lnTo>
                  <a:lnTo>
                    <a:pt x="986380" y="1145307"/>
                  </a:lnTo>
                  <a:lnTo>
                    <a:pt x="968330" y="1157503"/>
                  </a:lnTo>
                  <a:lnTo>
                    <a:pt x="946289" y="1161982"/>
                  </a:lnTo>
                  <a:close/>
                </a:path>
                <a:path w="1447800" h="1685925">
                  <a:moveTo>
                    <a:pt x="501244" y="1161982"/>
                  </a:moveTo>
                  <a:lnTo>
                    <a:pt x="479202" y="1157503"/>
                  </a:lnTo>
                  <a:lnTo>
                    <a:pt x="461153" y="1145307"/>
                  </a:lnTo>
                  <a:lnTo>
                    <a:pt x="448957" y="1127258"/>
                  </a:lnTo>
                  <a:lnTo>
                    <a:pt x="444478" y="1105217"/>
                  </a:lnTo>
                  <a:lnTo>
                    <a:pt x="448957" y="1083176"/>
                  </a:lnTo>
                  <a:lnTo>
                    <a:pt x="461153" y="1065126"/>
                  </a:lnTo>
                  <a:lnTo>
                    <a:pt x="479202" y="1052931"/>
                  </a:lnTo>
                  <a:lnTo>
                    <a:pt x="501244" y="1048452"/>
                  </a:lnTo>
                  <a:lnTo>
                    <a:pt x="523285" y="1052931"/>
                  </a:lnTo>
                  <a:lnTo>
                    <a:pt x="541335" y="1065126"/>
                  </a:lnTo>
                  <a:lnTo>
                    <a:pt x="553530" y="1083176"/>
                  </a:lnTo>
                  <a:lnTo>
                    <a:pt x="558010" y="1105217"/>
                  </a:lnTo>
                  <a:lnTo>
                    <a:pt x="553530" y="1127258"/>
                  </a:lnTo>
                  <a:lnTo>
                    <a:pt x="541335" y="1145307"/>
                  </a:lnTo>
                  <a:lnTo>
                    <a:pt x="523285" y="1157503"/>
                  </a:lnTo>
                  <a:lnTo>
                    <a:pt x="501244" y="1161982"/>
                  </a:lnTo>
                  <a:close/>
                </a:path>
                <a:path w="1447800" h="1685925">
                  <a:moveTo>
                    <a:pt x="56766" y="1161982"/>
                  </a:moveTo>
                  <a:lnTo>
                    <a:pt x="34724" y="1157503"/>
                  </a:lnTo>
                  <a:lnTo>
                    <a:pt x="16675" y="1145307"/>
                  </a:lnTo>
                  <a:lnTo>
                    <a:pt x="4479" y="1127258"/>
                  </a:lnTo>
                  <a:lnTo>
                    <a:pt x="0" y="1105217"/>
                  </a:lnTo>
                  <a:lnTo>
                    <a:pt x="4479" y="1083176"/>
                  </a:lnTo>
                  <a:lnTo>
                    <a:pt x="16675" y="1065126"/>
                  </a:lnTo>
                  <a:lnTo>
                    <a:pt x="34724" y="1052931"/>
                  </a:lnTo>
                  <a:lnTo>
                    <a:pt x="56766" y="1048452"/>
                  </a:lnTo>
                  <a:lnTo>
                    <a:pt x="78807" y="1052931"/>
                  </a:lnTo>
                  <a:lnTo>
                    <a:pt x="96857" y="1065126"/>
                  </a:lnTo>
                  <a:lnTo>
                    <a:pt x="109052" y="1083176"/>
                  </a:lnTo>
                  <a:lnTo>
                    <a:pt x="113532" y="1105217"/>
                  </a:lnTo>
                  <a:lnTo>
                    <a:pt x="109052" y="1127258"/>
                  </a:lnTo>
                  <a:lnTo>
                    <a:pt x="96857" y="1145307"/>
                  </a:lnTo>
                  <a:lnTo>
                    <a:pt x="78807" y="1157503"/>
                  </a:lnTo>
                  <a:lnTo>
                    <a:pt x="56766" y="1161982"/>
                  </a:lnTo>
                  <a:close/>
                </a:path>
                <a:path w="1447800" h="1685925">
                  <a:moveTo>
                    <a:pt x="1390767" y="1161982"/>
                  </a:moveTo>
                  <a:lnTo>
                    <a:pt x="1368726" y="1157503"/>
                  </a:lnTo>
                  <a:lnTo>
                    <a:pt x="1350676" y="1145307"/>
                  </a:lnTo>
                  <a:lnTo>
                    <a:pt x="1338480" y="1127258"/>
                  </a:lnTo>
                  <a:lnTo>
                    <a:pt x="1334001" y="1105217"/>
                  </a:lnTo>
                  <a:lnTo>
                    <a:pt x="1338480" y="1083176"/>
                  </a:lnTo>
                  <a:lnTo>
                    <a:pt x="1350676" y="1065126"/>
                  </a:lnTo>
                  <a:lnTo>
                    <a:pt x="1368726" y="1052931"/>
                  </a:lnTo>
                  <a:lnTo>
                    <a:pt x="1390767" y="1048452"/>
                  </a:lnTo>
                  <a:lnTo>
                    <a:pt x="1412809" y="1052931"/>
                  </a:lnTo>
                  <a:lnTo>
                    <a:pt x="1430858" y="1065126"/>
                  </a:lnTo>
                  <a:lnTo>
                    <a:pt x="1443054" y="1083176"/>
                  </a:lnTo>
                  <a:lnTo>
                    <a:pt x="1447533" y="1105217"/>
                  </a:lnTo>
                  <a:lnTo>
                    <a:pt x="1443054" y="1127258"/>
                  </a:lnTo>
                  <a:lnTo>
                    <a:pt x="1430858" y="1145307"/>
                  </a:lnTo>
                  <a:lnTo>
                    <a:pt x="1412809" y="1157503"/>
                  </a:lnTo>
                  <a:lnTo>
                    <a:pt x="1390767" y="1161982"/>
                  </a:lnTo>
                  <a:close/>
                </a:path>
                <a:path w="1447800" h="1685925">
                  <a:moveTo>
                    <a:pt x="946289" y="113530"/>
                  </a:moveTo>
                  <a:lnTo>
                    <a:pt x="924248" y="109051"/>
                  </a:lnTo>
                  <a:lnTo>
                    <a:pt x="906198" y="96855"/>
                  </a:lnTo>
                  <a:lnTo>
                    <a:pt x="894002" y="78805"/>
                  </a:lnTo>
                  <a:lnTo>
                    <a:pt x="889523" y="56765"/>
                  </a:lnTo>
                  <a:lnTo>
                    <a:pt x="893923" y="34724"/>
                  </a:lnTo>
                  <a:lnTo>
                    <a:pt x="905985" y="16674"/>
                  </a:lnTo>
                  <a:lnTo>
                    <a:pt x="924009" y="4479"/>
                  </a:lnTo>
                  <a:lnTo>
                    <a:pt x="946289" y="0"/>
                  </a:lnTo>
                  <a:lnTo>
                    <a:pt x="968330" y="4479"/>
                  </a:lnTo>
                  <a:lnTo>
                    <a:pt x="986380" y="16674"/>
                  </a:lnTo>
                  <a:lnTo>
                    <a:pt x="998576" y="34724"/>
                  </a:lnTo>
                  <a:lnTo>
                    <a:pt x="1003055" y="56765"/>
                  </a:lnTo>
                  <a:lnTo>
                    <a:pt x="998576" y="78805"/>
                  </a:lnTo>
                  <a:lnTo>
                    <a:pt x="986380" y="96855"/>
                  </a:lnTo>
                  <a:lnTo>
                    <a:pt x="968330" y="109051"/>
                  </a:lnTo>
                  <a:lnTo>
                    <a:pt x="946289" y="113530"/>
                  </a:lnTo>
                  <a:close/>
                </a:path>
                <a:path w="1447800" h="1685925">
                  <a:moveTo>
                    <a:pt x="501244" y="113530"/>
                  </a:moveTo>
                  <a:lnTo>
                    <a:pt x="479202" y="109051"/>
                  </a:lnTo>
                  <a:lnTo>
                    <a:pt x="461153" y="96855"/>
                  </a:lnTo>
                  <a:lnTo>
                    <a:pt x="448957" y="78805"/>
                  </a:lnTo>
                  <a:lnTo>
                    <a:pt x="444478" y="56765"/>
                  </a:lnTo>
                  <a:lnTo>
                    <a:pt x="448957" y="34724"/>
                  </a:lnTo>
                  <a:lnTo>
                    <a:pt x="461153" y="16674"/>
                  </a:lnTo>
                  <a:lnTo>
                    <a:pt x="479202" y="4479"/>
                  </a:lnTo>
                  <a:lnTo>
                    <a:pt x="501244" y="0"/>
                  </a:lnTo>
                  <a:lnTo>
                    <a:pt x="523285" y="4479"/>
                  </a:lnTo>
                  <a:lnTo>
                    <a:pt x="541335" y="16674"/>
                  </a:lnTo>
                  <a:lnTo>
                    <a:pt x="553530" y="34724"/>
                  </a:lnTo>
                  <a:lnTo>
                    <a:pt x="558010" y="56765"/>
                  </a:lnTo>
                  <a:lnTo>
                    <a:pt x="553530" y="78805"/>
                  </a:lnTo>
                  <a:lnTo>
                    <a:pt x="541335" y="96855"/>
                  </a:lnTo>
                  <a:lnTo>
                    <a:pt x="523285" y="109051"/>
                  </a:lnTo>
                  <a:lnTo>
                    <a:pt x="501244" y="113530"/>
                  </a:lnTo>
                  <a:close/>
                </a:path>
                <a:path w="1447800" h="1685925">
                  <a:moveTo>
                    <a:pt x="56766" y="113530"/>
                  </a:moveTo>
                  <a:lnTo>
                    <a:pt x="34724" y="109051"/>
                  </a:lnTo>
                  <a:lnTo>
                    <a:pt x="16675" y="96855"/>
                  </a:lnTo>
                  <a:lnTo>
                    <a:pt x="4479" y="78805"/>
                  </a:lnTo>
                  <a:lnTo>
                    <a:pt x="0" y="56765"/>
                  </a:lnTo>
                  <a:lnTo>
                    <a:pt x="4479" y="34724"/>
                  </a:lnTo>
                  <a:lnTo>
                    <a:pt x="16675" y="16674"/>
                  </a:lnTo>
                  <a:lnTo>
                    <a:pt x="34724" y="4479"/>
                  </a:lnTo>
                  <a:lnTo>
                    <a:pt x="56766" y="0"/>
                  </a:lnTo>
                  <a:lnTo>
                    <a:pt x="78807" y="4479"/>
                  </a:lnTo>
                  <a:lnTo>
                    <a:pt x="96857" y="16674"/>
                  </a:lnTo>
                  <a:lnTo>
                    <a:pt x="109052" y="34724"/>
                  </a:lnTo>
                  <a:lnTo>
                    <a:pt x="113532" y="56765"/>
                  </a:lnTo>
                  <a:lnTo>
                    <a:pt x="109052" y="78805"/>
                  </a:lnTo>
                  <a:lnTo>
                    <a:pt x="96857" y="96855"/>
                  </a:lnTo>
                  <a:lnTo>
                    <a:pt x="78807" y="109051"/>
                  </a:lnTo>
                  <a:lnTo>
                    <a:pt x="56766" y="113530"/>
                  </a:lnTo>
                  <a:close/>
                </a:path>
                <a:path w="1447800" h="1685925">
                  <a:moveTo>
                    <a:pt x="1390767" y="113530"/>
                  </a:moveTo>
                  <a:lnTo>
                    <a:pt x="1368726" y="109051"/>
                  </a:lnTo>
                  <a:lnTo>
                    <a:pt x="1350676" y="96855"/>
                  </a:lnTo>
                  <a:lnTo>
                    <a:pt x="1338480" y="78805"/>
                  </a:lnTo>
                  <a:lnTo>
                    <a:pt x="1334001" y="56765"/>
                  </a:lnTo>
                  <a:lnTo>
                    <a:pt x="1338480" y="34724"/>
                  </a:lnTo>
                  <a:lnTo>
                    <a:pt x="1350676" y="16674"/>
                  </a:lnTo>
                  <a:lnTo>
                    <a:pt x="1368726" y="4479"/>
                  </a:lnTo>
                  <a:lnTo>
                    <a:pt x="1390767" y="0"/>
                  </a:lnTo>
                  <a:lnTo>
                    <a:pt x="1412809" y="4479"/>
                  </a:lnTo>
                  <a:lnTo>
                    <a:pt x="1430858" y="16674"/>
                  </a:lnTo>
                  <a:lnTo>
                    <a:pt x="1443054" y="34724"/>
                  </a:lnTo>
                  <a:lnTo>
                    <a:pt x="1447533" y="56765"/>
                  </a:lnTo>
                  <a:lnTo>
                    <a:pt x="1443054" y="78805"/>
                  </a:lnTo>
                  <a:lnTo>
                    <a:pt x="1430858" y="96855"/>
                  </a:lnTo>
                  <a:lnTo>
                    <a:pt x="1412809" y="109051"/>
                  </a:lnTo>
                  <a:lnTo>
                    <a:pt x="1390767" y="113530"/>
                  </a:lnTo>
                  <a:close/>
                </a:path>
                <a:path w="1447800" h="1685925">
                  <a:moveTo>
                    <a:pt x="946289" y="1685924"/>
                  </a:moveTo>
                  <a:lnTo>
                    <a:pt x="924248" y="1681445"/>
                  </a:lnTo>
                  <a:lnTo>
                    <a:pt x="906198" y="1669250"/>
                  </a:lnTo>
                  <a:lnTo>
                    <a:pt x="894002" y="1651200"/>
                  </a:lnTo>
                  <a:lnTo>
                    <a:pt x="889523" y="1629159"/>
                  </a:lnTo>
                  <a:lnTo>
                    <a:pt x="893923" y="1607118"/>
                  </a:lnTo>
                  <a:lnTo>
                    <a:pt x="905985" y="1589069"/>
                  </a:lnTo>
                  <a:lnTo>
                    <a:pt x="924009" y="1576873"/>
                  </a:lnTo>
                  <a:lnTo>
                    <a:pt x="946289" y="1572394"/>
                  </a:lnTo>
                  <a:lnTo>
                    <a:pt x="968330" y="1576873"/>
                  </a:lnTo>
                  <a:lnTo>
                    <a:pt x="986380" y="1589069"/>
                  </a:lnTo>
                  <a:lnTo>
                    <a:pt x="998576" y="1607118"/>
                  </a:lnTo>
                  <a:lnTo>
                    <a:pt x="1003055" y="1629159"/>
                  </a:lnTo>
                  <a:lnTo>
                    <a:pt x="998576" y="1651200"/>
                  </a:lnTo>
                  <a:lnTo>
                    <a:pt x="986380" y="1669250"/>
                  </a:lnTo>
                  <a:lnTo>
                    <a:pt x="968330" y="1681445"/>
                  </a:lnTo>
                  <a:lnTo>
                    <a:pt x="946289" y="1685924"/>
                  </a:lnTo>
                  <a:close/>
                </a:path>
                <a:path w="1447800" h="1685925">
                  <a:moveTo>
                    <a:pt x="501244" y="1685924"/>
                  </a:moveTo>
                  <a:lnTo>
                    <a:pt x="479202" y="1681445"/>
                  </a:lnTo>
                  <a:lnTo>
                    <a:pt x="461153" y="1669250"/>
                  </a:lnTo>
                  <a:lnTo>
                    <a:pt x="448957" y="1651200"/>
                  </a:lnTo>
                  <a:lnTo>
                    <a:pt x="444478" y="1629159"/>
                  </a:lnTo>
                  <a:lnTo>
                    <a:pt x="448957" y="1607118"/>
                  </a:lnTo>
                  <a:lnTo>
                    <a:pt x="461153" y="1589069"/>
                  </a:lnTo>
                  <a:lnTo>
                    <a:pt x="479202" y="1576873"/>
                  </a:lnTo>
                  <a:lnTo>
                    <a:pt x="501244" y="1572394"/>
                  </a:lnTo>
                  <a:lnTo>
                    <a:pt x="523285" y="1576873"/>
                  </a:lnTo>
                  <a:lnTo>
                    <a:pt x="541335" y="1589069"/>
                  </a:lnTo>
                  <a:lnTo>
                    <a:pt x="553530" y="1607118"/>
                  </a:lnTo>
                  <a:lnTo>
                    <a:pt x="558010" y="1629159"/>
                  </a:lnTo>
                  <a:lnTo>
                    <a:pt x="553530" y="1651200"/>
                  </a:lnTo>
                  <a:lnTo>
                    <a:pt x="541335" y="1669250"/>
                  </a:lnTo>
                  <a:lnTo>
                    <a:pt x="523285" y="1681445"/>
                  </a:lnTo>
                  <a:lnTo>
                    <a:pt x="501244" y="1685924"/>
                  </a:lnTo>
                  <a:close/>
                </a:path>
                <a:path w="1447800" h="1685925">
                  <a:moveTo>
                    <a:pt x="56766" y="1685924"/>
                  </a:moveTo>
                  <a:lnTo>
                    <a:pt x="34724" y="1681445"/>
                  </a:lnTo>
                  <a:lnTo>
                    <a:pt x="16675" y="1669250"/>
                  </a:lnTo>
                  <a:lnTo>
                    <a:pt x="4479" y="1651200"/>
                  </a:lnTo>
                  <a:lnTo>
                    <a:pt x="0" y="1629159"/>
                  </a:lnTo>
                  <a:lnTo>
                    <a:pt x="4479" y="1607118"/>
                  </a:lnTo>
                  <a:lnTo>
                    <a:pt x="16675" y="1589069"/>
                  </a:lnTo>
                  <a:lnTo>
                    <a:pt x="34724" y="1576873"/>
                  </a:lnTo>
                  <a:lnTo>
                    <a:pt x="56766" y="1572394"/>
                  </a:lnTo>
                  <a:lnTo>
                    <a:pt x="78807" y="1576873"/>
                  </a:lnTo>
                  <a:lnTo>
                    <a:pt x="96857" y="1589069"/>
                  </a:lnTo>
                  <a:lnTo>
                    <a:pt x="109052" y="1607118"/>
                  </a:lnTo>
                  <a:lnTo>
                    <a:pt x="113532" y="1629159"/>
                  </a:lnTo>
                  <a:lnTo>
                    <a:pt x="109052" y="1651200"/>
                  </a:lnTo>
                  <a:lnTo>
                    <a:pt x="96857" y="1669250"/>
                  </a:lnTo>
                  <a:lnTo>
                    <a:pt x="78807" y="1681445"/>
                  </a:lnTo>
                  <a:lnTo>
                    <a:pt x="56766" y="1685924"/>
                  </a:lnTo>
                  <a:close/>
                </a:path>
                <a:path w="1447800" h="1685925">
                  <a:moveTo>
                    <a:pt x="1390767" y="1685924"/>
                  </a:moveTo>
                  <a:lnTo>
                    <a:pt x="1368726" y="1681445"/>
                  </a:lnTo>
                  <a:lnTo>
                    <a:pt x="1350676" y="1669250"/>
                  </a:lnTo>
                  <a:lnTo>
                    <a:pt x="1338480" y="1651200"/>
                  </a:lnTo>
                  <a:lnTo>
                    <a:pt x="1334001" y="1629159"/>
                  </a:lnTo>
                  <a:lnTo>
                    <a:pt x="1338480" y="1607118"/>
                  </a:lnTo>
                  <a:lnTo>
                    <a:pt x="1350676" y="1589069"/>
                  </a:lnTo>
                  <a:lnTo>
                    <a:pt x="1368726" y="1576873"/>
                  </a:lnTo>
                  <a:lnTo>
                    <a:pt x="1390767" y="1572394"/>
                  </a:lnTo>
                  <a:lnTo>
                    <a:pt x="1412809" y="1576873"/>
                  </a:lnTo>
                  <a:lnTo>
                    <a:pt x="1430858" y="1589069"/>
                  </a:lnTo>
                  <a:lnTo>
                    <a:pt x="1443054" y="1607118"/>
                  </a:lnTo>
                  <a:lnTo>
                    <a:pt x="1447533" y="1629159"/>
                  </a:lnTo>
                  <a:lnTo>
                    <a:pt x="1443054" y="1651200"/>
                  </a:lnTo>
                  <a:lnTo>
                    <a:pt x="1430858" y="1669250"/>
                  </a:lnTo>
                  <a:lnTo>
                    <a:pt x="1412809" y="1681445"/>
                  </a:lnTo>
                  <a:lnTo>
                    <a:pt x="1390767" y="1685924"/>
                  </a:lnTo>
                  <a:close/>
                </a:path>
              </a:pathLst>
            </a:custGeom>
            <a:solidFill>
              <a:srgbClr val="FFFFFF"/>
            </a:solidFill>
          </p:spPr>
          <p:txBody>
            <a:bodyPr wrap="square" lIns="0" tIns="0" rIns="0" bIns="0" rtlCol="0"/>
            <a:lstStyle/>
            <a:p>
              <a:endParaRPr/>
            </a:p>
          </p:txBody>
        </p:sp>
      </p:grpSp>
      <p:sp>
        <p:nvSpPr>
          <p:cNvPr id="6" name="object 6"/>
          <p:cNvSpPr/>
          <p:nvPr/>
        </p:nvSpPr>
        <p:spPr>
          <a:xfrm>
            <a:off x="15744184" y="1"/>
            <a:ext cx="1447800" cy="1685925"/>
          </a:xfrm>
          <a:custGeom>
            <a:avLst/>
            <a:gdLst/>
            <a:ahLst/>
            <a:cxnLst/>
            <a:rect l="l" t="t" r="r" b="b"/>
            <a:pathLst>
              <a:path w="1447800" h="1685925">
                <a:moveTo>
                  <a:pt x="946289" y="637472"/>
                </a:moveTo>
                <a:lnTo>
                  <a:pt x="924248" y="632993"/>
                </a:lnTo>
                <a:lnTo>
                  <a:pt x="906198" y="620797"/>
                </a:lnTo>
                <a:lnTo>
                  <a:pt x="894002" y="602748"/>
                </a:lnTo>
                <a:lnTo>
                  <a:pt x="889523" y="580707"/>
                </a:lnTo>
                <a:lnTo>
                  <a:pt x="893923" y="558666"/>
                </a:lnTo>
                <a:lnTo>
                  <a:pt x="905985" y="540617"/>
                </a:lnTo>
                <a:lnTo>
                  <a:pt x="924009" y="528421"/>
                </a:lnTo>
                <a:lnTo>
                  <a:pt x="946289" y="523942"/>
                </a:lnTo>
                <a:lnTo>
                  <a:pt x="968330" y="528421"/>
                </a:lnTo>
                <a:lnTo>
                  <a:pt x="986380" y="540617"/>
                </a:lnTo>
                <a:lnTo>
                  <a:pt x="998576" y="558666"/>
                </a:lnTo>
                <a:lnTo>
                  <a:pt x="1003055" y="580707"/>
                </a:lnTo>
                <a:lnTo>
                  <a:pt x="998576" y="602748"/>
                </a:lnTo>
                <a:lnTo>
                  <a:pt x="986380" y="620797"/>
                </a:lnTo>
                <a:lnTo>
                  <a:pt x="968330" y="632993"/>
                </a:lnTo>
                <a:lnTo>
                  <a:pt x="946289" y="637472"/>
                </a:lnTo>
                <a:close/>
              </a:path>
              <a:path w="1447800" h="1685925">
                <a:moveTo>
                  <a:pt x="501244" y="637472"/>
                </a:moveTo>
                <a:lnTo>
                  <a:pt x="479202" y="632993"/>
                </a:lnTo>
                <a:lnTo>
                  <a:pt x="461153" y="620797"/>
                </a:lnTo>
                <a:lnTo>
                  <a:pt x="448957" y="602748"/>
                </a:lnTo>
                <a:lnTo>
                  <a:pt x="444478" y="580707"/>
                </a:lnTo>
                <a:lnTo>
                  <a:pt x="448957" y="558666"/>
                </a:lnTo>
                <a:lnTo>
                  <a:pt x="461153" y="540617"/>
                </a:lnTo>
                <a:lnTo>
                  <a:pt x="479202" y="528421"/>
                </a:lnTo>
                <a:lnTo>
                  <a:pt x="501244" y="523942"/>
                </a:lnTo>
                <a:lnTo>
                  <a:pt x="523285" y="528421"/>
                </a:lnTo>
                <a:lnTo>
                  <a:pt x="541335" y="540617"/>
                </a:lnTo>
                <a:lnTo>
                  <a:pt x="553530" y="558666"/>
                </a:lnTo>
                <a:lnTo>
                  <a:pt x="558010" y="580707"/>
                </a:lnTo>
                <a:lnTo>
                  <a:pt x="553530" y="602748"/>
                </a:lnTo>
                <a:lnTo>
                  <a:pt x="541335" y="620797"/>
                </a:lnTo>
                <a:lnTo>
                  <a:pt x="523285" y="632993"/>
                </a:lnTo>
                <a:lnTo>
                  <a:pt x="501244" y="637472"/>
                </a:lnTo>
                <a:close/>
              </a:path>
              <a:path w="1447800" h="1685925">
                <a:moveTo>
                  <a:pt x="56766" y="637472"/>
                </a:moveTo>
                <a:lnTo>
                  <a:pt x="34724" y="632993"/>
                </a:lnTo>
                <a:lnTo>
                  <a:pt x="16675" y="620797"/>
                </a:lnTo>
                <a:lnTo>
                  <a:pt x="4479" y="602748"/>
                </a:lnTo>
                <a:lnTo>
                  <a:pt x="0" y="580707"/>
                </a:lnTo>
                <a:lnTo>
                  <a:pt x="4479" y="558666"/>
                </a:lnTo>
                <a:lnTo>
                  <a:pt x="16675" y="540617"/>
                </a:lnTo>
                <a:lnTo>
                  <a:pt x="34724" y="528421"/>
                </a:lnTo>
                <a:lnTo>
                  <a:pt x="56766" y="523942"/>
                </a:lnTo>
                <a:lnTo>
                  <a:pt x="78807" y="528421"/>
                </a:lnTo>
                <a:lnTo>
                  <a:pt x="96857" y="540617"/>
                </a:lnTo>
                <a:lnTo>
                  <a:pt x="109052" y="558666"/>
                </a:lnTo>
                <a:lnTo>
                  <a:pt x="113532" y="580707"/>
                </a:lnTo>
                <a:lnTo>
                  <a:pt x="109052" y="602748"/>
                </a:lnTo>
                <a:lnTo>
                  <a:pt x="96857" y="620797"/>
                </a:lnTo>
                <a:lnTo>
                  <a:pt x="78807" y="632993"/>
                </a:lnTo>
                <a:lnTo>
                  <a:pt x="56766" y="637472"/>
                </a:lnTo>
                <a:close/>
              </a:path>
              <a:path w="1447800" h="1685925">
                <a:moveTo>
                  <a:pt x="1390767" y="637472"/>
                </a:moveTo>
                <a:lnTo>
                  <a:pt x="1368726" y="632993"/>
                </a:lnTo>
                <a:lnTo>
                  <a:pt x="1350676" y="620797"/>
                </a:lnTo>
                <a:lnTo>
                  <a:pt x="1338480" y="602748"/>
                </a:lnTo>
                <a:lnTo>
                  <a:pt x="1334001" y="580707"/>
                </a:lnTo>
                <a:lnTo>
                  <a:pt x="1338480" y="558666"/>
                </a:lnTo>
                <a:lnTo>
                  <a:pt x="1350676" y="540617"/>
                </a:lnTo>
                <a:lnTo>
                  <a:pt x="1368726" y="528421"/>
                </a:lnTo>
                <a:lnTo>
                  <a:pt x="1390767" y="523942"/>
                </a:lnTo>
                <a:lnTo>
                  <a:pt x="1412809" y="528421"/>
                </a:lnTo>
                <a:lnTo>
                  <a:pt x="1430858" y="540617"/>
                </a:lnTo>
                <a:lnTo>
                  <a:pt x="1443054" y="558666"/>
                </a:lnTo>
                <a:lnTo>
                  <a:pt x="1447533" y="580707"/>
                </a:lnTo>
                <a:lnTo>
                  <a:pt x="1443054" y="602748"/>
                </a:lnTo>
                <a:lnTo>
                  <a:pt x="1430858" y="620797"/>
                </a:lnTo>
                <a:lnTo>
                  <a:pt x="1412809" y="632993"/>
                </a:lnTo>
                <a:lnTo>
                  <a:pt x="1390767" y="637472"/>
                </a:lnTo>
                <a:close/>
              </a:path>
              <a:path w="1447800" h="1685925">
                <a:moveTo>
                  <a:pt x="946289" y="1161982"/>
                </a:moveTo>
                <a:lnTo>
                  <a:pt x="924248" y="1157503"/>
                </a:lnTo>
                <a:lnTo>
                  <a:pt x="906198" y="1145307"/>
                </a:lnTo>
                <a:lnTo>
                  <a:pt x="894002" y="1127258"/>
                </a:lnTo>
                <a:lnTo>
                  <a:pt x="889523" y="1105217"/>
                </a:lnTo>
                <a:lnTo>
                  <a:pt x="893923" y="1083176"/>
                </a:lnTo>
                <a:lnTo>
                  <a:pt x="905985" y="1065126"/>
                </a:lnTo>
                <a:lnTo>
                  <a:pt x="924009" y="1052931"/>
                </a:lnTo>
                <a:lnTo>
                  <a:pt x="946289" y="1048452"/>
                </a:lnTo>
                <a:lnTo>
                  <a:pt x="968330" y="1052931"/>
                </a:lnTo>
                <a:lnTo>
                  <a:pt x="986380" y="1065126"/>
                </a:lnTo>
                <a:lnTo>
                  <a:pt x="998576" y="1083176"/>
                </a:lnTo>
                <a:lnTo>
                  <a:pt x="1003055" y="1105217"/>
                </a:lnTo>
                <a:lnTo>
                  <a:pt x="998576" y="1127258"/>
                </a:lnTo>
                <a:lnTo>
                  <a:pt x="986380" y="1145307"/>
                </a:lnTo>
                <a:lnTo>
                  <a:pt x="968330" y="1157503"/>
                </a:lnTo>
                <a:lnTo>
                  <a:pt x="946289" y="1161982"/>
                </a:lnTo>
                <a:close/>
              </a:path>
              <a:path w="1447800" h="1685925">
                <a:moveTo>
                  <a:pt x="501244" y="1161982"/>
                </a:moveTo>
                <a:lnTo>
                  <a:pt x="479202" y="1157503"/>
                </a:lnTo>
                <a:lnTo>
                  <a:pt x="461153" y="1145307"/>
                </a:lnTo>
                <a:lnTo>
                  <a:pt x="448957" y="1127258"/>
                </a:lnTo>
                <a:lnTo>
                  <a:pt x="444478" y="1105217"/>
                </a:lnTo>
                <a:lnTo>
                  <a:pt x="448957" y="1083176"/>
                </a:lnTo>
                <a:lnTo>
                  <a:pt x="461153" y="1065126"/>
                </a:lnTo>
                <a:lnTo>
                  <a:pt x="479202" y="1052931"/>
                </a:lnTo>
                <a:lnTo>
                  <a:pt x="501244" y="1048452"/>
                </a:lnTo>
                <a:lnTo>
                  <a:pt x="523285" y="1052931"/>
                </a:lnTo>
                <a:lnTo>
                  <a:pt x="541335" y="1065126"/>
                </a:lnTo>
                <a:lnTo>
                  <a:pt x="553530" y="1083176"/>
                </a:lnTo>
                <a:lnTo>
                  <a:pt x="558010" y="1105217"/>
                </a:lnTo>
                <a:lnTo>
                  <a:pt x="553530" y="1127258"/>
                </a:lnTo>
                <a:lnTo>
                  <a:pt x="541335" y="1145307"/>
                </a:lnTo>
                <a:lnTo>
                  <a:pt x="523285" y="1157503"/>
                </a:lnTo>
                <a:lnTo>
                  <a:pt x="501244" y="1161982"/>
                </a:lnTo>
                <a:close/>
              </a:path>
              <a:path w="1447800" h="1685925">
                <a:moveTo>
                  <a:pt x="56766" y="1161982"/>
                </a:moveTo>
                <a:lnTo>
                  <a:pt x="34724" y="1157503"/>
                </a:lnTo>
                <a:lnTo>
                  <a:pt x="16675" y="1145307"/>
                </a:lnTo>
                <a:lnTo>
                  <a:pt x="4479" y="1127258"/>
                </a:lnTo>
                <a:lnTo>
                  <a:pt x="0" y="1105217"/>
                </a:lnTo>
                <a:lnTo>
                  <a:pt x="4479" y="1083176"/>
                </a:lnTo>
                <a:lnTo>
                  <a:pt x="16675" y="1065126"/>
                </a:lnTo>
                <a:lnTo>
                  <a:pt x="34724" y="1052931"/>
                </a:lnTo>
                <a:lnTo>
                  <a:pt x="56766" y="1048452"/>
                </a:lnTo>
                <a:lnTo>
                  <a:pt x="78807" y="1052931"/>
                </a:lnTo>
                <a:lnTo>
                  <a:pt x="96857" y="1065126"/>
                </a:lnTo>
                <a:lnTo>
                  <a:pt x="109052" y="1083176"/>
                </a:lnTo>
                <a:lnTo>
                  <a:pt x="113532" y="1105217"/>
                </a:lnTo>
                <a:lnTo>
                  <a:pt x="109052" y="1127258"/>
                </a:lnTo>
                <a:lnTo>
                  <a:pt x="96857" y="1145307"/>
                </a:lnTo>
                <a:lnTo>
                  <a:pt x="78807" y="1157503"/>
                </a:lnTo>
                <a:lnTo>
                  <a:pt x="56766" y="1161982"/>
                </a:lnTo>
                <a:close/>
              </a:path>
              <a:path w="1447800" h="1685925">
                <a:moveTo>
                  <a:pt x="1390767" y="1161982"/>
                </a:moveTo>
                <a:lnTo>
                  <a:pt x="1368726" y="1157503"/>
                </a:lnTo>
                <a:lnTo>
                  <a:pt x="1350676" y="1145307"/>
                </a:lnTo>
                <a:lnTo>
                  <a:pt x="1338480" y="1127258"/>
                </a:lnTo>
                <a:lnTo>
                  <a:pt x="1334001" y="1105217"/>
                </a:lnTo>
                <a:lnTo>
                  <a:pt x="1338480" y="1083176"/>
                </a:lnTo>
                <a:lnTo>
                  <a:pt x="1350676" y="1065126"/>
                </a:lnTo>
                <a:lnTo>
                  <a:pt x="1368726" y="1052931"/>
                </a:lnTo>
                <a:lnTo>
                  <a:pt x="1390767" y="1048452"/>
                </a:lnTo>
                <a:lnTo>
                  <a:pt x="1412809" y="1052931"/>
                </a:lnTo>
                <a:lnTo>
                  <a:pt x="1430858" y="1065126"/>
                </a:lnTo>
                <a:lnTo>
                  <a:pt x="1443054" y="1083176"/>
                </a:lnTo>
                <a:lnTo>
                  <a:pt x="1447533" y="1105217"/>
                </a:lnTo>
                <a:lnTo>
                  <a:pt x="1443054" y="1127258"/>
                </a:lnTo>
                <a:lnTo>
                  <a:pt x="1430858" y="1145307"/>
                </a:lnTo>
                <a:lnTo>
                  <a:pt x="1412809" y="1157503"/>
                </a:lnTo>
                <a:lnTo>
                  <a:pt x="1390767" y="1161982"/>
                </a:lnTo>
                <a:close/>
              </a:path>
              <a:path w="1447800" h="1685925">
                <a:moveTo>
                  <a:pt x="946289" y="113530"/>
                </a:moveTo>
                <a:lnTo>
                  <a:pt x="924248" y="109051"/>
                </a:lnTo>
                <a:lnTo>
                  <a:pt x="906198" y="96855"/>
                </a:lnTo>
                <a:lnTo>
                  <a:pt x="894002" y="78805"/>
                </a:lnTo>
                <a:lnTo>
                  <a:pt x="889523" y="56765"/>
                </a:lnTo>
                <a:lnTo>
                  <a:pt x="893923" y="34724"/>
                </a:lnTo>
                <a:lnTo>
                  <a:pt x="905985" y="16674"/>
                </a:lnTo>
                <a:lnTo>
                  <a:pt x="924009" y="4479"/>
                </a:lnTo>
                <a:lnTo>
                  <a:pt x="946289" y="0"/>
                </a:lnTo>
                <a:lnTo>
                  <a:pt x="968330" y="4479"/>
                </a:lnTo>
                <a:lnTo>
                  <a:pt x="986380" y="16674"/>
                </a:lnTo>
                <a:lnTo>
                  <a:pt x="998576" y="34724"/>
                </a:lnTo>
                <a:lnTo>
                  <a:pt x="1003055" y="56765"/>
                </a:lnTo>
                <a:lnTo>
                  <a:pt x="998576" y="78805"/>
                </a:lnTo>
                <a:lnTo>
                  <a:pt x="986380" y="96855"/>
                </a:lnTo>
                <a:lnTo>
                  <a:pt x="968330" y="109051"/>
                </a:lnTo>
                <a:lnTo>
                  <a:pt x="946289" y="113530"/>
                </a:lnTo>
                <a:close/>
              </a:path>
              <a:path w="1447800" h="1685925">
                <a:moveTo>
                  <a:pt x="501244" y="113530"/>
                </a:moveTo>
                <a:lnTo>
                  <a:pt x="479202" y="109051"/>
                </a:lnTo>
                <a:lnTo>
                  <a:pt x="461153" y="96855"/>
                </a:lnTo>
                <a:lnTo>
                  <a:pt x="448957" y="78805"/>
                </a:lnTo>
                <a:lnTo>
                  <a:pt x="444478" y="56765"/>
                </a:lnTo>
                <a:lnTo>
                  <a:pt x="448957" y="34724"/>
                </a:lnTo>
                <a:lnTo>
                  <a:pt x="461153" y="16674"/>
                </a:lnTo>
                <a:lnTo>
                  <a:pt x="479202" y="4479"/>
                </a:lnTo>
                <a:lnTo>
                  <a:pt x="501244" y="0"/>
                </a:lnTo>
                <a:lnTo>
                  <a:pt x="523285" y="4479"/>
                </a:lnTo>
                <a:lnTo>
                  <a:pt x="541335" y="16674"/>
                </a:lnTo>
                <a:lnTo>
                  <a:pt x="553530" y="34724"/>
                </a:lnTo>
                <a:lnTo>
                  <a:pt x="558010" y="56765"/>
                </a:lnTo>
                <a:lnTo>
                  <a:pt x="553530" y="78805"/>
                </a:lnTo>
                <a:lnTo>
                  <a:pt x="541335" y="96855"/>
                </a:lnTo>
                <a:lnTo>
                  <a:pt x="523285" y="109051"/>
                </a:lnTo>
                <a:lnTo>
                  <a:pt x="501244" y="113530"/>
                </a:lnTo>
                <a:close/>
              </a:path>
              <a:path w="1447800" h="1685925">
                <a:moveTo>
                  <a:pt x="56766" y="113530"/>
                </a:moveTo>
                <a:lnTo>
                  <a:pt x="34724" y="109051"/>
                </a:lnTo>
                <a:lnTo>
                  <a:pt x="16675" y="96855"/>
                </a:lnTo>
                <a:lnTo>
                  <a:pt x="4479" y="78805"/>
                </a:lnTo>
                <a:lnTo>
                  <a:pt x="0" y="56765"/>
                </a:lnTo>
                <a:lnTo>
                  <a:pt x="4479" y="34724"/>
                </a:lnTo>
                <a:lnTo>
                  <a:pt x="16675" y="16674"/>
                </a:lnTo>
                <a:lnTo>
                  <a:pt x="34724" y="4479"/>
                </a:lnTo>
                <a:lnTo>
                  <a:pt x="56766" y="0"/>
                </a:lnTo>
                <a:lnTo>
                  <a:pt x="78807" y="4479"/>
                </a:lnTo>
                <a:lnTo>
                  <a:pt x="96857" y="16674"/>
                </a:lnTo>
                <a:lnTo>
                  <a:pt x="109052" y="34724"/>
                </a:lnTo>
                <a:lnTo>
                  <a:pt x="113532" y="56765"/>
                </a:lnTo>
                <a:lnTo>
                  <a:pt x="109052" y="78805"/>
                </a:lnTo>
                <a:lnTo>
                  <a:pt x="96857" y="96855"/>
                </a:lnTo>
                <a:lnTo>
                  <a:pt x="78807" y="109051"/>
                </a:lnTo>
                <a:lnTo>
                  <a:pt x="56766" y="113530"/>
                </a:lnTo>
                <a:close/>
              </a:path>
              <a:path w="1447800" h="1685925">
                <a:moveTo>
                  <a:pt x="1390767" y="113530"/>
                </a:moveTo>
                <a:lnTo>
                  <a:pt x="1368726" y="109051"/>
                </a:lnTo>
                <a:lnTo>
                  <a:pt x="1350676" y="96855"/>
                </a:lnTo>
                <a:lnTo>
                  <a:pt x="1338480" y="78805"/>
                </a:lnTo>
                <a:lnTo>
                  <a:pt x="1334001" y="56765"/>
                </a:lnTo>
                <a:lnTo>
                  <a:pt x="1338480" y="34724"/>
                </a:lnTo>
                <a:lnTo>
                  <a:pt x="1350676" y="16674"/>
                </a:lnTo>
                <a:lnTo>
                  <a:pt x="1368726" y="4479"/>
                </a:lnTo>
                <a:lnTo>
                  <a:pt x="1390767" y="0"/>
                </a:lnTo>
                <a:lnTo>
                  <a:pt x="1412809" y="4479"/>
                </a:lnTo>
                <a:lnTo>
                  <a:pt x="1430858" y="16674"/>
                </a:lnTo>
                <a:lnTo>
                  <a:pt x="1443054" y="34724"/>
                </a:lnTo>
                <a:lnTo>
                  <a:pt x="1447533" y="56765"/>
                </a:lnTo>
                <a:lnTo>
                  <a:pt x="1443054" y="78805"/>
                </a:lnTo>
                <a:lnTo>
                  <a:pt x="1430858" y="96855"/>
                </a:lnTo>
                <a:lnTo>
                  <a:pt x="1412809" y="109051"/>
                </a:lnTo>
                <a:lnTo>
                  <a:pt x="1390767" y="113530"/>
                </a:lnTo>
                <a:close/>
              </a:path>
              <a:path w="1447800" h="1685925">
                <a:moveTo>
                  <a:pt x="946289" y="1685924"/>
                </a:moveTo>
                <a:lnTo>
                  <a:pt x="924248" y="1681445"/>
                </a:lnTo>
                <a:lnTo>
                  <a:pt x="906198" y="1669250"/>
                </a:lnTo>
                <a:lnTo>
                  <a:pt x="894002" y="1651200"/>
                </a:lnTo>
                <a:lnTo>
                  <a:pt x="889523" y="1629159"/>
                </a:lnTo>
                <a:lnTo>
                  <a:pt x="893923" y="1607118"/>
                </a:lnTo>
                <a:lnTo>
                  <a:pt x="905985" y="1589069"/>
                </a:lnTo>
                <a:lnTo>
                  <a:pt x="924009" y="1576873"/>
                </a:lnTo>
                <a:lnTo>
                  <a:pt x="946289" y="1572394"/>
                </a:lnTo>
                <a:lnTo>
                  <a:pt x="968330" y="1576873"/>
                </a:lnTo>
                <a:lnTo>
                  <a:pt x="986380" y="1589069"/>
                </a:lnTo>
                <a:lnTo>
                  <a:pt x="998576" y="1607118"/>
                </a:lnTo>
                <a:lnTo>
                  <a:pt x="1003055" y="1629159"/>
                </a:lnTo>
                <a:lnTo>
                  <a:pt x="998576" y="1651200"/>
                </a:lnTo>
                <a:lnTo>
                  <a:pt x="986380" y="1669250"/>
                </a:lnTo>
                <a:lnTo>
                  <a:pt x="968330" y="1681445"/>
                </a:lnTo>
                <a:lnTo>
                  <a:pt x="946289" y="1685924"/>
                </a:lnTo>
                <a:close/>
              </a:path>
              <a:path w="1447800" h="1685925">
                <a:moveTo>
                  <a:pt x="501244" y="1685924"/>
                </a:moveTo>
                <a:lnTo>
                  <a:pt x="479202" y="1681445"/>
                </a:lnTo>
                <a:lnTo>
                  <a:pt x="461153" y="1669250"/>
                </a:lnTo>
                <a:lnTo>
                  <a:pt x="448957" y="1651200"/>
                </a:lnTo>
                <a:lnTo>
                  <a:pt x="444478" y="1629159"/>
                </a:lnTo>
                <a:lnTo>
                  <a:pt x="448957" y="1607118"/>
                </a:lnTo>
                <a:lnTo>
                  <a:pt x="461153" y="1589069"/>
                </a:lnTo>
                <a:lnTo>
                  <a:pt x="479202" y="1576873"/>
                </a:lnTo>
                <a:lnTo>
                  <a:pt x="501244" y="1572394"/>
                </a:lnTo>
                <a:lnTo>
                  <a:pt x="523285" y="1576873"/>
                </a:lnTo>
                <a:lnTo>
                  <a:pt x="541335" y="1589069"/>
                </a:lnTo>
                <a:lnTo>
                  <a:pt x="553530" y="1607118"/>
                </a:lnTo>
                <a:lnTo>
                  <a:pt x="558010" y="1629159"/>
                </a:lnTo>
                <a:lnTo>
                  <a:pt x="553530" y="1651200"/>
                </a:lnTo>
                <a:lnTo>
                  <a:pt x="541335" y="1669250"/>
                </a:lnTo>
                <a:lnTo>
                  <a:pt x="523285" y="1681445"/>
                </a:lnTo>
                <a:lnTo>
                  <a:pt x="501244" y="1685924"/>
                </a:lnTo>
                <a:close/>
              </a:path>
              <a:path w="1447800" h="1685925">
                <a:moveTo>
                  <a:pt x="56766" y="1685924"/>
                </a:moveTo>
                <a:lnTo>
                  <a:pt x="34724" y="1681445"/>
                </a:lnTo>
                <a:lnTo>
                  <a:pt x="16675" y="1669250"/>
                </a:lnTo>
                <a:lnTo>
                  <a:pt x="4479" y="1651200"/>
                </a:lnTo>
                <a:lnTo>
                  <a:pt x="0" y="1629159"/>
                </a:lnTo>
                <a:lnTo>
                  <a:pt x="4479" y="1607118"/>
                </a:lnTo>
                <a:lnTo>
                  <a:pt x="16675" y="1589069"/>
                </a:lnTo>
                <a:lnTo>
                  <a:pt x="34724" y="1576873"/>
                </a:lnTo>
                <a:lnTo>
                  <a:pt x="56766" y="1572394"/>
                </a:lnTo>
                <a:lnTo>
                  <a:pt x="78807" y="1576873"/>
                </a:lnTo>
                <a:lnTo>
                  <a:pt x="96857" y="1589069"/>
                </a:lnTo>
                <a:lnTo>
                  <a:pt x="109052" y="1607118"/>
                </a:lnTo>
                <a:lnTo>
                  <a:pt x="113532" y="1629159"/>
                </a:lnTo>
                <a:lnTo>
                  <a:pt x="109052" y="1651200"/>
                </a:lnTo>
                <a:lnTo>
                  <a:pt x="96857" y="1669250"/>
                </a:lnTo>
                <a:lnTo>
                  <a:pt x="78807" y="1681445"/>
                </a:lnTo>
                <a:lnTo>
                  <a:pt x="56766" y="1685924"/>
                </a:lnTo>
                <a:close/>
              </a:path>
              <a:path w="1447800" h="1685925">
                <a:moveTo>
                  <a:pt x="1390767" y="1685924"/>
                </a:moveTo>
                <a:lnTo>
                  <a:pt x="1368726" y="1681445"/>
                </a:lnTo>
                <a:lnTo>
                  <a:pt x="1350676" y="1669250"/>
                </a:lnTo>
                <a:lnTo>
                  <a:pt x="1338480" y="1651200"/>
                </a:lnTo>
                <a:lnTo>
                  <a:pt x="1334001" y="1629159"/>
                </a:lnTo>
                <a:lnTo>
                  <a:pt x="1338480" y="1607118"/>
                </a:lnTo>
                <a:lnTo>
                  <a:pt x="1350676" y="1589069"/>
                </a:lnTo>
                <a:lnTo>
                  <a:pt x="1368726" y="1576873"/>
                </a:lnTo>
                <a:lnTo>
                  <a:pt x="1390767" y="1572394"/>
                </a:lnTo>
                <a:lnTo>
                  <a:pt x="1412809" y="1576873"/>
                </a:lnTo>
                <a:lnTo>
                  <a:pt x="1430858" y="1589069"/>
                </a:lnTo>
                <a:lnTo>
                  <a:pt x="1443054" y="1607118"/>
                </a:lnTo>
                <a:lnTo>
                  <a:pt x="1447533" y="1629159"/>
                </a:lnTo>
                <a:lnTo>
                  <a:pt x="1443054" y="1651200"/>
                </a:lnTo>
                <a:lnTo>
                  <a:pt x="1430858" y="1669250"/>
                </a:lnTo>
                <a:lnTo>
                  <a:pt x="1412809" y="1681445"/>
                </a:lnTo>
                <a:lnTo>
                  <a:pt x="1390767" y="1685924"/>
                </a:lnTo>
                <a:close/>
              </a:path>
            </a:pathLst>
          </a:custGeom>
          <a:solidFill>
            <a:srgbClr val="FFFFFF"/>
          </a:solidFill>
        </p:spPr>
        <p:txBody>
          <a:bodyPr wrap="square" lIns="0" tIns="0" rIns="0" bIns="0" rtlCol="0"/>
          <a:lstStyle/>
          <a:p>
            <a:endParaRPr/>
          </a:p>
        </p:txBody>
      </p:sp>
    </p:spTree>
    <p:extLst>
      <p:ext uri="{BB962C8B-B14F-4D97-AF65-F5344CB8AC3E}">
        <p14:creationId xmlns:p14="http://schemas.microsoft.com/office/powerpoint/2010/main" val="2033029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E78FD-0BCB-48A1-9E6E-28997BF9C4EA}"/>
              </a:ext>
            </a:extLst>
          </p:cNvPr>
          <p:cNvPicPr>
            <a:picLocks noChangeAspect="1"/>
          </p:cNvPicPr>
          <p:nvPr/>
        </p:nvPicPr>
        <p:blipFill>
          <a:blip r:embed="rId2"/>
          <a:stretch>
            <a:fillRect/>
          </a:stretch>
        </p:blipFill>
        <p:spPr>
          <a:xfrm>
            <a:off x="-1" y="8141213"/>
            <a:ext cx="10960478" cy="2119880"/>
          </a:xfrm>
          <a:prstGeom prst="rect">
            <a:avLst/>
          </a:prstGeom>
        </p:spPr>
      </p:pic>
      <p:sp>
        <p:nvSpPr>
          <p:cNvPr id="2" name="Title 1">
            <a:extLst>
              <a:ext uri="{FF2B5EF4-FFF2-40B4-BE49-F238E27FC236}">
                <a16:creationId xmlns:a16="http://schemas.microsoft.com/office/drawing/2014/main" id="{1D1CA58B-2663-4ACE-9791-BD209F180169}"/>
              </a:ext>
            </a:extLst>
          </p:cNvPr>
          <p:cNvSpPr>
            <a:spLocks noGrp="1"/>
          </p:cNvSpPr>
          <p:nvPr>
            <p:ph type="title"/>
          </p:nvPr>
        </p:nvSpPr>
        <p:spPr>
          <a:xfrm>
            <a:off x="846396" y="656438"/>
            <a:ext cx="16620607" cy="1107996"/>
          </a:xfrm>
        </p:spPr>
        <p:txBody>
          <a:bodyPr/>
          <a:lstStyle/>
          <a:p>
            <a:r>
              <a:rPr lang="en-US" sz="7200" dirty="0">
                <a:latin typeface="Helvetica" panose="020B0604020202020204" pitchFamily="34" charset="0"/>
                <a:cs typeface="Helvetica" panose="020B0604020202020204" pitchFamily="34" charset="0"/>
              </a:rPr>
              <a:t>Subscription Process</a:t>
            </a:r>
          </a:p>
        </p:txBody>
      </p:sp>
      <p:sp>
        <p:nvSpPr>
          <p:cNvPr id="4" name="Text Placeholder 3">
            <a:extLst>
              <a:ext uri="{FF2B5EF4-FFF2-40B4-BE49-F238E27FC236}">
                <a16:creationId xmlns:a16="http://schemas.microsoft.com/office/drawing/2014/main" id="{5620AFA1-F253-4D30-B65F-01C28A4B4223}"/>
              </a:ext>
            </a:extLst>
          </p:cNvPr>
          <p:cNvSpPr>
            <a:spLocks noGrp="1"/>
          </p:cNvSpPr>
          <p:nvPr>
            <p:ph type="body" idx="1"/>
          </p:nvPr>
        </p:nvSpPr>
        <p:spPr>
          <a:xfrm>
            <a:off x="1007803" y="2204444"/>
            <a:ext cx="16459200" cy="5539978"/>
          </a:xfrm>
        </p:spPr>
        <p:txBody>
          <a:bodyPr/>
          <a:lstStyle/>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4000" dirty="0">
              <a:latin typeface="Helvetica" panose="020B0604020202020204" pitchFamily="34" charset="0"/>
              <a:cs typeface="Helvetica" panose="020B0604020202020204" pitchFamily="34" charset="0"/>
            </a:endParaRPr>
          </a:p>
        </p:txBody>
      </p:sp>
      <p:pic>
        <p:nvPicPr>
          <p:cNvPr id="10" name="Picture 9">
            <a:extLst>
              <a:ext uri="{FF2B5EF4-FFF2-40B4-BE49-F238E27FC236}">
                <a16:creationId xmlns:a16="http://schemas.microsoft.com/office/drawing/2014/main" id="{B7A193BF-AFF0-857A-50F4-C8075D2BE723}"/>
              </a:ext>
            </a:extLst>
          </p:cNvPr>
          <p:cNvPicPr>
            <a:picLocks noChangeAspect="1"/>
          </p:cNvPicPr>
          <p:nvPr/>
        </p:nvPicPr>
        <p:blipFill>
          <a:blip r:embed="rId3"/>
          <a:stretch>
            <a:fillRect/>
          </a:stretch>
        </p:blipFill>
        <p:spPr>
          <a:xfrm>
            <a:off x="82051" y="2400299"/>
            <a:ext cx="11840136" cy="5486402"/>
          </a:xfrm>
          <a:prstGeom prst="rect">
            <a:avLst/>
          </a:prstGeom>
        </p:spPr>
      </p:pic>
      <p:sp>
        <p:nvSpPr>
          <p:cNvPr id="12" name="TextBox 11">
            <a:extLst>
              <a:ext uri="{FF2B5EF4-FFF2-40B4-BE49-F238E27FC236}">
                <a16:creationId xmlns:a16="http://schemas.microsoft.com/office/drawing/2014/main" id="{F85A8C68-2105-88CB-2F4A-F178A60CB82B}"/>
              </a:ext>
            </a:extLst>
          </p:cNvPr>
          <p:cNvSpPr txBox="1"/>
          <p:nvPr/>
        </p:nvSpPr>
        <p:spPr>
          <a:xfrm>
            <a:off x="12437461" y="4963144"/>
            <a:ext cx="5955294" cy="1384995"/>
          </a:xfrm>
          <a:prstGeom prst="rect">
            <a:avLst/>
          </a:prstGeom>
          <a:noFill/>
        </p:spPr>
        <p:txBody>
          <a:bodyPr wrap="square">
            <a:spAutoFit/>
          </a:bodyPr>
          <a:lstStyle/>
          <a:p>
            <a:r>
              <a:rPr lang="en-US" sz="2800" b="1" spc="-40" dirty="0">
                <a:solidFill>
                  <a:prstClr val="black"/>
                </a:solidFill>
                <a:latin typeface="Verdana"/>
              </a:rPr>
              <a:t>Step 1</a:t>
            </a:r>
            <a:r>
              <a:rPr lang="en-US" sz="2800" spc="-40" dirty="0">
                <a:solidFill>
                  <a:prstClr val="black"/>
                </a:solidFill>
                <a:latin typeface="Verdana"/>
              </a:rPr>
              <a:t>:</a:t>
            </a:r>
          </a:p>
          <a:p>
            <a:r>
              <a:rPr lang="en-US" sz="2800" spc="-40" dirty="0">
                <a:solidFill>
                  <a:prstClr val="black"/>
                </a:solidFill>
                <a:latin typeface="Verdana"/>
              </a:rPr>
              <a:t>Click the “Subscribe” button on the PSW Home page</a:t>
            </a:r>
            <a:endParaRPr lang="en-PK" sz="2800" spc="-40" dirty="0">
              <a:solidFill>
                <a:prstClr val="black"/>
              </a:solidFill>
              <a:latin typeface="Verdana"/>
            </a:endParaRPr>
          </a:p>
        </p:txBody>
      </p:sp>
      <p:sp>
        <p:nvSpPr>
          <p:cNvPr id="20" name="Arrow: Right 19">
            <a:extLst>
              <a:ext uri="{FF2B5EF4-FFF2-40B4-BE49-F238E27FC236}">
                <a16:creationId xmlns:a16="http://schemas.microsoft.com/office/drawing/2014/main" id="{8DA4542F-E8AC-66A6-BA47-C11A55468903}"/>
              </a:ext>
            </a:extLst>
          </p:cNvPr>
          <p:cNvSpPr/>
          <p:nvPr/>
        </p:nvSpPr>
        <p:spPr>
          <a:xfrm>
            <a:off x="7162800" y="5143500"/>
            <a:ext cx="5216670" cy="250352"/>
          </a:xfrm>
          <a:prstGeom prst="rightArrow">
            <a:avLst/>
          </a:prstGeom>
          <a:solidFill>
            <a:srgbClr val="00995D"/>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PK"/>
          </a:p>
        </p:txBody>
      </p:sp>
    </p:spTree>
    <p:extLst>
      <p:ext uri="{BB962C8B-B14F-4D97-AF65-F5344CB8AC3E}">
        <p14:creationId xmlns:p14="http://schemas.microsoft.com/office/powerpoint/2010/main" val="2135066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E78FD-0BCB-48A1-9E6E-28997BF9C4EA}"/>
              </a:ext>
            </a:extLst>
          </p:cNvPr>
          <p:cNvPicPr>
            <a:picLocks noChangeAspect="1"/>
          </p:cNvPicPr>
          <p:nvPr/>
        </p:nvPicPr>
        <p:blipFill>
          <a:blip r:embed="rId2"/>
          <a:stretch>
            <a:fillRect/>
          </a:stretch>
        </p:blipFill>
        <p:spPr>
          <a:xfrm>
            <a:off x="-1" y="8141213"/>
            <a:ext cx="10960478" cy="2119880"/>
          </a:xfrm>
          <a:prstGeom prst="rect">
            <a:avLst/>
          </a:prstGeom>
        </p:spPr>
      </p:pic>
      <p:sp>
        <p:nvSpPr>
          <p:cNvPr id="2" name="Title 1">
            <a:extLst>
              <a:ext uri="{FF2B5EF4-FFF2-40B4-BE49-F238E27FC236}">
                <a16:creationId xmlns:a16="http://schemas.microsoft.com/office/drawing/2014/main" id="{1D1CA58B-2663-4ACE-9791-BD209F180169}"/>
              </a:ext>
            </a:extLst>
          </p:cNvPr>
          <p:cNvSpPr>
            <a:spLocks noGrp="1"/>
          </p:cNvSpPr>
          <p:nvPr>
            <p:ph type="title"/>
          </p:nvPr>
        </p:nvSpPr>
        <p:spPr>
          <a:xfrm>
            <a:off x="846396" y="656438"/>
            <a:ext cx="16620607" cy="1107996"/>
          </a:xfrm>
        </p:spPr>
        <p:txBody>
          <a:bodyPr/>
          <a:lstStyle/>
          <a:p>
            <a:r>
              <a:rPr lang="en-US" sz="7200" dirty="0">
                <a:latin typeface="Helvetica" panose="020B0604020202020204" pitchFamily="34" charset="0"/>
                <a:cs typeface="Helvetica" panose="020B0604020202020204" pitchFamily="34" charset="0"/>
              </a:rPr>
              <a:t>Subscription Process</a:t>
            </a:r>
          </a:p>
        </p:txBody>
      </p:sp>
      <p:sp>
        <p:nvSpPr>
          <p:cNvPr id="4" name="Text Placeholder 3">
            <a:extLst>
              <a:ext uri="{FF2B5EF4-FFF2-40B4-BE49-F238E27FC236}">
                <a16:creationId xmlns:a16="http://schemas.microsoft.com/office/drawing/2014/main" id="{5620AFA1-F253-4D30-B65F-01C28A4B4223}"/>
              </a:ext>
            </a:extLst>
          </p:cNvPr>
          <p:cNvSpPr>
            <a:spLocks noGrp="1"/>
          </p:cNvSpPr>
          <p:nvPr>
            <p:ph type="body" idx="1"/>
          </p:nvPr>
        </p:nvSpPr>
        <p:spPr>
          <a:xfrm>
            <a:off x="1007803" y="2204444"/>
            <a:ext cx="16459200" cy="5539978"/>
          </a:xfrm>
        </p:spPr>
        <p:txBody>
          <a:bodyPr/>
          <a:lstStyle/>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4000" dirty="0">
              <a:latin typeface="Helvetica" panose="020B0604020202020204" pitchFamily="34" charset="0"/>
              <a:cs typeface="Helvetica" panose="020B0604020202020204" pitchFamily="34" charset="0"/>
            </a:endParaRPr>
          </a:p>
        </p:txBody>
      </p:sp>
      <p:sp>
        <p:nvSpPr>
          <p:cNvPr id="10" name="TextBox 9">
            <a:extLst>
              <a:ext uri="{FF2B5EF4-FFF2-40B4-BE49-F238E27FC236}">
                <a16:creationId xmlns:a16="http://schemas.microsoft.com/office/drawing/2014/main" id="{440BACA9-45AF-3C72-1462-143F31B52876}"/>
              </a:ext>
            </a:extLst>
          </p:cNvPr>
          <p:cNvSpPr txBox="1"/>
          <p:nvPr/>
        </p:nvSpPr>
        <p:spPr>
          <a:xfrm>
            <a:off x="10166703" y="8293212"/>
            <a:ext cx="8094403" cy="1815882"/>
          </a:xfrm>
          <a:prstGeom prst="rect">
            <a:avLst/>
          </a:prstGeom>
          <a:noFill/>
        </p:spPr>
        <p:txBody>
          <a:bodyPr wrap="square">
            <a:spAutoFit/>
          </a:bodyPr>
          <a:lstStyle/>
          <a:p>
            <a:r>
              <a:rPr lang="en-US" sz="2800" b="1" spc="-40" dirty="0">
                <a:solidFill>
                  <a:prstClr val="black"/>
                </a:solidFill>
                <a:latin typeface="Verdana"/>
              </a:rPr>
              <a:t>Step 2</a:t>
            </a:r>
            <a:r>
              <a:rPr lang="en-US" sz="2800" spc="-40" dirty="0">
                <a:solidFill>
                  <a:prstClr val="black"/>
                </a:solidFill>
                <a:latin typeface="Verdana"/>
              </a:rPr>
              <a:t>:</a:t>
            </a:r>
          </a:p>
          <a:p>
            <a:r>
              <a:rPr lang="en-US" sz="2800" spc="-40" dirty="0">
                <a:solidFill>
                  <a:prstClr val="black"/>
                </a:solidFill>
                <a:latin typeface="Verdana"/>
              </a:rPr>
              <a:t>Read the terms and conditions, accept Terms and Conditions, and click on “Proceed”</a:t>
            </a:r>
          </a:p>
          <a:p>
            <a:r>
              <a:rPr lang="en-US" sz="2800" spc="-40" dirty="0">
                <a:solidFill>
                  <a:prstClr val="black"/>
                </a:solidFill>
                <a:latin typeface="Verdana"/>
              </a:rPr>
              <a:t>button</a:t>
            </a:r>
            <a:endParaRPr lang="en-PK" sz="2800" spc="-40" dirty="0">
              <a:solidFill>
                <a:prstClr val="black"/>
              </a:solidFill>
              <a:latin typeface="Verdana"/>
            </a:endParaRPr>
          </a:p>
        </p:txBody>
      </p:sp>
      <p:pic>
        <p:nvPicPr>
          <p:cNvPr id="12" name="Picture 11">
            <a:extLst>
              <a:ext uri="{FF2B5EF4-FFF2-40B4-BE49-F238E27FC236}">
                <a16:creationId xmlns:a16="http://schemas.microsoft.com/office/drawing/2014/main" id="{B5B68DD0-9F09-6BE1-D5D5-1F5D5CB9E44B}"/>
              </a:ext>
            </a:extLst>
          </p:cNvPr>
          <p:cNvPicPr>
            <a:picLocks noChangeAspect="1"/>
          </p:cNvPicPr>
          <p:nvPr/>
        </p:nvPicPr>
        <p:blipFill>
          <a:blip r:embed="rId3"/>
          <a:stretch>
            <a:fillRect/>
          </a:stretch>
        </p:blipFill>
        <p:spPr>
          <a:xfrm>
            <a:off x="304800" y="1764433"/>
            <a:ext cx="17352348" cy="6376779"/>
          </a:xfrm>
          <a:prstGeom prst="rect">
            <a:avLst/>
          </a:prstGeom>
          <a:ln>
            <a:solidFill>
              <a:schemeClr val="tx1"/>
            </a:solidFill>
          </a:ln>
        </p:spPr>
      </p:pic>
    </p:spTree>
    <p:extLst>
      <p:ext uri="{BB962C8B-B14F-4D97-AF65-F5344CB8AC3E}">
        <p14:creationId xmlns:p14="http://schemas.microsoft.com/office/powerpoint/2010/main" val="3891686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E78FD-0BCB-48A1-9E6E-28997BF9C4EA}"/>
              </a:ext>
            </a:extLst>
          </p:cNvPr>
          <p:cNvPicPr>
            <a:picLocks noChangeAspect="1"/>
          </p:cNvPicPr>
          <p:nvPr/>
        </p:nvPicPr>
        <p:blipFill>
          <a:blip r:embed="rId2"/>
          <a:stretch>
            <a:fillRect/>
          </a:stretch>
        </p:blipFill>
        <p:spPr>
          <a:xfrm>
            <a:off x="-1" y="8141213"/>
            <a:ext cx="10960478" cy="2119880"/>
          </a:xfrm>
          <a:prstGeom prst="rect">
            <a:avLst/>
          </a:prstGeom>
        </p:spPr>
      </p:pic>
      <p:sp>
        <p:nvSpPr>
          <p:cNvPr id="2" name="Title 1">
            <a:extLst>
              <a:ext uri="{FF2B5EF4-FFF2-40B4-BE49-F238E27FC236}">
                <a16:creationId xmlns:a16="http://schemas.microsoft.com/office/drawing/2014/main" id="{1D1CA58B-2663-4ACE-9791-BD209F180169}"/>
              </a:ext>
            </a:extLst>
          </p:cNvPr>
          <p:cNvSpPr>
            <a:spLocks noGrp="1"/>
          </p:cNvSpPr>
          <p:nvPr>
            <p:ph type="title"/>
          </p:nvPr>
        </p:nvSpPr>
        <p:spPr>
          <a:xfrm>
            <a:off x="26894" y="130153"/>
            <a:ext cx="16620607" cy="1107996"/>
          </a:xfrm>
        </p:spPr>
        <p:txBody>
          <a:bodyPr/>
          <a:lstStyle/>
          <a:p>
            <a:r>
              <a:rPr lang="en-US" sz="7200" dirty="0">
                <a:latin typeface="Helvetica" panose="020B0604020202020204" pitchFamily="34" charset="0"/>
                <a:cs typeface="Helvetica" panose="020B0604020202020204" pitchFamily="34" charset="0"/>
              </a:rPr>
              <a:t>Subscription Process</a:t>
            </a:r>
          </a:p>
        </p:txBody>
      </p:sp>
      <p:sp>
        <p:nvSpPr>
          <p:cNvPr id="4" name="Text Placeholder 3">
            <a:extLst>
              <a:ext uri="{FF2B5EF4-FFF2-40B4-BE49-F238E27FC236}">
                <a16:creationId xmlns:a16="http://schemas.microsoft.com/office/drawing/2014/main" id="{5620AFA1-F253-4D30-B65F-01C28A4B4223}"/>
              </a:ext>
            </a:extLst>
          </p:cNvPr>
          <p:cNvSpPr>
            <a:spLocks noGrp="1"/>
          </p:cNvSpPr>
          <p:nvPr>
            <p:ph type="body" idx="1"/>
          </p:nvPr>
        </p:nvSpPr>
        <p:spPr>
          <a:xfrm>
            <a:off x="1007803" y="2204444"/>
            <a:ext cx="16459200" cy="5539978"/>
          </a:xfrm>
        </p:spPr>
        <p:txBody>
          <a:bodyPr/>
          <a:lstStyle/>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2000" dirty="0">
              <a:solidFill>
                <a:schemeClr val="tx1">
                  <a:alpha val="80000"/>
                </a:schemeClr>
              </a:solidFill>
              <a:latin typeface="Helvetica" panose="020B0604020202020204" pitchFamily="34" charset="0"/>
              <a:cs typeface="Helvetica" panose="020B0604020202020204" pitchFamily="34" charset="0"/>
            </a:endParaRPr>
          </a:p>
          <a:p>
            <a:endParaRPr lang="en-US" sz="4000" dirty="0">
              <a:latin typeface="Helvetica" panose="020B0604020202020204" pitchFamily="34" charset="0"/>
              <a:cs typeface="Helvetica" panose="020B0604020202020204" pitchFamily="34" charset="0"/>
            </a:endParaRPr>
          </a:p>
        </p:txBody>
      </p:sp>
      <p:sp>
        <p:nvSpPr>
          <p:cNvPr id="8" name="TextBox 7">
            <a:extLst>
              <a:ext uri="{FF2B5EF4-FFF2-40B4-BE49-F238E27FC236}">
                <a16:creationId xmlns:a16="http://schemas.microsoft.com/office/drawing/2014/main" id="{429622DE-9625-062D-84B6-D5E5781BDA21}"/>
              </a:ext>
            </a:extLst>
          </p:cNvPr>
          <p:cNvSpPr txBox="1"/>
          <p:nvPr/>
        </p:nvSpPr>
        <p:spPr>
          <a:xfrm>
            <a:off x="11963400" y="8850456"/>
            <a:ext cx="6324600" cy="1384995"/>
          </a:xfrm>
          <a:prstGeom prst="rect">
            <a:avLst/>
          </a:prstGeom>
          <a:noFill/>
        </p:spPr>
        <p:txBody>
          <a:bodyPr wrap="square">
            <a:spAutoFit/>
          </a:bodyPr>
          <a:lstStyle/>
          <a:p>
            <a:r>
              <a:rPr lang="en-US" sz="2800" b="1" spc="-40" dirty="0">
                <a:solidFill>
                  <a:prstClr val="black"/>
                </a:solidFill>
                <a:latin typeface="Verdana"/>
              </a:rPr>
              <a:t>Step 3</a:t>
            </a:r>
            <a:r>
              <a:rPr lang="en-US" sz="2800" spc="-40" dirty="0">
                <a:solidFill>
                  <a:prstClr val="black"/>
                </a:solidFill>
                <a:latin typeface="Verdana"/>
              </a:rPr>
              <a:t>:</a:t>
            </a:r>
          </a:p>
          <a:p>
            <a:r>
              <a:rPr lang="en-US" sz="2800" spc="-40" dirty="0">
                <a:solidFill>
                  <a:prstClr val="black"/>
                </a:solidFill>
                <a:latin typeface="Verdana"/>
              </a:rPr>
              <a:t>Enter NTN and provide CNIC and Mobile Phone details</a:t>
            </a:r>
          </a:p>
        </p:txBody>
      </p:sp>
      <p:pic>
        <p:nvPicPr>
          <p:cNvPr id="10" name="Picture 9">
            <a:extLst>
              <a:ext uri="{FF2B5EF4-FFF2-40B4-BE49-F238E27FC236}">
                <a16:creationId xmlns:a16="http://schemas.microsoft.com/office/drawing/2014/main" id="{927C6D7B-5DDA-2F61-D051-AA3DD49D0580}"/>
              </a:ext>
            </a:extLst>
          </p:cNvPr>
          <p:cNvPicPr>
            <a:picLocks noChangeAspect="1"/>
          </p:cNvPicPr>
          <p:nvPr/>
        </p:nvPicPr>
        <p:blipFill>
          <a:blip r:embed="rId3"/>
          <a:stretch>
            <a:fillRect/>
          </a:stretch>
        </p:blipFill>
        <p:spPr>
          <a:xfrm>
            <a:off x="1182435" y="1289269"/>
            <a:ext cx="16109936" cy="7362791"/>
          </a:xfrm>
          <a:prstGeom prst="rect">
            <a:avLst/>
          </a:prstGeom>
          <a:ln>
            <a:solidFill>
              <a:schemeClr val="tx1"/>
            </a:solidFill>
          </a:ln>
        </p:spPr>
      </p:pic>
    </p:spTree>
    <p:extLst>
      <p:ext uri="{BB962C8B-B14F-4D97-AF65-F5344CB8AC3E}">
        <p14:creationId xmlns:p14="http://schemas.microsoft.com/office/powerpoint/2010/main" val="18267126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4556</TotalTime>
  <Words>1888</Words>
  <Application>Microsoft Office PowerPoint</Application>
  <PresentationFormat>Custom</PresentationFormat>
  <Paragraphs>885</Paragraphs>
  <Slides>55</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Calibri</vt:lpstr>
      <vt:lpstr>Helvetica</vt:lpstr>
      <vt:lpstr>Tahoma</vt:lpstr>
      <vt:lpstr>Verdana</vt:lpstr>
      <vt:lpstr>Office Theme</vt:lpstr>
      <vt:lpstr>PSW Subscription and Registration with Customs </vt:lpstr>
      <vt:lpstr>Background</vt:lpstr>
      <vt:lpstr>PSW Subscription</vt:lpstr>
      <vt:lpstr>Salient Features of PSW Subscription</vt:lpstr>
      <vt:lpstr>Benefits of Subscribing to PSW</vt:lpstr>
      <vt:lpstr>Process of PSW Subscription</vt:lpstr>
      <vt:lpstr>Subscription Process</vt:lpstr>
      <vt:lpstr>Subscription Process</vt:lpstr>
      <vt:lpstr>Subscription Process</vt:lpstr>
      <vt:lpstr>Subscription Process</vt:lpstr>
      <vt:lpstr>Subscription Process</vt:lpstr>
      <vt:lpstr>Subscription Process</vt:lpstr>
      <vt:lpstr>Process of PSW Registration with Customs</vt:lpstr>
      <vt:lpstr>Registration Process</vt:lpstr>
      <vt:lpstr>Registration Process</vt:lpstr>
      <vt:lpstr>Registration Process</vt:lpstr>
      <vt:lpstr>Registration Process - Trader</vt:lpstr>
      <vt:lpstr>Registration Process – Customs agent</vt:lpstr>
      <vt:lpstr>Registration Process</vt:lpstr>
      <vt:lpstr>Association of Bank Profile in PSW</vt:lpstr>
      <vt:lpstr>Association of Bank Profile</vt:lpstr>
      <vt:lpstr>Association of Bank Profile</vt:lpstr>
      <vt:lpstr>Association of Bank Profile</vt:lpstr>
      <vt:lpstr>Association of Bank Profile</vt:lpstr>
      <vt:lpstr>PowerPoint Presentation</vt:lpstr>
      <vt:lpstr>Association of Bank Profile</vt:lpstr>
      <vt:lpstr>Association of Bank Profile</vt:lpstr>
      <vt:lpstr>Association of Bank Profile</vt:lpstr>
      <vt:lpstr>Association of Bank Profile</vt:lpstr>
      <vt:lpstr>SINGLE DECLARATION EXPORT &amp; IMPORT</vt:lpstr>
      <vt:lpstr>What is Single Declaration?</vt:lpstr>
      <vt:lpstr>Salient Features:</vt:lpstr>
      <vt:lpstr>Process of Filing Single Declaration</vt:lpstr>
      <vt:lpstr>Filing of Single Declaration Export</vt:lpstr>
      <vt:lpstr>Filing of Single Declaration Export</vt:lpstr>
      <vt:lpstr>Filing of Single Declaration Export</vt:lpstr>
      <vt:lpstr>Filing of Single Declaration Export</vt:lpstr>
      <vt:lpstr>Filing of Single Declaration Export</vt:lpstr>
      <vt:lpstr>Filing of Single Declaration Export</vt:lpstr>
      <vt:lpstr>SD – Consignment Information</vt:lpstr>
      <vt:lpstr>SD – Financial Information</vt:lpstr>
      <vt:lpstr>SD – Commodity Information</vt:lpstr>
      <vt:lpstr>SD – Commodity Information</vt:lpstr>
      <vt:lpstr>SD – Commodity Information</vt:lpstr>
      <vt:lpstr>SD – Commodity Information</vt:lpstr>
      <vt:lpstr>SD – Commodity Information</vt:lpstr>
      <vt:lpstr>SD – Documents </vt:lpstr>
      <vt:lpstr>SD – Review &amp; Validate </vt:lpstr>
      <vt:lpstr>SD – Duties and Taxes </vt:lpstr>
      <vt:lpstr>SD – Review &amp; Validate </vt:lpstr>
      <vt:lpstr>SD – SD Submission</vt:lpstr>
      <vt:lpstr>SD – Saved Declarations </vt:lpstr>
      <vt:lpstr>SD – Submitted Declarations </vt:lpstr>
      <vt:lpstr>SD – Submitted Declarations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Green Professional Business Presentation</dc:title>
  <dc:creator>shirin_abbasy</dc:creator>
  <cp:keywords>DAE5Vl1fe8E,BABjrnafmbg</cp:keywords>
  <cp:lastModifiedBy>Noman Ahmad</cp:lastModifiedBy>
  <cp:revision>3</cp:revision>
  <dcterms:created xsi:type="dcterms:W3CDTF">2022-03-01T10:21:15Z</dcterms:created>
  <dcterms:modified xsi:type="dcterms:W3CDTF">2023-01-16T10:20:07Z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2022-02-25T00:00:00Z</vt:filetime>
  </property>
  <property fmtid="{D5CDD505-2E9C-101B-9397-08002B2CF9AE}" pid="3" name="Creator">
    <vt:lpwstr>Canva</vt:lpwstr>
  </property>
  <property fmtid="{D5CDD505-2E9C-101B-9397-08002B2CF9AE}" pid="4" name="LastSaved">
    <vt:filetime>2022-03-01T00:00:00Z</vt:filetime>
  </property>
</Properties>
</file>