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53"/>
  </p:notesMasterIdLst>
  <p:sldIdLst>
    <p:sldId id="256" r:id="rId2"/>
    <p:sldId id="258" r:id="rId3"/>
    <p:sldId id="257" r:id="rId4"/>
    <p:sldId id="259" r:id="rId5"/>
    <p:sldId id="260" r:id="rId6"/>
    <p:sldId id="261" r:id="rId7"/>
    <p:sldId id="262" r:id="rId8"/>
    <p:sldId id="263" r:id="rId9"/>
    <p:sldId id="265" r:id="rId10"/>
    <p:sldId id="295" r:id="rId11"/>
    <p:sldId id="296" r:id="rId12"/>
    <p:sldId id="297" r:id="rId13"/>
    <p:sldId id="298" r:id="rId14"/>
    <p:sldId id="268" r:id="rId15"/>
    <p:sldId id="275" r:id="rId16"/>
    <p:sldId id="276" r:id="rId17"/>
    <p:sldId id="277" r:id="rId18"/>
    <p:sldId id="281" r:id="rId19"/>
    <p:sldId id="299" r:id="rId20"/>
    <p:sldId id="300" r:id="rId21"/>
    <p:sldId id="301" r:id="rId22"/>
    <p:sldId id="302" r:id="rId23"/>
    <p:sldId id="303" r:id="rId24"/>
    <p:sldId id="304" r:id="rId25"/>
    <p:sldId id="305" r:id="rId26"/>
    <p:sldId id="306" r:id="rId27"/>
    <p:sldId id="307" r:id="rId28"/>
    <p:sldId id="309" r:id="rId29"/>
    <p:sldId id="310" r:id="rId30"/>
    <p:sldId id="311" r:id="rId31"/>
    <p:sldId id="312" r:id="rId32"/>
    <p:sldId id="313" r:id="rId33"/>
    <p:sldId id="314" r:id="rId34"/>
    <p:sldId id="316" r:id="rId35"/>
    <p:sldId id="315"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30" r:id="rId49"/>
    <p:sldId id="329" r:id="rId50"/>
    <p:sldId id="278" r:id="rId51"/>
    <p:sldId id="279" r:id="rId52"/>
  </p:sldIdLst>
  <p:sldSz cx="9144000" cy="5143500" type="screen16x9"/>
  <p:notesSz cx="6858000" cy="9144000"/>
  <p:embeddedFontLst>
    <p:embeddedFont>
      <p:font typeface="Kulim Park" panose="020B0604020202020204" charset="0"/>
      <p:regular r:id="rId54"/>
      <p:bold r:id="rId55"/>
      <p:italic r:id="rId56"/>
      <p:boldItalic r:id="rId57"/>
    </p:embeddedFont>
    <p:embeddedFont>
      <p:font typeface="ＭＳ Ｐゴシック" panose="020B0600070205080204" pitchFamily="34" charset="-128"/>
      <p:regular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936A3-26E6-4100-A1D1-CAA0B154076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7D97495-5912-4A99-B748-5C74C4586818}">
      <dgm:prSet phldrT="[Text]"/>
      <dgm:spPr/>
      <dgm:t>
        <a:bodyPr/>
        <a:lstStyle/>
        <a:p>
          <a:r>
            <a:rPr lang="en-US" dirty="0" smtClean="0"/>
            <a:t>Introduction of Generic Standard </a:t>
          </a:r>
          <a:endParaRPr lang="en-US" dirty="0"/>
        </a:p>
      </dgm:t>
    </dgm:pt>
    <dgm:pt modelId="{1660D5A1-D376-4883-BDA5-339789DDCF39}" type="parTrans" cxnId="{3B372F65-4C4F-4925-850F-6F080B0BA112}">
      <dgm:prSet/>
      <dgm:spPr/>
      <dgm:t>
        <a:bodyPr/>
        <a:lstStyle/>
        <a:p>
          <a:endParaRPr lang="en-US"/>
        </a:p>
      </dgm:t>
    </dgm:pt>
    <dgm:pt modelId="{68B52AB8-BB01-421A-B57C-08C614A7261A}" type="sibTrans" cxnId="{3B372F65-4C4F-4925-850F-6F080B0BA112}">
      <dgm:prSet/>
      <dgm:spPr/>
      <dgm:t>
        <a:bodyPr/>
        <a:lstStyle/>
        <a:p>
          <a:endParaRPr lang="en-US"/>
        </a:p>
      </dgm:t>
    </dgm:pt>
    <dgm:pt modelId="{64299CE3-5243-41F5-935F-8C7AA1CBF68D}">
      <dgm:prSet phldrT="[Text]"/>
      <dgm:spPr/>
      <dgm:t>
        <a:bodyPr/>
        <a:lstStyle/>
        <a:p>
          <a:r>
            <a:rPr lang="en-US" dirty="0" smtClean="0"/>
            <a:t>Introduction of ISO 9001:2015 &amp; ISO 14001:2015 </a:t>
          </a:r>
          <a:endParaRPr lang="en-US" dirty="0"/>
        </a:p>
      </dgm:t>
    </dgm:pt>
    <dgm:pt modelId="{D198301E-BB22-43C9-A18C-CF6FA1DB623A}" type="parTrans" cxnId="{DD8303B7-C5FC-4C1E-B5C5-B77B626EB266}">
      <dgm:prSet/>
      <dgm:spPr/>
      <dgm:t>
        <a:bodyPr/>
        <a:lstStyle/>
        <a:p>
          <a:endParaRPr lang="en-US"/>
        </a:p>
      </dgm:t>
    </dgm:pt>
    <dgm:pt modelId="{C20EB11D-A774-4186-BD40-4C953DBF1DEF}" type="sibTrans" cxnId="{DD8303B7-C5FC-4C1E-B5C5-B77B626EB266}">
      <dgm:prSet/>
      <dgm:spPr/>
      <dgm:t>
        <a:bodyPr/>
        <a:lstStyle/>
        <a:p>
          <a:endParaRPr lang="en-US"/>
        </a:p>
      </dgm:t>
    </dgm:pt>
    <dgm:pt modelId="{624043A8-9765-4460-B066-7725055F8FE3}">
      <dgm:prSet/>
      <dgm:spPr/>
      <dgm:t>
        <a:bodyPr/>
        <a:lstStyle/>
        <a:p>
          <a:r>
            <a:rPr lang="en-US" dirty="0" smtClean="0"/>
            <a:t>Social Standards </a:t>
          </a:r>
          <a:endParaRPr lang="en-US" dirty="0"/>
        </a:p>
      </dgm:t>
    </dgm:pt>
    <dgm:pt modelId="{890EDBD5-1A34-42F2-BAF5-D349C8FC771B}" type="parTrans" cxnId="{D2700EF6-1FC5-49C9-B0E3-D47D1122CDD1}">
      <dgm:prSet/>
      <dgm:spPr/>
      <dgm:t>
        <a:bodyPr/>
        <a:lstStyle/>
        <a:p>
          <a:endParaRPr lang="en-US"/>
        </a:p>
      </dgm:t>
    </dgm:pt>
    <dgm:pt modelId="{EB643D37-7433-43CC-8373-6FBBC2F6E39E}" type="sibTrans" cxnId="{D2700EF6-1FC5-49C9-B0E3-D47D1122CDD1}">
      <dgm:prSet/>
      <dgm:spPr/>
      <dgm:t>
        <a:bodyPr/>
        <a:lstStyle/>
        <a:p>
          <a:endParaRPr lang="en-US"/>
        </a:p>
      </dgm:t>
    </dgm:pt>
    <dgm:pt modelId="{A141826B-2F97-4DE6-ADF8-5122150E775A}">
      <dgm:prSet/>
      <dgm:spPr/>
      <dgm:t>
        <a:bodyPr/>
        <a:lstStyle/>
        <a:p>
          <a:r>
            <a:rPr lang="en-US" dirty="0" smtClean="0"/>
            <a:t>CE Mark Regulation &amp; Requirements </a:t>
          </a:r>
          <a:endParaRPr lang="en-US" dirty="0"/>
        </a:p>
      </dgm:t>
    </dgm:pt>
    <dgm:pt modelId="{D0287B62-7FC2-4A83-B80C-4919AC090740}" type="parTrans" cxnId="{5F67C52F-87C9-4DDB-B666-7C9324A01ADE}">
      <dgm:prSet/>
      <dgm:spPr/>
      <dgm:t>
        <a:bodyPr/>
        <a:lstStyle/>
        <a:p>
          <a:endParaRPr lang="en-US"/>
        </a:p>
      </dgm:t>
    </dgm:pt>
    <dgm:pt modelId="{CD522482-8B4C-4EB8-BDFD-B1B197449373}" type="sibTrans" cxnId="{5F67C52F-87C9-4DDB-B666-7C9324A01ADE}">
      <dgm:prSet/>
      <dgm:spPr/>
      <dgm:t>
        <a:bodyPr/>
        <a:lstStyle/>
        <a:p>
          <a:endParaRPr lang="en-US"/>
        </a:p>
      </dgm:t>
    </dgm:pt>
    <dgm:pt modelId="{0D0E6860-A967-47EC-94CA-E9767E38005C}">
      <dgm:prSet/>
      <dgm:spPr/>
      <dgm:t>
        <a:bodyPr/>
        <a:lstStyle/>
        <a:p>
          <a:r>
            <a:rPr lang="en-US" dirty="0" smtClean="0"/>
            <a:t>Implementation &amp; Benefit of Management System </a:t>
          </a:r>
          <a:endParaRPr lang="en-US" dirty="0"/>
        </a:p>
      </dgm:t>
    </dgm:pt>
    <dgm:pt modelId="{3D86E57F-7C70-430C-B496-E2A74D353E5B}" type="parTrans" cxnId="{779A4D3B-390C-49B3-A838-96F5222FA6F4}">
      <dgm:prSet/>
      <dgm:spPr/>
      <dgm:t>
        <a:bodyPr/>
        <a:lstStyle/>
        <a:p>
          <a:endParaRPr lang="en-US"/>
        </a:p>
      </dgm:t>
    </dgm:pt>
    <dgm:pt modelId="{60118E52-012A-446A-836A-A5A0D77DDB46}" type="sibTrans" cxnId="{779A4D3B-390C-49B3-A838-96F5222FA6F4}">
      <dgm:prSet/>
      <dgm:spPr/>
      <dgm:t>
        <a:bodyPr/>
        <a:lstStyle/>
        <a:p>
          <a:endParaRPr lang="en-US"/>
        </a:p>
      </dgm:t>
    </dgm:pt>
    <dgm:pt modelId="{6A49DD63-F14B-48F1-B4E5-A932E23F03E1}" type="pres">
      <dgm:prSet presAssocID="{350936A3-26E6-4100-A1D1-CAA0B1540766}" presName="Name0" presStyleCnt="0">
        <dgm:presLayoutVars>
          <dgm:chMax val="7"/>
          <dgm:chPref val="7"/>
          <dgm:dir/>
        </dgm:presLayoutVars>
      </dgm:prSet>
      <dgm:spPr/>
      <dgm:t>
        <a:bodyPr/>
        <a:lstStyle/>
        <a:p>
          <a:endParaRPr lang="en-US"/>
        </a:p>
      </dgm:t>
    </dgm:pt>
    <dgm:pt modelId="{F950CFE5-6C20-482E-AB0D-36EF70AB8E9E}" type="pres">
      <dgm:prSet presAssocID="{350936A3-26E6-4100-A1D1-CAA0B1540766}" presName="Name1" presStyleCnt="0"/>
      <dgm:spPr/>
    </dgm:pt>
    <dgm:pt modelId="{AEDD08CF-270B-4D92-95FD-202FCB19C205}" type="pres">
      <dgm:prSet presAssocID="{350936A3-26E6-4100-A1D1-CAA0B1540766}" presName="cycle" presStyleCnt="0"/>
      <dgm:spPr/>
    </dgm:pt>
    <dgm:pt modelId="{E6C3B1BD-2352-4C60-AE9F-CAFCCE0D0C1B}" type="pres">
      <dgm:prSet presAssocID="{350936A3-26E6-4100-A1D1-CAA0B1540766}" presName="srcNode" presStyleLbl="node1" presStyleIdx="0" presStyleCnt="5"/>
      <dgm:spPr/>
    </dgm:pt>
    <dgm:pt modelId="{FEF8A651-EDF1-4061-A750-FD9E31997673}" type="pres">
      <dgm:prSet presAssocID="{350936A3-26E6-4100-A1D1-CAA0B1540766}" presName="conn" presStyleLbl="parChTrans1D2" presStyleIdx="0" presStyleCnt="1"/>
      <dgm:spPr/>
      <dgm:t>
        <a:bodyPr/>
        <a:lstStyle/>
        <a:p>
          <a:endParaRPr lang="en-US"/>
        </a:p>
      </dgm:t>
    </dgm:pt>
    <dgm:pt modelId="{2FDAB4E4-6635-4F9E-920F-8DA159B54B81}" type="pres">
      <dgm:prSet presAssocID="{350936A3-26E6-4100-A1D1-CAA0B1540766}" presName="extraNode" presStyleLbl="node1" presStyleIdx="0" presStyleCnt="5"/>
      <dgm:spPr/>
    </dgm:pt>
    <dgm:pt modelId="{A38E379C-3035-4EA0-A231-6343D2BC644C}" type="pres">
      <dgm:prSet presAssocID="{350936A3-26E6-4100-A1D1-CAA0B1540766}" presName="dstNode" presStyleLbl="node1" presStyleIdx="0" presStyleCnt="5"/>
      <dgm:spPr/>
    </dgm:pt>
    <dgm:pt modelId="{F769DABA-7050-4892-B6AF-1DD3ED6C9B20}" type="pres">
      <dgm:prSet presAssocID="{47D97495-5912-4A99-B748-5C74C4586818}" presName="text_1" presStyleLbl="node1" presStyleIdx="0" presStyleCnt="5">
        <dgm:presLayoutVars>
          <dgm:bulletEnabled val="1"/>
        </dgm:presLayoutVars>
      </dgm:prSet>
      <dgm:spPr/>
      <dgm:t>
        <a:bodyPr/>
        <a:lstStyle/>
        <a:p>
          <a:endParaRPr lang="en-US"/>
        </a:p>
      </dgm:t>
    </dgm:pt>
    <dgm:pt modelId="{F584F37E-7EC9-410B-97FA-0EC881A6252F}" type="pres">
      <dgm:prSet presAssocID="{47D97495-5912-4A99-B748-5C74C4586818}" presName="accent_1" presStyleCnt="0"/>
      <dgm:spPr/>
    </dgm:pt>
    <dgm:pt modelId="{E2FA62EA-11E8-48CB-8E68-C9D7F0ECFB1D}" type="pres">
      <dgm:prSet presAssocID="{47D97495-5912-4A99-B748-5C74C4586818}" presName="accentRepeatNode" presStyleLbl="solidFgAcc1" presStyleIdx="0" presStyleCnt="5"/>
      <dgm:spPr/>
    </dgm:pt>
    <dgm:pt modelId="{BABFF323-F42F-45D7-8124-55C2B17E75FE}" type="pres">
      <dgm:prSet presAssocID="{64299CE3-5243-41F5-935F-8C7AA1CBF68D}" presName="text_2" presStyleLbl="node1" presStyleIdx="1" presStyleCnt="5">
        <dgm:presLayoutVars>
          <dgm:bulletEnabled val="1"/>
        </dgm:presLayoutVars>
      </dgm:prSet>
      <dgm:spPr/>
      <dgm:t>
        <a:bodyPr/>
        <a:lstStyle/>
        <a:p>
          <a:endParaRPr lang="en-US"/>
        </a:p>
      </dgm:t>
    </dgm:pt>
    <dgm:pt modelId="{1ACD5501-AC24-4F0A-9432-6A858DC580C9}" type="pres">
      <dgm:prSet presAssocID="{64299CE3-5243-41F5-935F-8C7AA1CBF68D}" presName="accent_2" presStyleCnt="0"/>
      <dgm:spPr/>
    </dgm:pt>
    <dgm:pt modelId="{7409D975-EDE9-4098-92EB-A9A833C6D981}" type="pres">
      <dgm:prSet presAssocID="{64299CE3-5243-41F5-935F-8C7AA1CBF68D}" presName="accentRepeatNode" presStyleLbl="solidFgAcc1" presStyleIdx="1" presStyleCnt="5"/>
      <dgm:spPr/>
    </dgm:pt>
    <dgm:pt modelId="{7971B154-8B32-4D80-A860-E20730C386EC}" type="pres">
      <dgm:prSet presAssocID="{0D0E6860-A967-47EC-94CA-E9767E38005C}" presName="text_3" presStyleLbl="node1" presStyleIdx="2" presStyleCnt="5">
        <dgm:presLayoutVars>
          <dgm:bulletEnabled val="1"/>
        </dgm:presLayoutVars>
      </dgm:prSet>
      <dgm:spPr/>
      <dgm:t>
        <a:bodyPr/>
        <a:lstStyle/>
        <a:p>
          <a:endParaRPr lang="en-US"/>
        </a:p>
      </dgm:t>
    </dgm:pt>
    <dgm:pt modelId="{BA1F3695-D43B-4B48-AD8D-3DE75B1F6F3B}" type="pres">
      <dgm:prSet presAssocID="{0D0E6860-A967-47EC-94CA-E9767E38005C}" presName="accent_3" presStyleCnt="0"/>
      <dgm:spPr/>
    </dgm:pt>
    <dgm:pt modelId="{3F71D7C4-7BF2-4E66-9A63-79D5B03C40EA}" type="pres">
      <dgm:prSet presAssocID="{0D0E6860-A967-47EC-94CA-E9767E38005C}" presName="accentRepeatNode" presStyleLbl="solidFgAcc1" presStyleIdx="2" presStyleCnt="5"/>
      <dgm:spPr/>
    </dgm:pt>
    <dgm:pt modelId="{81AF50EA-C2F7-4E78-98D7-795BB773FB4A}" type="pres">
      <dgm:prSet presAssocID="{624043A8-9765-4460-B066-7725055F8FE3}" presName="text_4" presStyleLbl="node1" presStyleIdx="3" presStyleCnt="5">
        <dgm:presLayoutVars>
          <dgm:bulletEnabled val="1"/>
        </dgm:presLayoutVars>
      </dgm:prSet>
      <dgm:spPr/>
      <dgm:t>
        <a:bodyPr/>
        <a:lstStyle/>
        <a:p>
          <a:endParaRPr lang="en-US"/>
        </a:p>
      </dgm:t>
    </dgm:pt>
    <dgm:pt modelId="{AD0178E5-FFE8-40A9-A2AD-F371B3809C89}" type="pres">
      <dgm:prSet presAssocID="{624043A8-9765-4460-B066-7725055F8FE3}" presName="accent_4" presStyleCnt="0"/>
      <dgm:spPr/>
    </dgm:pt>
    <dgm:pt modelId="{9527B846-FBC0-457D-A580-4D2D043F3703}" type="pres">
      <dgm:prSet presAssocID="{624043A8-9765-4460-B066-7725055F8FE3}" presName="accentRepeatNode" presStyleLbl="solidFgAcc1" presStyleIdx="3" presStyleCnt="5"/>
      <dgm:spPr/>
    </dgm:pt>
    <dgm:pt modelId="{87821B2A-ED04-4D93-BFE8-813084C3DAB5}" type="pres">
      <dgm:prSet presAssocID="{A141826B-2F97-4DE6-ADF8-5122150E775A}" presName="text_5" presStyleLbl="node1" presStyleIdx="4" presStyleCnt="5">
        <dgm:presLayoutVars>
          <dgm:bulletEnabled val="1"/>
        </dgm:presLayoutVars>
      </dgm:prSet>
      <dgm:spPr/>
      <dgm:t>
        <a:bodyPr/>
        <a:lstStyle/>
        <a:p>
          <a:endParaRPr lang="en-US"/>
        </a:p>
      </dgm:t>
    </dgm:pt>
    <dgm:pt modelId="{49B0592B-D1F4-4B30-A55B-BB177E687D15}" type="pres">
      <dgm:prSet presAssocID="{A141826B-2F97-4DE6-ADF8-5122150E775A}" presName="accent_5" presStyleCnt="0"/>
      <dgm:spPr/>
    </dgm:pt>
    <dgm:pt modelId="{2BE3BBF9-1FB7-4975-818C-622E66C6DB7F}" type="pres">
      <dgm:prSet presAssocID="{A141826B-2F97-4DE6-ADF8-5122150E775A}" presName="accentRepeatNode" presStyleLbl="solidFgAcc1" presStyleIdx="4" presStyleCnt="5"/>
      <dgm:spPr/>
    </dgm:pt>
  </dgm:ptLst>
  <dgm:cxnLst>
    <dgm:cxn modelId="{87794201-7CCA-4783-B111-8BC48692981C}" type="presOf" srcId="{64299CE3-5243-41F5-935F-8C7AA1CBF68D}" destId="{BABFF323-F42F-45D7-8124-55C2B17E75FE}" srcOrd="0" destOrd="0" presId="urn:microsoft.com/office/officeart/2008/layout/VerticalCurvedList"/>
    <dgm:cxn modelId="{E4B74927-05B2-467B-A66E-1BDA38AEE4B3}" type="presOf" srcId="{0D0E6860-A967-47EC-94CA-E9767E38005C}" destId="{7971B154-8B32-4D80-A860-E20730C386EC}" srcOrd="0" destOrd="0" presId="urn:microsoft.com/office/officeart/2008/layout/VerticalCurvedList"/>
    <dgm:cxn modelId="{DD8303B7-C5FC-4C1E-B5C5-B77B626EB266}" srcId="{350936A3-26E6-4100-A1D1-CAA0B1540766}" destId="{64299CE3-5243-41F5-935F-8C7AA1CBF68D}" srcOrd="1" destOrd="0" parTransId="{D198301E-BB22-43C9-A18C-CF6FA1DB623A}" sibTransId="{C20EB11D-A774-4186-BD40-4C953DBF1DEF}"/>
    <dgm:cxn modelId="{6D07281D-32EE-4C07-B57A-4ED2C40678CE}" type="presOf" srcId="{47D97495-5912-4A99-B748-5C74C4586818}" destId="{F769DABA-7050-4892-B6AF-1DD3ED6C9B20}" srcOrd="0" destOrd="0" presId="urn:microsoft.com/office/officeart/2008/layout/VerticalCurvedList"/>
    <dgm:cxn modelId="{3B372F65-4C4F-4925-850F-6F080B0BA112}" srcId="{350936A3-26E6-4100-A1D1-CAA0B1540766}" destId="{47D97495-5912-4A99-B748-5C74C4586818}" srcOrd="0" destOrd="0" parTransId="{1660D5A1-D376-4883-BDA5-339789DDCF39}" sibTransId="{68B52AB8-BB01-421A-B57C-08C614A7261A}"/>
    <dgm:cxn modelId="{D2700EF6-1FC5-49C9-B0E3-D47D1122CDD1}" srcId="{350936A3-26E6-4100-A1D1-CAA0B1540766}" destId="{624043A8-9765-4460-B066-7725055F8FE3}" srcOrd="3" destOrd="0" parTransId="{890EDBD5-1A34-42F2-BAF5-D349C8FC771B}" sibTransId="{EB643D37-7433-43CC-8373-6FBBC2F6E39E}"/>
    <dgm:cxn modelId="{53C1366D-5C2D-432A-8645-EF0257A1BCFE}" type="presOf" srcId="{A141826B-2F97-4DE6-ADF8-5122150E775A}" destId="{87821B2A-ED04-4D93-BFE8-813084C3DAB5}" srcOrd="0" destOrd="0" presId="urn:microsoft.com/office/officeart/2008/layout/VerticalCurvedList"/>
    <dgm:cxn modelId="{BD3AECE9-09D1-4431-8084-B6561C2375F6}" type="presOf" srcId="{68B52AB8-BB01-421A-B57C-08C614A7261A}" destId="{FEF8A651-EDF1-4061-A750-FD9E31997673}" srcOrd="0" destOrd="0" presId="urn:microsoft.com/office/officeart/2008/layout/VerticalCurvedList"/>
    <dgm:cxn modelId="{3CA08535-4FEA-4AC0-8B16-A12245EF6518}" type="presOf" srcId="{624043A8-9765-4460-B066-7725055F8FE3}" destId="{81AF50EA-C2F7-4E78-98D7-795BB773FB4A}" srcOrd="0" destOrd="0" presId="urn:microsoft.com/office/officeart/2008/layout/VerticalCurvedList"/>
    <dgm:cxn modelId="{5F67C52F-87C9-4DDB-B666-7C9324A01ADE}" srcId="{350936A3-26E6-4100-A1D1-CAA0B1540766}" destId="{A141826B-2F97-4DE6-ADF8-5122150E775A}" srcOrd="4" destOrd="0" parTransId="{D0287B62-7FC2-4A83-B80C-4919AC090740}" sibTransId="{CD522482-8B4C-4EB8-BDFD-B1B197449373}"/>
    <dgm:cxn modelId="{46B08E31-CDCD-4FC9-A71C-B3236A12FBDB}" type="presOf" srcId="{350936A3-26E6-4100-A1D1-CAA0B1540766}" destId="{6A49DD63-F14B-48F1-B4E5-A932E23F03E1}" srcOrd="0" destOrd="0" presId="urn:microsoft.com/office/officeart/2008/layout/VerticalCurvedList"/>
    <dgm:cxn modelId="{779A4D3B-390C-49B3-A838-96F5222FA6F4}" srcId="{350936A3-26E6-4100-A1D1-CAA0B1540766}" destId="{0D0E6860-A967-47EC-94CA-E9767E38005C}" srcOrd="2" destOrd="0" parTransId="{3D86E57F-7C70-430C-B496-E2A74D353E5B}" sibTransId="{60118E52-012A-446A-836A-A5A0D77DDB46}"/>
    <dgm:cxn modelId="{A3038E02-C85A-452D-B3A3-FCAA99D9680F}" type="presParOf" srcId="{6A49DD63-F14B-48F1-B4E5-A932E23F03E1}" destId="{F950CFE5-6C20-482E-AB0D-36EF70AB8E9E}" srcOrd="0" destOrd="0" presId="urn:microsoft.com/office/officeart/2008/layout/VerticalCurvedList"/>
    <dgm:cxn modelId="{EB5A3EC5-891A-43CE-BAEF-2C68EBBA8FDB}" type="presParOf" srcId="{F950CFE5-6C20-482E-AB0D-36EF70AB8E9E}" destId="{AEDD08CF-270B-4D92-95FD-202FCB19C205}" srcOrd="0" destOrd="0" presId="urn:microsoft.com/office/officeart/2008/layout/VerticalCurvedList"/>
    <dgm:cxn modelId="{B176A13B-64E4-46D2-830D-7907F8FA0F63}" type="presParOf" srcId="{AEDD08CF-270B-4D92-95FD-202FCB19C205}" destId="{E6C3B1BD-2352-4C60-AE9F-CAFCCE0D0C1B}" srcOrd="0" destOrd="0" presId="urn:microsoft.com/office/officeart/2008/layout/VerticalCurvedList"/>
    <dgm:cxn modelId="{06FD0374-5D04-4C9B-BCCA-B104CCA69F43}" type="presParOf" srcId="{AEDD08CF-270B-4D92-95FD-202FCB19C205}" destId="{FEF8A651-EDF1-4061-A750-FD9E31997673}" srcOrd="1" destOrd="0" presId="urn:microsoft.com/office/officeart/2008/layout/VerticalCurvedList"/>
    <dgm:cxn modelId="{ECFC7AE5-8928-4C42-8B69-59FD4DBAE5A4}" type="presParOf" srcId="{AEDD08CF-270B-4D92-95FD-202FCB19C205}" destId="{2FDAB4E4-6635-4F9E-920F-8DA159B54B81}" srcOrd="2" destOrd="0" presId="urn:microsoft.com/office/officeart/2008/layout/VerticalCurvedList"/>
    <dgm:cxn modelId="{1454B962-F3BB-4F11-B0E7-90D8216BE9F3}" type="presParOf" srcId="{AEDD08CF-270B-4D92-95FD-202FCB19C205}" destId="{A38E379C-3035-4EA0-A231-6343D2BC644C}" srcOrd="3" destOrd="0" presId="urn:microsoft.com/office/officeart/2008/layout/VerticalCurvedList"/>
    <dgm:cxn modelId="{2196FE70-D907-4E5A-B037-A2C7D451953A}" type="presParOf" srcId="{F950CFE5-6C20-482E-AB0D-36EF70AB8E9E}" destId="{F769DABA-7050-4892-B6AF-1DD3ED6C9B20}" srcOrd="1" destOrd="0" presId="urn:microsoft.com/office/officeart/2008/layout/VerticalCurvedList"/>
    <dgm:cxn modelId="{29E36299-C884-4C5B-B3D3-7A44E3E04B77}" type="presParOf" srcId="{F950CFE5-6C20-482E-AB0D-36EF70AB8E9E}" destId="{F584F37E-7EC9-410B-97FA-0EC881A6252F}" srcOrd="2" destOrd="0" presId="urn:microsoft.com/office/officeart/2008/layout/VerticalCurvedList"/>
    <dgm:cxn modelId="{8CC2CE24-8753-49DC-BB8B-B0DE144D718A}" type="presParOf" srcId="{F584F37E-7EC9-410B-97FA-0EC881A6252F}" destId="{E2FA62EA-11E8-48CB-8E68-C9D7F0ECFB1D}" srcOrd="0" destOrd="0" presId="urn:microsoft.com/office/officeart/2008/layout/VerticalCurvedList"/>
    <dgm:cxn modelId="{5DF5E0C0-E6D1-41B4-8437-9AE858E6FDD2}" type="presParOf" srcId="{F950CFE5-6C20-482E-AB0D-36EF70AB8E9E}" destId="{BABFF323-F42F-45D7-8124-55C2B17E75FE}" srcOrd="3" destOrd="0" presId="urn:microsoft.com/office/officeart/2008/layout/VerticalCurvedList"/>
    <dgm:cxn modelId="{1819A329-D4F0-47ED-9190-2617DC3C3838}" type="presParOf" srcId="{F950CFE5-6C20-482E-AB0D-36EF70AB8E9E}" destId="{1ACD5501-AC24-4F0A-9432-6A858DC580C9}" srcOrd="4" destOrd="0" presId="urn:microsoft.com/office/officeart/2008/layout/VerticalCurvedList"/>
    <dgm:cxn modelId="{AF8157D3-7635-4EB1-9904-9508CF95C8D9}" type="presParOf" srcId="{1ACD5501-AC24-4F0A-9432-6A858DC580C9}" destId="{7409D975-EDE9-4098-92EB-A9A833C6D981}" srcOrd="0" destOrd="0" presId="urn:microsoft.com/office/officeart/2008/layout/VerticalCurvedList"/>
    <dgm:cxn modelId="{F6C43BA6-D0D1-4E98-BD2D-ED28D1BB209D}" type="presParOf" srcId="{F950CFE5-6C20-482E-AB0D-36EF70AB8E9E}" destId="{7971B154-8B32-4D80-A860-E20730C386EC}" srcOrd="5" destOrd="0" presId="urn:microsoft.com/office/officeart/2008/layout/VerticalCurvedList"/>
    <dgm:cxn modelId="{FCDC3BBE-A56A-497C-A402-E0FDCC09E4AE}" type="presParOf" srcId="{F950CFE5-6C20-482E-AB0D-36EF70AB8E9E}" destId="{BA1F3695-D43B-4B48-AD8D-3DE75B1F6F3B}" srcOrd="6" destOrd="0" presId="urn:microsoft.com/office/officeart/2008/layout/VerticalCurvedList"/>
    <dgm:cxn modelId="{1CBB6EF6-69DC-42E7-A13D-53EA0B2B9472}" type="presParOf" srcId="{BA1F3695-D43B-4B48-AD8D-3DE75B1F6F3B}" destId="{3F71D7C4-7BF2-4E66-9A63-79D5B03C40EA}" srcOrd="0" destOrd="0" presId="urn:microsoft.com/office/officeart/2008/layout/VerticalCurvedList"/>
    <dgm:cxn modelId="{043E0F16-40A9-4BD8-B1D5-5D7D169BA911}" type="presParOf" srcId="{F950CFE5-6C20-482E-AB0D-36EF70AB8E9E}" destId="{81AF50EA-C2F7-4E78-98D7-795BB773FB4A}" srcOrd="7" destOrd="0" presId="urn:microsoft.com/office/officeart/2008/layout/VerticalCurvedList"/>
    <dgm:cxn modelId="{67D54C55-6F66-4A45-9CA3-356B4E9777B4}" type="presParOf" srcId="{F950CFE5-6C20-482E-AB0D-36EF70AB8E9E}" destId="{AD0178E5-FFE8-40A9-A2AD-F371B3809C89}" srcOrd="8" destOrd="0" presId="urn:microsoft.com/office/officeart/2008/layout/VerticalCurvedList"/>
    <dgm:cxn modelId="{0A1C8436-7E32-4F19-BE26-2238202FC49C}" type="presParOf" srcId="{AD0178E5-FFE8-40A9-A2AD-F371B3809C89}" destId="{9527B846-FBC0-457D-A580-4D2D043F3703}" srcOrd="0" destOrd="0" presId="urn:microsoft.com/office/officeart/2008/layout/VerticalCurvedList"/>
    <dgm:cxn modelId="{0897E955-B013-45ED-A9A8-E0C943DD4A5E}" type="presParOf" srcId="{F950CFE5-6C20-482E-AB0D-36EF70AB8E9E}" destId="{87821B2A-ED04-4D93-BFE8-813084C3DAB5}" srcOrd="9" destOrd="0" presId="urn:microsoft.com/office/officeart/2008/layout/VerticalCurvedList"/>
    <dgm:cxn modelId="{BA6885AF-2487-468D-B086-B2362AC5995B}" type="presParOf" srcId="{F950CFE5-6C20-482E-AB0D-36EF70AB8E9E}" destId="{49B0592B-D1F4-4B30-A55B-BB177E687D15}" srcOrd="10" destOrd="0" presId="urn:microsoft.com/office/officeart/2008/layout/VerticalCurvedList"/>
    <dgm:cxn modelId="{446BE20D-DD61-4685-A4FC-5798FAE0F1EA}" type="presParOf" srcId="{49B0592B-D1F4-4B30-A55B-BB177E687D15}" destId="{2BE3BBF9-1FB7-4975-818C-622E66C6DB7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DB849-0C48-45D7-A070-92EB0D8C39D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91DCE98-835C-48E2-9239-59C81EFC2204}">
      <dgm:prSet phldrT="[Text]" custT="1"/>
      <dgm:spPr/>
      <dgm:t>
        <a:bodyPr/>
        <a:lstStyle/>
        <a:p>
          <a:r>
            <a:rPr lang="en-US" altLang="zh-TW" sz="1600" dirty="0" smtClean="0">
              <a:latin typeface="Arial" charset="0"/>
              <a:ea typeface="ＭＳ Ｐゴシック" pitchFamily="50" charset="-128"/>
            </a:rPr>
            <a:t>Child Labor</a:t>
          </a:r>
          <a:endParaRPr lang="en-US" sz="1600" dirty="0"/>
        </a:p>
      </dgm:t>
    </dgm:pt>
    <dgm:pt modelId="{45BCF0F1-0BD8-4A18-8B66-B42AD98B7768}" type="parTrans" cxnId="{9955FAB5-F3CD-4460-A780-EC1C8C8EA9F0}">
      <dgm:prSet/>
      <dgm:spPr/>
      <dgm:t>
        <a:bodyPr/>
        <a:lstStyle/>
        <a:p>
          <a:endParaRPr lang="en-US" sz="1600"/>
        </a:p>
      </dgm:t>
    </dgm:pt>
    <dgm:pt modelId="{125E441E-A1F5-4C00-82A4-D3A6F87807C6}" type="sibTrans" cxnId="{9955FAB5-F3CD-4460-A780-EC1C8C8EA9F0}">
      <dgm:prSet/>
      <dgm:spPr/>
      <dgm:t>
        <a:bodyPr/>
        <a:lstStyle/>
        <a:p>
          <a:endParaRPr lang="en-US" sz="1600"/>
        </a:p>
      </dgm:t>
    </dgm:pt>
    <dgm:pt modelId="{2851B3F3-00F1-4DBE-BDBF-32A204FABFC9}">
      <dgm:prSet phldrT="[Text]" custT="1"/>
      <dgm:spPr/>
      <dgm:t>
        <a:bodyPr/>
        <a:lstStyle/>
        <a:p>
          <a:r>
            <a:rPr lang="en-US" sz="1600" dirty="0" smtClean="0"/>
            <a:t>Forced Labor</a:t>
          </a:r>
          <a:endParaRPr lang="en-US" sz="1600" dirty="0"/>
        </a:p>
      </dgm:t>
    </dgm:pt>
    <dgm:pt modelId="{F7EABB4B-5DAB-48DD-8AD1-9314DDE4230C}" type="parTrans" cxnId="{A5B3B2EB-1F0E-41B4-9EEE-700AD96BE724}">
      <dgm:prSet/>
      <dgm:spPr/>
      <dgm:t>
        <a:bodyPr/>
        <a:lstStyle/>
        <a:p>
          <a:endParaRPr lang="en-US" sz="1600"/>
        </a:p>
      </dgm:t>
    </dgm:pt>
    <dgm:pt modelId="{C44348FF-523A-463F-852C-C9E324AD2E81}" type="sibTrans" cxnId="{A5B3B2EB-1F0E-41B4-9EEE-700AD96BE724}">
      <dgm:prSet/>
      <dgm:spPr/>
      <dgm:t>
        <a:bodyPr/>
        <a:lstStyle/>
        <a:p>
          <a:endParaRPr lang="en-US" sz="1600"/>
        </a:p>
      </dgm:t>
    </dgm:pt>
    <dgm:pt modelId="{6D7EDB43-9ED9-44AA-8EDA-BB9C759E73F5}">
      <dgm:prSet phldrT="[Text]" custT="1"/>
      <dgm:spPr/>
      <dgm:t>
        <a:bodyPr/>
        <a:lstStyle/>
        <a:p>
          <a:r>
            <a:rPr lang="en-US" sz="1600" dirty="0" smtClean="0"/>
            <a:t>Health &amp; Safety </a:t>
          </a:r>
          <a:endParaRPr lang="en-US" sz="1600" dirty="0"/>
        </a:p>
      </dgm:t>
    </dgm:pt>
    <dgm:pt modelId="{A9CA03B7-511F-4D19-A56C-9C2A6605BB81}" type="parTrans" cxnId="{710721AA-69DD-4D47-8DE6-4AA7478D5FF5}">
      <dgm:prSet/>
      <dgm:spPr/>
      <dgm:t>
        <a:bodyPr/>
        <a:lstStyle/>
        <a:p>
          <a:endParaRPr lang="en-US" sz="1600"/>
        </a:p>
      </dgm:t>
    </dgm:pt>
    <dgm:pt modelId="{A0248B8F-7E5B-4DBC-992F-F9A578885041}" type="sibTrans" cxnId="{710721AA-69DD-4D47-8DE6-4AA7478D5FF5}">
      <dgm:prSet/>
      <dgm:spPr/>
      <dgm:t>
        <a:bodyPr/>
        <a:lstStyle/>
        <a:p>
          <a:endParaRPr lang="en-US" sz="1600"/>
        </a:p>
      </dgm:t>
    </dgm:pt>
    <dgm:pt modelId="{BC06FB42-B7F6-4F31-814F-AC28C5F1EB0A}">
      <dgm:prSet custT="1"/>
      <dgm:spPr/>
      <dgm:t>
        <a:bodyPr/>
        <a:lstStyle/>
        <a:p>
          <a:r>
            <a:rPr lang="en-US" sz="1600" dirty="0" smtClean="0"/>
            <a:t>Freedom of Association</a:t>
          </a:r>
          <a:endParaRPr lang="en-US" sz="1600" dirty="0"/>
        </a:p>
      </dgm:t>
    </dgm:pt>
    <dgm:pt modelId="{F4F69A59-8FE9-4135-AE0C-783EB1EDC047}" type="parTrans" cxnId="{B65B1EFF-1A42-4963-B14D-E15EC2A42084}">
      <dgm:prSet/>
      <dgm:spPr/>
      <dgm:t>
        <a:bodyPr/>
        <a:lstStyle/>
        <a:p>
          <a:endParaRPr lang="en-US" sz="1600"/>
        </a:p>
      </dgm:t>
    </dgm:pt>
    <dgm:pt modelId="{A0B5003D-D467-470F-80CE-F50A7F1C8C69}" type="sibTrans" cxnId="{B65B1EFF-1A42-4963-B14D-E15EC2A42084}">
      <dgm:prSet/>
      <dgm:spPr/>
      <dgm:t>
        <a:bodyPr/>
        <a:lstStyle/>
        <a:p>
          <a:endParaRPr lang="en-US" sz="1600"/>
        </a:p>
      </dgm:t>
    </dgm:pt>
    <dgm:pt modelId="{89EE0DBC-A4DE-4F7B-9C85-A8502068BFAB}">
      <dgm:prSet custT="1"/>
      <dgm:spPr/>
      <dgm:t>
        <a:bodyPr/>
        <a:lstStyle/>
        <a:p>
          <a:r>
            <a:rPr lang="en-US" sz="1600" dirty="0" smtClean="0"/>
            <a:t>Discrimination </a:t>
          </a:r>
          <a:endParaRPr lang="en-US" sz="1600" dirty="0"/>
        </a:p>
      </dgm:t>
    </dgm:pt>
    <dgm:pt modelId="{9045A6EC-E1AB-49E8-91D9-DFA7C19E87BF}" type="parTrans" cxnId="{16356B82-5546-46C0-BD6C-BD52032392DC}">
      <dgm:prSet/>
      <dgm:spPr/>
      <dgm:t>
        <a:bodyPr/>
        <a:lstStyle/>
        <a:p>
          <a:endParaRPr lang="en-US" sz="1600"/>
        </a:p>
      </dgm:t>
    </dgm:pt>
    <dgm:pt modelId="{ED6CE23B-FEFE-4686-8133-FDBC581DAF26}" type="sibTrans" cxnId="{16356B82-5546-46C0-BD6C-BD52032392DC}">
      <dgm:prSet/>
      <dgm:spPr/>
      <dgm:t>
        <a:bodyPr/>
        <a:lstStyle/>
        <a:p>
          <a:endParaRPr lang="en-US" sz="1600"/>
        </a:p>
      </dgm:t>
    </dgm:pt>
    <dgm:pt modelId="{E6D858EE-CD77-47E7-8501-BD60B59F3583}">
      <dgm:prSet custT="1"/>
      <dgm:spPr/>
      <dgm:t>
        <a:bodyPr/>
        <a:lstStyle/>
        <a:p>
          <a:r>
            <a:rPr lang="en-US" altLang="zh-TW" sz="1600" dirty="0" smtClean="0">
              <a:latin typeface="Arial" charset="0"/>
              <a:ea typeface="ＭＳ Ｐゴシック" pitchFamily="50" charset="-128"/>
            </a:rPr>
            <a:t>Disciplinary Practices</a:t>
          </a:r>
          <a:endParaRPr lang="en-US" sz="1600" dirty="0"/>
        </a:p>
      </dgm:t>
    </dgm:pt>
    <dgm:pt modelId="{D598FD7D-A022-4ABD-89C4-293085637BE4}" type="parTrans" cxnId="{77753C38-05EB-4944-8C20-AF1939118441}">
      <dgm:prSet/>
      <dgm:spPr/>
      <dgm:t>
        <a:bodyPr/>
        <a:lstStyle/>
        <a:p>
          <a:endParaRPr lang="en-US" sz="1600"/>
        </a:p>
      </dgm:t>
    </dgm:pt>
    <dgm:pt modelId="{A5947E27-7230-4470-92FA-C097A27B4F20}" type="sibTrans" cxnId="{77753C38-05EB-4944-8C20-AF1939118441}">
      <dgm:prSet/>
      <dgm:spPr/>
      <dgm:t>
        <a:bodyPr/>
        <a:lstStyle/>
        <a:p>
          <a:endParaRPr lang="en-US" sz="1600"/>
        </a:p>
      </dgm:t>
    </dgm:pt>
    <dgm:pt modelId="{1859DB87-B7B6-42A9-A009-0347C9C3E09D}">
      <dgm:prSet custT="1"/>
      <dgm:spPr/>
      <dgm:t>
        <a:bodyPr/>
        <a:lstStyle/>
        <a:p>
          <a:r>
            <a:rPr lang="en-US" sz="1600" dirty="0" smtClean="0"/>
            <a:t>Working Hours </a:t>
          </a:r>
          <a:endParaRPr lang="en-US" sz="1600" dirty="0"/>
        </a:p>
      </dgm:t>
    </dgm:pt>
    <dgm:pt modelId="{AB11F145-D52F-4995-809D-CC5C0655189A}" type="parTrans" cxnId="{D0E06BC3-4C3E-431C-8388-4DCA09269A08}">
      <dgm:prSet/>
      <dgm:spPr/>
      <dgm:t>
        <a:bodyPr/>
        <a:lstStyle/>
        <a:p>
          <a:endParaRPr lang="en-US" sz="1600"/>
        </a:p>
      </dgm:t>
    </dgm:pt>
    <dgm:pt modelId="{BC55E30C-084A-45B8-96B5-1D4E59342A44}" type="sibTrans" cxnId="{D0E06BC3-4C3E-431C-8388-4DCA09269A08}">
      <dgm:prSet/>
      <dgm:spPr/>
      <dgm:t>
        <a:bodyPr/>
        <a:lstStyle/>
        <a:p>
          <a:endParaRPr lang="en-US" sz="1600"/>
        </a:p>
      </dgm:t>
    </dgm:pt>
    <dgm:pt modelId="{C594BE69-77B8-432C-B6F0-C429CD1CE739}">
      <dgm:prSet custT="1"/>
      <dgm:spPr/>
      <dgm:t>
        <a:bodyPr/>
        <a:lstStyle/>
        <a:p>
          <a:r>
            <a:rPr lang="en-US" altLang="zh-TW" sz="1600" dirty="0" smtClean="0">
              <a:latin typeface="Arial" charset="0"/>
              <a:ea typeface="ＭＳ Ｐゴシック" pitchFamily="50" charset="-128"/>
            </a:rPr>
            <a:t>Compensation</a:t>
          </a:r>
          <a:endParaRPr lang="en-US" sz="1600" dirty="0"/>
        </a:p>
      </dgm:t>
    </dgm:pt>
    <dgm:pt modelId="{1F5B294A-D601-42E6-B31C-97E65A840A65}" type="parTrans" cxnId="{52411C07-F4BE-445F-B833-93F626BA22AA}">
      <dgm:prSet/>
      <dgm:spPr/>
      <dgm:t>
        <a:bodyPr/>
        <a:lstStyle/>
        <a:p>
          <a:endParaRPr lang="en-US" sz="1600"/>
        </a:p>
      </dgm:t>
    </dgm:pt>
    <dgm:pt modelId="{99CCC4C7-622E-43BF-A139-45901962B662}" type="sibTrans" cxnId="{52411C07-F4BE-445F-B833-93F626BA22AA}">
      <dgm:prSet/>
      <dgm:spPr/>
      <dgm:t>
        <a:bodyPr/>
        <a:lstStyle/>
        <a:p>
          <a:endParaRPr lang="en-US" sz="1600"/>
        </a:p>
      </dgm:t>
    </dgm:pt>
    <dgm:pt modelId="{75019CD4-3555-49B9-A867-F56F6D3FE031}">
      <dgm:prSet custT="1"/>
      <dgm:spPr/>
      <dgm:t>
        <a:bodyPr/>
        <a:lstStyle/>
        <a:p>
          <a:r>
            <a:rPr lang="en-US" sz="1600" dirty="0" smtClean="0"/>
            <a:t>Management System </a:t>
          </a:r>
          <a:endParaRPr lang="en-US" sz="1600" dirty="0"/>
        </a:p>
      </dgm:t>
    </dgm:pt>
    <dgm:pt modelId="{640BAF83-9F3B-4268-9EF0-AC4ACEF698BB}" type="parTrans" cxnId="{BC21D3F5-5225-46F8-B5F5-AB57B29406E1}">
      <dgm:prSet/>
      <dgm:spPr/>
      <dgm:t>
        <a:bodyPr/>
        <a:lstStyle/>
        <a:p>
          <a:endParaRPr lang="en-US" sz="1600"/>
        </a:p>
      </dgm:t>
    </dgm:pt>
    <dgm:pt modelId="{4EE8DD4A-CF79-48B8-BAF1-660C5A8B8F78}" type="sibTrans" cxnId="{BC21D3F5-5225-46F8-B5F5-AB57B29406E1}">
      <dgm:prSet/>
      <dgm:spPr/>
      <dgm:t>
        <a:bodyPr/>
        <a:lstStyle/>
        <a:p>
          <a:endParaRPr lang="en-US" sz="1600"/>
        </a:p>
      </dgm:t>
    </dgm:pt>
    <dgm:pt modelId="{A9D25138-4EED-4819-A64F-0BE4EC645EB0}" type="pres">
      <dgm:prSet presAssocID="{3DBDB849-0C48-45D7-A070-92EB0D8C39DF}" presName="linear" presStyleCnt="0">
        <dgm:presLayoutVars>
          <dgm:dir/>
          <dgm:animLvl val="lvl"/>
          <dgm:resizeHandles val="exact"/>
        </dgm:presLayoutVars>
      </dgm:prSet>
      <dgm:spPr/>
      <dgm:t>
        <a:bodyPr/>
        <a:lstStyle/>
        <a:p>
          <a:endParaRPr lang="en-US"/>
        </a:p>
      </dgm:t>
    </dgm:pt>
    <dgm:pt modelId="{AE6EBF49-AEAF-46E7-8406-2777DAFB9413}" type="pres">
      <dgm:prSet presAssocID="{191DCE98-835C-48E2-9239-59C81EFC2204}" presName="parentLin" presStyleCnt="0"/>
      <dgm:spPr/>
    </dgm:pt>
    <dgm:pt modelId="{339163C5-BC58-4807-ADB0-46D3BA660B74}" type="pres">
      <dgm:prSet presAssocID="{191DCE98-835C-48E2-9239-59C81EFC2204}" presName="parentLeftMargin" presStyleLbl="node1" presStyleIdx="0" presStyleCnt="9"/>
      <dgm:spPr/>
      <dgm:t>
        <a:bodyPr/>
        <a:lstStyle/>
        <a:p>
          <a:endParaRPr lang="en-US"/>
        </a:p>
      </dgm:t>
    </dgm:pt>
    <dgm:pt modelId="{09B841E2-32D1-4975-BA51-2F7D7D80B960}" type="pres">
      <dgm:prSet presAssocID="{191DCE98-835C-48E2-9239-59C81EFC2204}" presName="parentText" presStyleLbl="node1" presStyleIdx="0" presStyleCnt="9">
        <dgm:presLayoutVars>
          <dgm:chMax val="0"/>
          <dgm:bulletEnabled val="1"/>
        </dgm:presLayoutVars>
      </dgm:prSet>
      <dgm:spPr/>
      <dgm:t>
        <a:bodyPr/>
        <a:lstStyle/>
        <a:p>
          <a:endParaRPr lang="en-US"/>
        </a:p>
      </dgm:t>
    </dgm:pt>
    <dgm:pt modelId="{3A0A7243-69ED-41E5-9859-0C7C3C29D744}" type="pres">
      <dgm:prSet presAssocID="{191DCE98-835C-48E2-9239-59C81EFC2204}" presName="negativeSpace" presStyleCnt="0"/>
      <dgm:spPr/>
    </dgm:pt>
    <dgm:pt modelId="{B4083307-5503-458F-B40B-635715BB199C}" type="pres">
      <dgm:prSet presAssocID="{191DCE98-835C-48E2-9239-59C81EFC2204}" presName="childText" presStyleLbl="conFgAcc1" presStyleIdx="0" presStyleCnt="9">
        <dgm:presLayoutVars>
          <dgm:bulletEnabled val="1"/>
        </dgm:presLayoutVars>
      </dgm:prSet>
      <dgm:spPr/>
    </dgm:pt>
    <dgm:pt modelId="{F37621DA-0EE2-4B4A-A9B5-3C42E22C0774}" type="pres">
      <dgm:prSet presAssocID="{125E441E-A1F5-4C00-82A4-D3A6F87807C6}" presName="spaceBetweenRectangles" presStyleCnt="0"/>
      <dgm:spPr/>
    </dgm:pt>
    <dgm:pt modelId="{67ABA642-3352-4BD9-8FAB-BD814376C767}" type="pres">
      <dgm:prSet presAssocID="{2851B3F3-00F1-4DBE-BDBF-32A204FABFC9}" presName="parentLin" presStyleCnt="0"/>
      <dgm:spPr/>
    </dgm:pt>
    <dgm:pt modelId="{ACB46DD7-4C19-4B13-8373-811AA586B54A}" type="pres">
      <dgm:prSet presAssocID="{2851B3F3-00F1-4DBE-BDBF-32A204FABFC9}" presName="parentLeftMargin" presStyleLbl="node1" presStyleIdx="0" presStyleCnt="9"/>
      <dgm:spPr/>
      <dgm:t>
        <a:bodyPr/>
        <a:lstStyle/>
        <a:p>
          <a:endParaRPr lang="en-US"/>
        </a:p>
      </dgm:t>
    </dgm:pt>
    <dgm:pt modelId="{CCAFAC6C-2744-41D8-8231-53668A73C821}" type="pres">
      <dgm:prSet presAssocID="{2851B3F3-00F1-4DBE-BDBF-32A204FABFC9}" presName="parentText" presStyleLbl="node1" presStyleIdx="1" presStyleCnt="9">
        <dgm:presLayoutVars>
          <dgm:chMax val="0"/>
          <dgm:bulletEnabled val="1"/>
        </dgm:presLayoutVars>
      </dgm:prSet>
      <dgm:spPr/>
      <dgm:t>
        <a:bodyPr/>
        <a:lstStyle/>
        <a:p>
          <a:endParaRPr lang="en-US"/>
        </a:p>
      </dgm:t>
    </dgm:pt>
    <dgm:pt modelId="{BF2666B3-C851-431C-8B55-2BA8295A2A1E}" type="pres">
      <dgm:prSet presAssocID="{2851B3F3-00F1-4DBE-BDBF-32A204FABFC9}" presName="negativeSpace" presStyleCnt="0"/>
      <dgm:spPr/>
    </dgm:pt>
    <dgm:pt modelId="{C38E123C-9FB2-4A25-830A-416F28FF0094}" type="pres">
      <dgm:prSet presAssocID="{2851B3F3-00F1-4DBE-BDBF-32A204FABFC9}" presName="childText" presStyleLbl="conFgAcc1" presStyleIdx="1" presStyleCnt="9">
        <dgm:presLayoutVars>
          <dgm:bulletEnabled val="1"/>
        </dgm:presLayoutVars>
      </dgm:prSet>
      <dgm:spPr/>
    </dgm:pt>
    <dgm:pt modelId="{96B8AE56-3589-4B2B-87E4-01BFDF1B87CD}" type="pres">
      <dgm:prSet presAssocID="{C44348FF-523A-463F-852C-C9E324AD2E81}" presName="spaceBetweenRectangles" presStyleCnt="0"/>
      <dgm:spPr/>
    </dgm:pt>
    <dgm:pt modelId="{8781FE8C-9035-4061-B5FB-3872DB031BE9}" type="pres">
      <dgm:prSet presAssocID="{6D7EDB43-9ED9-44AA-8EDA-BB9C759E73F5}" presName="parentLin" presStyleCnt="0"/>
      <dgm:spPr/>
    </dgm:pt>
    <dgm:pt modelId="{C50F2C25-8C43-4F67-AD68-5073BBBA862A}" type="pres">
      <dgm:prSet presAssocID="{6D7EDB43-9ED9-44AA-8EDA-BB9C759E73F5}" presName="parentLeftMargin" presStyleLbl="node1" presStyleIdx="1" presStyleCnt="9"/>
      <dgm:spPr/>
      <dgm:t>
        <a:bodyPr/>
        <a:lstStyle/>
        <a:p>
          <a:endParaRPr lang="en-US"/>
        </a:p>
      </dgm:t>
    </dgm:pt>
    <dgm:pt modelId="{6BB130DF-E18F-488F-9B15-A25BFD78833D}" type="pres">
      <dgm:prSet presAssocID="{6D7EDB43-9ED9-44AA-8EDA-BB9C759E73F5}" presName="parentText" presStyleLbl="node1" presStyleIdx="2" presStyleCnt="9">
        <dgm:presLayoutVars>
          <dgm:chMax val="0"/>
          <dgm:bulletEnabled val="1"/>
        </dgm:presLayoutVars>
      </dgm:prSet>
      <dgm:spPr/>
      <dgm:t>
        <a:bodyPr/>
        <a:lstStyle/>
        <a:p>
          <a:endParaRPr lang="en-US"/>
        </a:p>
      </dgm:t>
    </dgm:pt>
    <dgm:pt modelId="{7B81F2C8-4676-4957-8866-2713BF6B655F}" type="pres">
      <dgm:prSet presAssocID="{6D7EDB43-9ED9-44AA-8EDA-BB9C759E73F5}" presName="negativeSpace" presStyleCnt="0"/>
      <dgm:spPr/>
    </dgm:pt>
    <dgm:pt modelId="{57107185-825F-44D0-A1E0-D0C05B0DB908}" type="pres">
      <dgm:prSet presAssocID="{6D7EDB43-9ED9-44AA-8EDA-BB9C759E73F5}" presName="childText" presStyleLbl="conFgAcc1" presStyleIdx="2" presStyleCnt="9">
        <dgm:presLayoutVars>
          <dgm:bulletEnabled val="1"/>
        </dgm:presLayoutVars>
      </dgm:prSet>
      <dgm:spPr/>
    </dgm:pt>
    <dgm:pt modelId="{922C3F19-5019-4E57-93D1-0EE5F0275CDD}" type="pres">
      <dgm:prSet presAssocID="{A0248B8F-7E5B-4DBC-992F-F9A578885041}" presName="spaceBetweenRectangles" presStyleCnt="0"/>
      <dgm:spPr/>
    </dgm:pt>
    <dgm:pt modelId="{125C2230-632B-43BA-98AA-8FA2626C62CA}" type="pres">
      <dgm:prSet presAssocID="{BC06FB42-B7F6-4F31-814F-AC28C5F1EB0A}" presName="parentLin" presStyleCnt="0"/>
      <dgm:spPr/>
    </dgm:pt>
    <dgm:pt modelId="{440FAED8-2BC0-4EF1-8275-15D5FB5F51CD}" type="pres">
      <dgm:prSet presAssocID="{BC06FB42-B7F6-4F31-814F-AC28C5F1EB0A}" presName="parentLeftMargin" presStyleLbl="node1" presStyleIdx="2" presStyleCnt="9"/>
      <dgm:spPr/>
      <dgm:t>
        <a:bodyPr/>
        <a:lstStyle/>
        <a:p>
          <a:endParaRPr lang="en-US"/>
        </a:p>
      </dgm:t>
    </dgm:pt>
    <dgm:pt modelId="{1A46DD56-E29F-49E0-9983-298422FC6B48}" type="pres">
      <dgm:prSet presAssocID="{BC06FB42-B7F6-4F31-814F-AC28C5F1EB0A}" presName="parentText" presStyleLbl="node1" presStyleIdx="3" presStyleCnt="9">
        <dgm:presLayoutVars>
          <dgm:chMax val="0"/>
          <dgm:bulletEnabled val="1"/>
        </dgm:presLayoutVars>
      </dgm:prSet>
      <dgm:spPr/>
      <dgm:t>
        <a:bodyPr/>
        <a:lstStyle/>
        <a:p>
          <a:endParaRPr lang="en-US"/>
        </a:p>
      </dgm:t>
    </dgm:pt>
    <dgm:pt modelId="{76460E78-7CD4-4E98-A5DE-5B004756C660}" type="pres">
      <dgm:prSet presAssocID="{BC06FB42-B7F6-4F31-814F-AC28C5F1EB0A}" presName="negativeSpace" presStyleCnt="0"/>
      <dgm:spPr/>
    </dgm:pt>
    <dgm:pt modelId="{07E630E5-B845-4103-9B2D-64368003761F}" type="pres">
      <dgm:prSet presAssocID="{BC06FB42-B7F6-4F31-814F-AC28C5F1EB0A}" presName="childText" presStyleLbl="conFgAcc1" presStyleIdx="3" presStyleCnt="9">
        <dgm:presLayoutVars>
          <dgm:bulletEnabled val="1"/>
        </dgm:presLayoutVars>
      </dgm:prSet>
      <dgm:spPr/>
    </dgm:pt>
    <dgm:pt modelId="{B01947DF-3014-4682-8F51-C3AF768E0A59}" type="pres">
      <dgm:prSet presAssocID="{A0B5003D-D467-470F-80CE-F50A7F1C8C69}" presName="spaceBetweenRectangles" presStyleCnt="0"/>
      <dgm:spPr/>
    </dgm:pt>
    <dgm:pt modelId="{6ED04851-4BA1-4495-9EEC-57ACFCD52F89}" type="pres">
      <dgm:prSet presAssocID="{89EE0DBC-A4DE-4F7B-9C85-A8502068BFAB}" presName="parentLin" presStyleCnt="0"/>
      <dgm:spPr/>
    </dgm:pt>
    <dgm:pt modelId="{A3E5D89D-3311-42F0-ADCB-D9EBDDE17976}" type="pres">
      <dgm:prSet presAssocID="{89EE0DBC-A4DE-4F7B-9C85-A8502068BFAB}" presName="parentLeftMargin" presStyleLbl="node1" presStyleIdx="3" presStyleCnt="9"/>
      <dgm:spPr/>
      <dgm:t>
        <a:bodyPr/>
        <a:lstStyle/>
        <a:p>
          <a:endParaRPr lang="en-US"/>
        </a:p>
      </dgm:t>
    </dgm:pt>
    <dgm:pt modelId="{D2E1CCFF-9863-4897-B461-1B4F188CCB8E}" type="pres">
      <dgm:prSet presAssocID="{89EE0DBC-A4DE-4F7B-9C85-A8502068BFAB}" presName="parentText" presStyleLbl="node1" presStyleIdx="4" presStyleCnt="9">
        <dgm:presLayoutVars>
          <dgm:chMax val="0"/>
          <dgm:bulletEnabled val="1"/>
        </dgm:presLayoutVars>
      </dgm:prSet>
      <dgm:spPr/>
      <dgm:t>
        <a:bodyPr/>
        <a:lstStyle/>
        <a:p>
          <a:endParaRPr lang="en-US"/>
        </a:p>
      </dgm:t>
    </dgm:pt>
    <dgm:pt modelId="{80FB80B2-C8A3-4314-9350-BE4D4205EA84}" type="pres">
      <dgm:prSet presAssocID="{89EE0DBC-A4DE-4F7B-9C85-A8502068BFAB}" presName="negativeSpace" presStyleCnt="0"/>
      <dgm:spPr/>
    </dgm:pt>
    <dgm:pt modelId="{0626BC7E-5389-469C-A0A4-EEE655E278B7}" type="pres">
      <dgm:prSet presAssocID="{89EE0DBC-A4DE-4F7B-9C85-A8502068BFAB}" presName="childText" presStyleLbl="conFgAcc1" presStyleIdx="4" presStyleCnt="9">
        <dgm:presLayoutVars>
          <dgm:bulletEnabled val="1"/>
        </dgm:presLayoutVars>
      </dgm:prSet>
      <dgm:spPr/>
    </dgm:pt>
    <dgm:pt modelId="{C90CB434-74D6-4D64-959B-3170B88D8627}" type="pres">
      <dgm:prSet presAssocID="{ED6CE23B-FEFE-4686-8133-FDBC581DAF26}" presName="spaceBetweenRectangles" presStyleCnt="0"/>
      <dgm:spPr/>
    </dgm:pt>
    <dgm:pt modelId="{F5B0F56B-4AF5-4C68-B322-270145E1EAF2}" type="pres">
      <dgm:prSet presAssocID="{E6D858EE-CD77-47E7-8501-BD60B59F3583}" presName="parentLin" presStyleCnt="0"/>
      <dgm:spPr/>
    </dgm:pt>
    <dgm:pt modelId="{63C42C58-7C55-469C-87DD-8AE0EE917BE4}" type="pres">
      <dgm:prSet presAssocID="{E6D858EE-CD77-47E7-8501-BD60B59F3583}" presName="parentLeftMargin" presStyleLbl="node1" presStyleIdx="4" presStyleCnt="9"/>
      <dgm:spPr/>
      <dgm:t>
        <a:bodyPr/>
        <a:lstStyle/>
        <a:p>
          <a:endParaRPr lang="en-US"/>
        </a:p>
      </dgm:t>
    </dgm:pt>
    <dgm:pt modelId="{D4E4B8FF-BFA4-494D-8AAF-F70651B94501}" type="pres">
      <dgm:prSet presAssocID="{E6D858EE-CD77-47E7-8501-BD60B59F3583}" presName="parentText" presStyleLbl="node1" presStyleIdx="5" presStyleCnt="9">
        <dgm:presLayoutVars>
          <dgm:chMax val="0"/>
          <dgm:bulletEnabled val="1"/>
        </dgm:presLayoutVars>
      </dgm:prSet>
      <dgm:spPr/>
      <dgm:t>
        <a:bodyPr/>
        <a:lstStyle/>
        <a:p>
          <a:endParaRPr lang="en-US"/>
        </a:p>
      </dgm:t>
    </dgm:pt>
    <dgm:pt modelId="{AFB2F246-C4CD-4855-9322-00C6D02AE47E}" type="pres">
      <dgm:prSet presAssocID="{E6D858EE-CD77-47E7-8501-BD60B59F3583}" presName="negativeSpace" presStyleCnt="0"/>
      <dgm:spPr/>
    </dgm:pt>
    <dgm:pt modelId="{7FE50F28-F1D2-4E76-8721-65077196A237}" type="pres">
      <dgm:prSet presAssocID="{E6D858EE-CD77-47E7-8501-BD60B59F3583}" presName="childText" presStyleLbl="conFgAcc1" presStyleIdx="5" presStyleCnt="9">
        <dgm:presLayoutVars>
          <dgm:bulletEnabled val="1"/>
        </dgm:presLayoutVars>
      </dgm:prSet>
      <dgm:spPr/>
    </dgm:pt>
    <dgm:pt modelId="{929C5633-EEF9-49A1-894C-8775E21C2453}" type="pres">
      <dgm:prSet presAssocID="{A5947E27-7230-4470-92FA-C097A27B4F20}" presName="spaceBetweenRectangles" presStyleCnt="0"/>
      <dgm:spPr/>
    </dgm:pt>
    <dgm:pt modelId="{A91912B4-F72C-4B91-8F5B-39BEAECC8B00}" type="pres">
      <dgm:prSet presAssocID="{1859DB87-B7B6-42A9-A009-0347C9C3E09D}" presName="parentLin" presStyleCnt="0"/>
      <dgm:spPr/>
    </dgm:pt>
    <dgm:pt modelId="{949CF082-BA15-45D8-A712-6F4848051739}" type="pres">
      <dgm:prSet presAssocID="{1859DB87-B7B6-42A9-A009-0347C9C3E09D}" presName="parentLeftMargin" presStyleLbl="node1" presStyleIdx="5" presStyleCnt="9"/>
      <dgm:spPr/>
      <dgm:t>
        <a:bodyPr/>
        <a:lstStyle/>
        <a:p>
          <a:endParaRPr lang="en-US"/>
        </a:p>
      </dgm:t>
    </dgm:pt>
    <dgm:pt modelId="{6781B932-E263-4957-86C6-9AAAD6B6FDD2}" type="pres">
      <dgm:prSet presAssocID="{1859DB87-B7B6-42A9-A009-0347C9C3E09D}" presName="parentText" presStyleLbl="node1" presStyleIdx="6" presStyleCnt="9">
        <dgm:presLayoutVars>
          <dgm:chMax val="0"/>
          <dgm:bulletEnabled val="1"/>
        </dgm:presLayoutVars>
      </dgm:prSet>
      <dgm:spPr/>
      <dgm:t>
        <a:bodyPr/>
        <a:lstStyle/>
        <a:p>
          <a:endParaRPr lang="en-US"/>
        </a:p>
      </dgm:t>
    </dgm:pt>
    <dgm:pt modelId="{5E23A7AD-16BB-4DF5-BACD-2DE75E06123A}" type="pres">
      <dgm:prSet presAssocID="{1859DB87-B7B6-42A9-A009-0347C9C3E09D}" presName="negativeSpace" presStyleCnt="0"/>
      <dgm:spPr/>
    </dgm:pt>
    <dgm:pt modelId="{6099F45C-D7EA-4439-9E18-AFE55FACD2F3}" type="pres">
      <dgm:prSet presAssocID="{1859DB87-B7B6-42A9-A009-0347C9C3E09D}" presName="childText" presStyleLbl="conFgAcc1" presStyleIdx="6" presStyleCnt="9">
        <dgm:presLayoutVars>
          <dgm:bulletEnabled val="1"/>
        </dgm:presLayoutVars>
      </dgm:prSet>
      <dgm:spPr/>
    </dgm:pt>
    <dgm:pt modelId="{35DC6351-FD56-485D-AD74-6B5A876AF9CE}" type="pres">
      <dgm:prSet presAssocID="{BC55E30C-084A-45B8-96B5-1D4E59342A44}" presName="spaceBetweenRectangles" presStyleCnt="0"/>
      <dgm:spPr/>
    </dgm:pt>
    <dgm:pt modelId="{A6C2A4BE-BC96-4FB1-8867-C6D4F9AF2AB0}" type="pres">
      <dgm:prSet presAssocID="{C594BE69-77B8-432C-B6F0-C429CD1CE739}" presName="parentLin" presStyleCnt="0"/>
      <dgm:spPr/>
    </dgm:pt>
    <dgm:pt modelId="{31C41A4B-BAC2-4E54-9050-6236433C0543}" type="pres">
      <dgm:prSet presAssocID="{C594BE69-77B8-432C-B6F0-C429CD1CE739}" presName="parentLeftMargin" presStyleLbl="node1" presStyleIdx="6" presStyleCnt="9"/>
      <dgm:spPr/>
      <dgm:t>
        <a:bodyPr/>
        <a:lstStyle/>
        <a:p>
          <a:endParaRPr lang="en-US"/>
        </a:p>
      </dgm:t>
    </dgm:pt>
    <dgm:pt modelId="{E353169F-9C5D-49CE-A07E-585C74D045B0}" type="pres">
      <dgm:prSet presAssocID="{C594BE69-77B8-432C-B6F0-C429CD1CE739}" presName="parentText" presStyleLbl="node1" presStyleIdx="7" presStyleCnt="9">
        <dgm:presLayoutVars>
          <dgm:chMax val="0"/>
          <dgm:bulletEnabled val="1"/>
        </dgm:presLayoutVars>
      </dgm:prSet>
      <dgm:spPr/>
      <dgm:t>
        <a:bodyPr/>
        <a:lstStyle/>
        <a:p>
          <a:endParaRPr lang="en-US"/>
        </a:p>
      </dgm:t>
    </dgm:pt>
    <dgm:pt modelId="{3B26E809-E9B0-4733-BCA8-801CEA656176}" type="pres">
      <dgm:prSet presAssocID="{C594BE69-77B8-432C-B6F0-C429CD1CE739}" presName="negativeSpace" presStyleCnt="0"/>
      <dgm:spPr/>
    </dgm:pt>
    <dgm:pt modelId="{4B7C8A39-8A13-43D4-8BC4-C9AAB42E5869}" type="pres">
      <dgm:prSet presAssocID="{C594BE69-77B8-432C-B6F0-C429CD1CE739}" presName="childText" presStyleLbl="conFgAcc1" presStyleIdx="7" presStyleCnt="9">
        <dgm:presLayoutVars>
          <dgm:bulletEnabled val="1"/>
        </dgm:presLayoutVars>
      </dgm:prSet>
      <dgm:spPr/>
    </dgm:pt>
    <dgm:pt modelId="{45A2B098-7817-4E9F-96B7-300443A24058}" type="pres">
      <dgm:prSet presAssocID="{99CCC4C7-622E-43BF-A139-45901962B662}" presName="spaceBetweenRectangles" presStyleCnt="0"/>
      <dgm:spPr/>
    </dgm:pt>
    <dgm:pt modelId="{11618713-C0FE-45BD-B69F-22FB78492334}" type="pres">
      <dgm:prSet presAssocID="{75019CD4-3555-49B9-A867-F56F6D3FE031}" presName="parentLin" presStyleCnt="0"/>
      <dgm:spPr/>
    </dgm:pt>
    <dgm:pt modelId="{5F0987F4-5FC0-46AC-9DDB-21C47D8308F3}" type="pres">
      <dgm:prSet presAssocID="{75019CD4-3555-49B9-A867-F56F6D3FE031}" presName="parentLeftMargin" presStyleLbl="node1" presStyleIdx="7" presStyleCnt="9"/>
      <dgm:spPr/>
      <dgm:t>
        <a:bodyPr/>
        <a:lstStyle/>
        <a:p>
          <a:endParaRPr lang="en-US"/>
        </a:p>
      </dgm:t>
    </dgm:pt>
    <dgm:pt modelId="{96FB36AC-EFE4-41DD-A86F-AA159E92B2AC}" type="pres">
      <dgm:prSet presAssocID="{75019CD4-3555-49B9-A867-F56F6D3FE031}" presName="parentText" presStyleLbl="node1" presStyleIdx="8" presStyleCnt="9">
        <dgm:presLayoutVars>
          <dgm:chMax val="0"/>
          <dgm:bulletEnabled val="1"/>
        </dgm:presLayoutVars>
      </dgm:prSet>
      <dgm:spPr/>
      <dgm:t>
        <a:bodyPr/>
        <a:lstStyle/>
        <a:p>
          <a:endParaRPr lang="en-US"/>
        </a:p>
      </dgm:t>
    </dgm:pt>
    <dgm:pt modelId="{8EE164B0-026C-4F77-9D4B-BD25794DDCC0}" type="pres">
      <dgm:prSet presAssocID="{75019CD4-3555-49B9-A867-F56F6D3FE031}" presName="negativeSpace" presStyleCnt="0"/>
      <dgm:spPr/>
    </dgm:pt>
    <dgm:pt modelId="{0AFFCC13-0F42-43F3-B37A-C2753C9589DA}" type="pres">
      <dgm:prSet presAssocID="{75019CD4-3555-49B9-A867-F56F6D3FE031}" presName="childText" presStyleLbl="conFgAcc1" presStyleIdx="8" presStyleCnt="9">
        <dgm:presLayoutVars>
          <dgm:bulletEnabled val="1"/>
        </dgm:presLayoutVars>
      </dgm:prSet>
      <dgm:spPr/>
    </dgm:pt>
  </dgm:ptLst>
  <dgm:cxnLst>
    <dgm:cxn modelId="{16356B82-5546-46C0-BD6C-BD52032392DC}" srcId="{3DBDB849-0C48-45D7-A070-92EB0D8C39DF}" destId="{89EE0DBC-A4DE-4F7B-9C85-A8502068BFAB}" srcOrd="4" destOrd="0" parTransId="{9045A6EC-E1AB-49E8-91D9-DFA7C19E87BF}" sibTransId="{ED6CE23B-FEFE-4686-8133-FDBC581DAF26}"/>
    <dgm:cxn modelId="{9955FAB5-F3CD-4460-A780-EC1C8C8EA9F0}" srcId="{3DBDB849-0C48-45D7-A070-92EB0D8C39DF}" destId="{191DCE98-835C-48E2-9239-59C81EFC2204}" srcOrd="0" destOrd="0" parTransId="{45BCF0F1-0BD8-4A18-8B66-B42AD98B7768}" sibTransId="{125E441E-A1F5-4C00-82A4-D3A6F87807C6}"/>
    <dgm:cxn modelId="{EBF98AF6-19E3-4BEF-ACC2-11DFB5B08F6E}" type="presOf" srcId="{E6D858EE-CD77-47E7-8501-BD60B59F3583}" destId="{63C42C58-7C55-469C-87DD-8AE0EE917BE4}" srcOrd="0" destOrd="0" presId="urn:microsoft.com/office/officeart/2005/8/layout/list1"/>
    <dgm:cxn modelId="{69B22C7C-E948-4D04-90F4-6772843A285A}" type="presOf" srcId="{2851B3F3-00F1-4DBE-BDBF-32A204FABFC9}" destId="{CCAFAC6C-2744-41D8-8231-53668A73C821}" srcOrd="1" destOrd="0" presId="urn:microsoft.com/office/officeart/2005/8/layout/list1"/>
    <dgm:cxn modelId="{7892E424-27F7-4CD7-9409-0DFDA53247DD}" type="presOf" srcId="{C594BE69-77B8-432C-B6F0-C429CD1CE739}" destId="{31C41A4B-BAC2-4E54-9050-6236433C0543}" srcOrd="0" destOrd="0" presId="urn:microsoft.com/office/officeart/2005/8/layout/list1"/>
    <dgm:cxn modelId="{A50FE360-5225-4E38-A4A9-407E0024CAA3}" type="presOf" srcId="{BC06FB42-B7F6-4F31-814F-AC28C5F1EB0A}" destId="{1A46DD56-E29F-49E0-9983-298422FC6B48}" srcOrd="1" destOrd="0" presId="urn:microsoft.com/office/officeart/2005/8/layout/list1"/>
    <dgm:cxn modelId="{EE7BCAEC-A503-49BF-8FBD-9C4B01007D18}" type="presOf" srcId="{6D7EDB43-9ED9-44AA-8EDA-BB9C759E73F5}" destId="{6BB130DF-E18F-488F-9B15-A25BFD78833D}" srcOrd="1" destOrd="0" presId="urn:microsoft.com/office/officeart/2005/8/layout/list1"/>
    <dgm:cxn modelId="{21472753-151F-4919-975F-E67787053722}" type="presOf" srcId="{89EE0DBC-A4DE-4F7B-9C85-A8502068BFAB}" destId="{A3E5D89D-3311-42F0-ADCB-D9EBDDE17976}" srcOrd="0" destOrd="0" presId="urn:microsoft.com/office/officeart/2005/8/layout/list1"/>
    <dgm:cxn modelId="{AE2CB442-D8BE-4486-95DC-3C54D299243F}" type="presOf" srcId="{191DCE98-835C-48E2-9239-59C81EFC2204}" destId="{339163C5-BC58-4807-ADB0-46D3BA660B74}" srcOrd="0" destOrd="0" presId="urn:microsoft.com/office/officeart/2005/8/layout/list1"/>
    <dgm:cxn modelId="{D0E06BC3-4C3E-431C-8388-4DCA09269A08}" srcId="{3DBDB849-0C48-45D7-A070-92EB0D8C39DF}" destId="{1859DB87-B7B6-42A9-A009-0347C9C3E09D}" srcOrd="6" destOrd="0" parTransId="{AB11F145-D52F-4995-809D-CC5C0655189A}" sibTransId="{BC55E30C-084A-45B8-96B5-1D4E59342A44}"/>
    <dgm:cxn modelId="{B65B1EFF-1A42-4963-B14D-E15EC2A42084}" srcId="{3DBDB849-0C48-45D7-A070-92EB0D8C39DF}" destId="{BC06FB42-B7F6-4F31-814F-AC28C5F1EB0A}" srcOrd="3" destOrd="0" parTransId="{F4F69A59-8FE9-4135-AE0C-783EB1EDC047}" sibTransId="{A0B5003D-D467-470F-80CE-F50A7F1C8C69}"/>
    <dgm:cxn modelId="{435BEEDA-311E-4841-B1E7-80C702A91D2D}" type="presOf" srcId="{89EE0DBC-A4DE-4F7B-9C85-A8502068BFAB}" destId="{D2E1CCFF-9863-4897-B461-1B4F188CCB8E}" srcOrd="1" destOrd="0" presId="urn:microsoft.com/office/officeart/2005/8/layout/list1"/>
    <dgm:cxn modelId="{25741B0D-60CA-412A-940E-1216E73D8A5C}" type="presOf" srcId="{3DBDB849-0C48-45D7-A070-92EB0D8C39DF}" destId="{A9D25138-4EED-4819-A64F-0BE4EC645EB0}" srcOrd="0" destOrd="0" presId="urn:microsoft.com/office/officeart/2005/8/layout/list1"/>
    <dgm:cxn modelId="{52411C07-F4BE-445F-B833-93F626BA22AA}" srcId="{3DBDB849-0C48-45D7-A070-92EB0D8C39DF}" destId="{C594BE69-77B8-432C-B6F0-C429CD1CE739}" srcOrd="7" destOrd="0" parTransId="{1F5B294A-D601-42E6-B31C-97E65A840A65}" sibTransId="{99CCC4C7-622E-43BF-A139-45901962B662}"/>
    <dgm:cxn modelId="{710721AA-69DD-4D47-8DE6-4AA7478D5FF5}" srcId="{3DBDB849-0C48-45D7-A070-92EB0D8C39DF}" destId="{6D7EDB43-9ED9-44AA-8EDA-BB9C759E73F5}" srcOrd="2" destOrd="0" parTransId="{A9CA03B7-511F-4D19-A56C-9C2A6605BB81}" sibTransId="{A0248B8F-7E5B-4DBC-992F-F9A578885041}"/>
    <dgm:cxn modelId="{50983057-91E7-4FB4-BB1B-D1EA53941DDB}" type="presOf" srcId="{E6D858EE-CD77-47E7-8501-BD60B59F3583}" destId="{D4E4B8FF-BFA4-494D-8AAF-F70651B94501}" srcOrd="1" destOrd="0" presId="urn:microsoft.com/office/officeart/2005/8/layout/list1"/>
    <dgm:cxn modelId="{BC21D3F5-5225-46F8-B5F5-AB57B29406E1}" srcId="{3DBDB849-0C48-45D7-A070-92EB0D8C39DF}" destId="{75019CD4-3555-49B9-A867-F56F6D3FE031}" srcOrd="8" destOrd="0" parTransId="{640BAF83-9F3B-4268-9EF0-AC4ACEF698BB}" sibTransId="{4EE8DD4A-CF79-48B8-BAF1-660C5A8B8F78}"/>
    <dgm:cxn modelId="{4AF3B5CD-35DB-42BE-9565-8433625F3CEF}" type="presOf" srcId="{75019CD4-3555-49B9-A867-F56F6D3FE031}" destId="{96FB36AC-EFE4-41DD-A86F-AA159E92B2AC}" srcOrd="1" destOrd="0" presId="urn:microsoft.com/office/officeart/2005/8/layout/list1"/>
    <dgm:cxn modelId="{C961832C-6D9D-4C5D-AE0A-E1FB60A4CC14}" type="presOf" srcId="{1859DB87-B7B6-42A9-A009-0347C9C3E09D}" destId="{6781B932-E263-4957-86C6-9AAAD6B6FDD2}" srcOrd="1" destOrd="0" presId="urn:microsoft.com/office/officeart/2005/8/layout/list1"/>
    <dgm:cxn modelId="{5EFEF595-A2C1-4FD4-A02B-896D55272B63}" type="presOf" srcId="{2851B3F3-00F1-4DBE-BDBF-32A204FABFC9}" destId="{ACB46DD7-4C19-4B13-8373-811AA586B54A}" srcOrd="0" destOrd="0" presId="urn:microsoft.com/office/officeart/2005/8/layout/list1"/>
    <dgm:cxn modelId="{30560367-DACE-49B1-B0AB-C13D1E764F00}" type="presOf" srcId="{6D7EDB43-9ED9-44AA-8EDA-BB9C759E73F5}" destId="{C50F2C25-8C43-4F67-AD68-5073BBBA862A}" srcOrd="0" destOrd="0" presId="urn:microsoft.com/office/officeart/2005/8/layout/list1"/>
    <dgm:cxn modelId="{FC1C4D85-0647-4669-8A3C-A5962577E181}" type="presOf" srcId="{C594BE69-77B8-432C-B6F0-C429CD1CE739}" destId="{E353169F-9C5D-49CE-A07E-585C74D045B0}" srcOrd="1" destOrd="0" presId="urn:microsoft.com/office/officeart/2005/8/layout/list1"/>
    <dgm:cxn modelId="{2F59BC96-4CE8-4352-9F14-B39D451D6D8D}" type="presOf" srcId="{BC06FB42-B7F6-4F31-814F-AC28C5F1EB0A}" destId="{440FAED8-2BC0-4EF1-8275-15D5FB5F51CD}" srcOrd="0" destOrd="0" presId="urn:microsoft.com/office/officeart/2005/8/layout/list1"/>
    <dgm:cxn modelId="{77753C38-05EB-4944-8C20-AF1939118441}" srcId="{3DBDB849-0C48-45D7-A070-92EB0D8C39DF}" destId="{E6D858EE-CD77-47E7-8501-BD60B59F3583}" srcOrd="5" destOrd="0" parTransId="{D598FD7D-A022-4ABD-89C4-293085637BE4}" sibTransId="{A5947E27-7230-4470-92FA-C097A27B4F20}"/>
    <dgm:cxn modelId="{1B83E9B1-D739-466C-A71F-DEFFB5EF9359}" type="presOf" srcId="{191DCE98-835C-48E2-9239-59C81EFC2204}" destId="{09B841E2-32D1-4975-BA51-2F7D7D80B960}" srcOrd="1" destOrd="0" presId="urn:microsoft.com/office/officeart/2005/8/layout/list1"/>
    <dgm:cxn modelId="{A5B3B2EB-1F0E-41B4-9EEE-700AD96BE724}" srcId="{3DBDB849-0C48-45D7-A070-92EB0D8C39DF}" destId="{2851B3F3-00F1-4DBE-BDBF-32A204FABFC9}" srcOrd="1" destOrd="0" parTransId="{F7EABB4B-5DAB-48DD-8AD1-9314DDE4230C}" sibTransId="{C44348FF-523A-463F-852C-C9E324AD2E81}"/>
    <dgm:cxn modelId="{E8822DB5-D4AB-4FE3-BFA2-972234406320}" type="presOf" srcId="{1859DB87-B7B6-42A9-A009-0347C9C3E09D}" destId="{949CF082-BA15-45D8-A712-6F4848051739}" srcOrd="0" destOrd="0" presId="urn:microsoft.com/office/officeart/2005/8/layout/list1"/>
    <dgm:cxn modelId="{E148879B-5E38-422E-A073-5A011376B1A8}" type="presOf" srcId="{75019CD4-3555-49B9-A867-F56F6D3FE031}" destId="{5F0987F4-5FC0-46AC-9DDB-21C47D8308F3}" srcOrd="0" destOrd="0" presId="urn:microsoft.com/office/officeart/2005/8/layout/list1"/>
    <dgm:cxn modelId="{02E8BA79-3875-48E6-AAD8-CCB3B8815B74}" type="presParOf" srcId="{A9D25138-4EED-4819-A64F-0BE4EC645EB0}" destId="{AE6EBF49-AEAF-46E7-8406-2777DAFB9413}" srcOrd="0" destOrd="0" presId="urn:microsoft.com/office/officeart/2005/8/layout/list1"/>
    <dgm:cxn modelId="{FE3BF46D-CBE0-4987-8023-6FB05E0CA30F}" type="presParOf" srcId="{AE6EBF49-AEAF-46E7-8406-2777DAFB9413}" destId="{339163C5-BC58-4807-ADB0-46D3BA660B74}" srcOrd="0" destOrd="0" presId="urn:microsoft.com/office/officeart/2005/8/layout/list1"/>
    <dgm:cxn modelId="{A25AD83B-F786-4632-97F1-67570D3F931D}" type="presParOf" srcId="{AE6EBF49-AEAF-46E7-8406-2777DAFB9413}" destId="{09B841E2-32D1-4975-BA51-2F7D7D80B960}" srcOrd="1" destOrd="0" presId="urn:microsoft.com/office/officeart/2005/8/layout/list1"/>
    <dgm:cxn modelId="{911C030F-A049-4DA8-B2B2-B0F5B6B92225}" type="presParOf" srcId="{A9D25138-4EED-4819-A64F-0BE4EC645EB0}" destId="{3A0A7243-69ED-41E5-9859-0C7C3C29D744}" srcOrd="1" destOrd="0" presId="urn:microsoft.com/office/officeart/2005/8/layout/list1"/>
    <dgm:cxn modelId="{1AB0AA37-6524-46BB-ACF7-85AE5C6D639E}" type="presParOf" srcId="{A9D25138-4EED-4819-A64F-0BE4EC645EB0}" destId="{B4083307-5503-458F-B40B-635715BB199C}" srcOrd="2" destOrd="0" presId="urn:microsoft.com/office/officeart/2005/8/layout/list1"/>
    <dgm:cxn modelId="{EBEF9FE9-F727-43F0-AD38-48B34F95EE6F}" type="presParOf" srcId="{A9D25138-4EED-4819-A64F-0BE4EC645EB0}" destId="{F37621DA-0EE2-4B4A-A9B5-3C42E22C0774}" srcOrd="3" destOrd="0" presId="urn:microsoft.com/office/officeart/2005/8/layout/list1"/>
    <dgm:cxn modelId="{DAEC6296-8D53-4A9C-9F8E-09C7C6EF176F}" type="presParOf" srcId="{A9D25138-4EED-4819-A64F-0BE4EC645EB0}" destId="{67ABA642-3352-4BD9-8FAB-BD814376C767}" srcOrd="4" destOrd="0" presId="urn:microsoft.com/office/officeart/2005/8/layout/list1"/>
    <dgm:cxn modelId="{424B06BD-1A5D-4E14-8646-376A7CB85139}" type="presParOf" srcId="{67ABA642-3352-4BD9-8FAB-BD814376C767}" destId="{ACB46DD7-4C19-4B13-8373-811AA586B54A}" srcOrd="0" destOrd="0" presId="urn:microsoft.com/office/officeart/2005/8/layout/list1"/>
    <dgm:cxn modelId="{B24B33EA-E61F-4D08-AA94-29BBF040A204}" type="presParOf" srcId="{67ABA642-3352-4BD9-8FAB-BD814376C767}" destId="{CCAFAC6C-2744-41D8-8231-53668A73C821}" srcOrd="1" destOrd="0" presId="urn:microsoft.com/office/officeart/2005/8/layout/list1"/>
    <dgm:cxn modelId="{276C0B23-5912-4834-AFCF-69FEA372FD1C}" type="presParOf" srcId="{A9D25138-4EED-4819-A64F-0BE4EC645EB0}" destId="{BF2666B3-C851-431C-8B55-2BA8295A2A1E}" srcOrd="5" destOrd="0" presId="urn:microsoft.com/office/officeart/2005/8/layout/list1"/>
    <dgm:cxn modelId="{1328E5F5-2D51-4AAB-B1FC-E23976F411E4}" type="presParOf" srcId="{A9D25138-4EED-4819-A64F-0BE4EC645EB0}" destId="{C38E123C-9FB2-4A25-830A-416F28FF0094}" srcOrd="6" destOrd="0" presId="urn:microsoft.com/office/officeart/2005/8/layout/list1"/>
    <dgm:cxn modelId="{4512A54B-36F1-4BFA-B22F-F1A4A36E7054}" type="presParOf" srcId="{A9D25138-4EED-4819-A64F-0BE4EC645EB0}" destId="{96B8AE56-3589-4B2B-87E4-01BFDF1B87CD}" srcOrd="7" destOrd="0" presId="urn:microsoft.com/office/officeart/2005/8/layout/list1"/>
    <dgm:cxn modelId="{154F55CC-6A51-4A2D-BA13-AFF2863AB262}" type="presParOf" srcId="{A9D25138-4EED-4819-A64F-0BE4EC645EB0}" destId="{8781FE8C-9035-4061-B5FB-3872DB031BE9}" srcOrd="8" destOrd="0" presId="urn:microsoft.com/office/officeart/2005/8/layout/list1"/>
    <dgm:cxn modelId="{EF95D714-AE20-4D1D-A4DA-D12B60F4D2C9}" type="presParOf" srcId="{8781FE8C-9035-4061-B5FB-3872DB031BE9}" destId="{C50F2C25-8C43-4F67-AD68-5073BBBA862A}" srcOrd="0" destOrd="0" presId="urn:microsoft.com/office/officeart/2005/8/layout/list1"/>
    <dgm:cxn modelId="{E26F2A88-C9D7-4D44-8295-67C34F2BA61B}" type="presParOf" srcId="{8781FE8C-9035-4061-B5FB-3872DB031BE9}" destId="{6BB130DF-E18F-488F-9B15-A25BFD78833D}" srcOrd="1" destOrd="0" presId="urn:microsoft.com/office/officeart/2005/8/layout/list1"/>
    <dgm:cxn modelId="{F42B0BD1-E9AA-4347-8934-6E168DBE6DAF}" type="presParOf" srcId="{A9D25138-4EED-4819-A64F-0BE4EC645EB0}" destId="{7B81F2C8-4676-4957-8866-2713BF6B655F}" srcOrd="9" destOrd="0" presId="urn:microsoft.com/office/officeart/2005/8/layout/list1"/>
    <dgm:cxn modelId="{9ECD96BA-EF85-41C2-9617-AA53EEC78C62}" type="presParOf" srcId="{A9D25138-4EED-4819-A64F-0BE4EC645EB0}" destId="{57107185-825F-44D0-A1E0-D0C05B0DB908}" srcOrd="10" destOrd="0" presId="urn:microsoft.com/office/officeart/2005/8/layout/list1"/>
    <dgm:cxn modelId="{C14A164B-3496-4180-8114-EDF0190F0493}" type="presParOf" srcId="{A9D25138-4EED-4819-A64F-0BE4EC645EB0}" destId="{922C3F19-5019-4E57-93D1-0EE5F0275CDD}" srcOrd="11" destOrd="0" presId="urn:microsoft.com/office/officeart/2005/8/layout/list1"/>
    <dgm:cxn modelId="{0EDDD3D9-0CE7-4EC9-9295-3F839A23990A}" type="presParOf" srcId="{A9D25138-4EED-4819-A64F-0BE4EC645EB0}" destId="{125C2230-632B-43BA-98AA-8FA2626C62CA}" srcOrd="12" destOrd="0" presId="urn:microsoft.com/office/officeart/2005/8/layout/list1"/>
    <dgm:cxn modelId="{00CCA2A2-EAEB-40A6-B0A8-9315D4173228}" type="presParOf" srcId="{125C2230-632B-43BA-98AA-8FA2626C62CA}" destId="{440FAED8-2BC0-4EF1-8275-15D5FB5F51CD}" srcOrd="0" destOrd="0" presId="urn:microsoft.com/office/officeart/2005/8/layout/list1"/>
    <dgm:cxn modelId="{8760B9C0-54E8-43DC-8048-142EB0BBAB2B}" type="presParOf" srcId="{125C2230-632B-43BA-98AA-8FA2626C62CA}" destId="{1A46DD56-E29F-49E0-9983-298422FC6B48}" srcOrd="1" destOrd="0" presId="urn:microsoft.com/office/officeart/2005/8/layout/list1"/>
    <dgm:cxn modelId="{527B8805-564A-4B64-A844-4CFC8CF463FB}" type="presParOf" srcId="{A9D25138-4EED-4819-A64F-0BE4EC645EB0}" destId="{76460E78-7CD4-4E98-A5DE-5B004756C660}" srcOrd="13" destOrd="0" presId="urn:microsoft.com/office/officeart/2005/8/layout/list1"/>
    <dgm:cxn modelId="{49FCE0D4-C339-4405-9641-F23E2D516FB7}" type="presParOf" srcId="{A9D25138-4EED-4819-A64F-0BE4EC645EB0}" destId="{07E630E5-B845-4103-9B2D-64368003761F}" srcOrd="14" destOrd="0" presId="urn:microsoft.com/office/officeart/2005/8/layout/list1"/>
    <dgm:cxn modelId="{3F782BE2-6C85-450E-8DB5-78DC6E9AB931}" type="presParOf" srcId="{A9D25138-4EED-4819-A64F-0BE4EC645EB0}" destId="{B01947DF-3014-4682-8F51-C3AF768E0A59}" srcOrd="15" destOrd="0" presId="urn:microsoft.com/office/officeart/2005/8/layout/list1"/>
    <dgm:cxn modelId="{9E68EF6E-AA0D-43F9-87A1-F83BEF1D6130}" type="presParOf" srcId="{A9D25138-4EED-4819-A64F-0BE4EC645EB0}" destId="{6ED04851-4BA1-4495-9EEC-57ACFCD52F89}" srcOrd="16" destOrd="0" presId="urn:microsoft.com/office/officeart/2005/8/layout/list1"/>
    <dgm:cxn modelId="{96C28D6D-DD09-43AD-BB3C-9CBF7BB20143}" type="presParOf" srcId="{6ED04851-4BA1-4495-9EEC-57ACFCD52F89}" destId="{A3E5D89D-3311-42F0-ADCB-D9EBDDE17976}" srcOrd="0" destOrd="0" presId="urn:microsoft.com/office/officeart/2005/8/layout/list1"/>
    <dgm:cxn modelId="{D1F1642D-5AD2-4C03-ACB1-0327F4785CA1}" type="presParOf" srcId="{6ED04851-4BA1-4495-9EEC-57ACFCD52F89}" destId="{D2E1CCFF-9863-4897-B461-1B4F188CCB8E}" srcOrd="1" destOrd="0" presId="urn:microsoft.com/office/officeart/2005/8/layout/list1"/>
    <dgm:cxn modelId="{A0B0DDAA-F8BD-45BD-9234-E7CEF8ABEE55}" type="presParOf" srcId="{A9D25138-4EED-4819-A64F-0BE4EC645EB0}" destId="{80FB80B2-C8A3-4314-9350-BE4D4205EA84}" srcOrd="17" destOrd="0" presId="urn:microsoft.com/office/officeart/2005/8/layout/list1"/>
    <dgm:cxn modelId="{8099B896-F1F6-4CFE-B20E-EB2283E866E4}" type="presParOf" srcId="{A9D25138-4EED-4819-A64F-0BE4EC645EB0}" destId="{0626BC7E-5389-469C-A0A4-EEE655E278B7}" srcOrd="18" destOrd="0" presId="urn:microsoft.com/office/officeart/2005/8/layout/list1"/>
    <dgm:cxn modelId="{52A52228-733D-49EB-A15F-FF5DF4B762C5}" type="presParOf" srcId="{A9D25138-4EED-4819-A64F-0BE4EC645EB0}" destId="{C90CB434-74D6-4D64-959B-3170B88D8627}" srcOrd="19" destOrd="0" presId="urn:microsoft.com/office/officeart/2005/8/layout/list1"/>
    <dgm:cxn modelId="{EC6F2AA0-3971-4C9A-A12C-1AEA5E07972B}" type="presParOf" srcId="{A9D25138-4EED-4819-A64F-0BE4EC645EB0}" destId="{F5B0F56B-4AF5-4C68-B322-270145E1EAF2}" srcOrd="20" destOrd="0" presId="urn:microsoft.com/office/officeart/2005/8/layout/list1"/>
    <dgm:cxn modelId="{74142B84-71B7-45FD-8A67-3E5D6F1C9C0B}" type="presParOf" srcId="{F5B0F56B-4AF5-4C68-B322-270145E1EAF2}" destId="{63C42C58-7C55-469C-87DD-8AE0EE917BE4}" srcOrd="0" destOrd="0" presId="urn:microsoft.com/office/officeart/2005/8/layout/list1"/>
    <dgm:cxn modelId="{80752DA0-0A23-4DA2-96C2-07403A4789C2}" type="presParOf" srcId="{F5B0F56B-4AF5-4C68-B322-270145E1EAF2}" destId="{D4E4B8FF-BFA4-494D-8AAF-F70651B94501}" srcOrd="1" destOrd="0" presId="urn:microsoft.com/office/officeart/2005/8/layout/list1"/>
    <dgm:cxn modelId="{1727DEA6-D80F-4DE4-9ACA-CDD346982374}" type="presParOf" srcId="{A9D25138-4EED-4819-A64F-0BE4EC645EB0}" destId="{AFB2F246-C4CD-4855-9322-00C6D02AE47E}" srcOrd="21" destOrd="0" presId="urn:microsoft.com/office/officeart/2005/8/layout/list1"/>
    <dgm:cxn modelId="{34432206-90CC-4F7D-9F2C-CC80C080596B}" type="presParOf" srcId="{A9D25138-4EED-4819-A64F-0BE4EC645EB0}" destId="{7FE50F28-F1D2-4E76-8721-65077196A237}" srcOrd="22" destOrd="0" presId="urn:microsoft.com/office/officeart/2005/8/layout/list1"/>
    <dgm:cxn modelId="{300DF37C-F003-4CC9-A7E3-F9D74C87C7FB}" type="presParOf" srcId="{A9D25138-4EED-4819-A64F-0BE4EC645EB0}" destId="{929C5633-EEF9-49A1-894C-8775E21C2453}" srcOrd="23" destOrd="0" presId="urn:microsoft.com/office/officeart/2005/8/layout/list1"/>
    <dgm:cxn modelId="{1390B6E6-F8BA-4CBF-9231-44D249198EB1}" type="presParOf" srcId="{A9D25138-4EED-4819-A64F-0BE4EC645EB0}" destId="{A91912B4-F72C-4B91-8F5B-39BEAECC8B00}" srcOrd="24" destOrd="0" presId="urn:microsoft.com/office/officeart/2005/8/layout/list1"/>
    <dgm:cxn modelId="{69C47858-3F1F-4BFC-85FE-1629AC55CF99}" type="presParOf" srcId="{A91912B4-F72C-4B91-8F5B-39BEAECC8B00}" destId="{949CF082-BA15-45D8-A712-6F4848051739}" srcOrd="0" destOrd="0" presId="urn:microsoft.com/office/officeart/2005/8/layout/list1"/>
    <dgm:cxn modelId="{CCC7697E-95B7-40BF-899C-E1FAB17880E5}" type="presParOf" srcId="{A91912B4-F72C-4B91-8F5B-39BEAECC8B00}" destId="{6781B932-E263-4957-86C6-9AAAD6B6FDD2}" srcOrd="1" destOrd="0" presId="urn:microsoft.com/office/officeart/2005/8/layout/list1"/>
    <dgm:cxn modelId="{50ADC872-4B3F-4413-A1AC-29D6DECA09DE}" type="presParOf" srcId="{A9D25138-4EED-4819-A64F-0BE4EC645EB0}" destId="{5E23A7AD-16BB-4DF5-BACD-2DE75E06123A}" srcOrd="25" destOrd="0" presId="urn:microsoft.com/office/officeart/2005/8/layout/list1"/>
    <dgm:cxn modelId="{9F4431EA-A1E8-4976-B26E-3C2FD82D242F}" type="presParOf" srcId="{A9D25138-4EED-4819-A64F-0BE4EC645EB0}" destId="{6099F45C-D7EA-4439-9E18-AFE55FACD2F3}" srcOrd="26" destOrd="0" presId="urn:microsoft.com/office/officeart/2005/8/layout/list1"/>
    <dgm:cxn modelId="{3031E4E8-6A71-48A7-95EE-F9D1936AB59D}" type="presParOf" srcId="{A9D25138-4EED-4819-A64F-0BE4EC645EB0}" destId="{35DC6351-FD56-485D-AD74-6B5A876AF9CE}" srcOrd="27" destOrd="0" presId="urn:microsoft.com/office/officeart/2005/8/layout/list1"/>
    <dgm:cxn modelId="{2F69EEE1-DA8E-49C9-A4FB-4ACB9A7C0949}" type="presParOf" srcId="{A9D25138-4EED-4819-A64F-0BE4EC645EB0}" destId="{A6C2A4BE-BC96-4FB1-8867-C6D4F9AF2AB0}" srcOrd="28" destOrd="0" presId="urn:microsoft.com/office/officeart/2005/8/layout/list1"/>
    <dgm:cxn modelId="{18CC6A2C-25D4-44F5-9F39-7CB0B56211D1}" type="presParOf" srcId="{A6C2A4BE-BC96-4FB1-8867-C6D4F9AF2AB0}" destId="{31C41A4B-BAC2-4E54-9050-6236433C0543}" srcOrd="0" destOrd="0" presId="urn:microsoft.com/office/officeart/2005/8/layout/list1"/>
    <dgm:cxn modelId="{BCCA9338-1C92-4122-9C56-43D20E692DA8}" type="presParOf" srcId="{A6C2A4BE-BC96-4FB1-8867-C6D4F9AF2AB0}" destId="{E353169F-9C5D-49CE-A07E-585C74D045B0}" srcOrd="1" destOrd="0" presId="urn:microsoft.com/office/officeart/2005/8/layout/list1"/>
    <dgm:cxn modelId="{323BF056-FE91-41AC-BE94-F98450BAD6FC}" type="presParOf" srcId="{A9D25138-4EED-4819-A64F-0BE4EC645EB0}" destId="{3B26E809-E9B0-4733-BCA8-801CEA656176}" srcOrd="29" destOrd="0" presId="urn:microsoft.com/office/officeart/2005/8/layout/list1"/>
    <dgm:cxn modelId="{BD033954-17DD-4BF3-9865-103C60A7E604}" type="presParOf" srcId="{A9D25138-4EED-4819-A64F-0BE4EC645EB0}" destId="{4B7C8A39-8A13-43D4-8BC4-C9AAB42E5869}" srcOrd="30" destOrd="0" presId="urn:microsoft.com/office/officeart/2005/8/layout/list1"/>
    <dgm:cxn modelId="{E0015BF7-B326-4E05-8FD9-068F3E73AD96}" type="presParOf" srcId="{A9D25138-4EED-4819-A64F-0BE4EC645EB0}" destId="{45A2B098-7817-4E9F-96B7-300443A24058}" srcOrd="31" destOrd="0" presId="urn:microsoft.com/office/officeart/2005/8/layout/list1"/>
    <dgm:cxn modelId="{296EB45B-CAA2-4D1A-A135-B9684B0183CB}" type="presParOf" srcId="{A9D25138-4EED-4819-A64F-0BE4EC645EB0}" destId="{11618713-C0FE-45BD-B69F-22FB78492334}" srcOrd="32" destOrd="0" presId="urn:microsoft.com/office/officeart/2005/8/layout/list1"/>
    <dgm:cxn modelId="{510B984A-761C-4CC9-A0F5-B0E92E88AA4E}" type="presParOf" srcId="{11618713-C0FE-45BD-B69F-22FB78492334}" destId="{5F0987F4-5FC0-46AC-9DDB-21C47D8308F3}" srcOrd="0" destOrd="0" presId="urn:microsoft.com/office/officeart/2005/8/layout/list1"/>
    <dgm:cxn modelId="{9C014413-0A60-419A-BDB9-944BB2409F12}" type="presParOf" srcId="{11618713-C0FE-45BD-B69F-22FB78492334}" destId="{96FB36AC-EFE4-41DD-A86F-AA159E92B2AC}" srcOrd="1" destOrd="0" presId="urn:microsoft.com/office/officeart/2005/8/layout/list1"/>
    <dgm:cxn modelId="{31C08FB3-704D-4AF5-9537-082E7127B855}" type="presParOf" srcId="{A9D25138-4EED-4819-A64F-0BE4EC645EB0}" destId="{8EE164B0-026C-4F77-9D4B-BD25794DDCC0}" srcOrd="33" destOrd="0" presId="urn:microsoft.com/office/officeart/2005/8/layout/list1"/>
    <dgm:cxn modelId="{9706FF4B-E8E8-419A-BC5C-CA4A54727D27}" type="presParOf" srcId="{A9D25138-4EED-4819-A64F-0BE4EC645EB0}" destId="{0AFFCC13-0F42-43F3-B37A-C2753C9589DA}"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8A651-EDF1-4061-A750-FD9E31997673}">
      <dsp:nvSpPr>
        <dsp:cNvPr id="0" name=""/>
        <dsp:cNvSpPr/>
      </dsp:nvSpPr>
      <dsp:spPr>
        <a:xfrm>
          <a:off x="-2434118" y="-375997"/>
          <a:ext cx="2906633" cy="2906633"/>
        </a:xfrm>
        <a:prstGeom prst="blockArc">
          <a:avLst>
            <a:gd name="adj1" fmla="val 18900000"/>
            <a:gd name="adj2" fmla="val 2700000"/>
            <a:gd name="adj3" fmla="val 74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9DABA-7050-4892-B6AF-1DD3ED6C9B20}">
      <dsp:nvSpPr>
        <dsp:cNvPr id="0" name=""/>
        <dsp:cNvSpPr/>
      </dsp:nvSpPr>
      <dsp:spPr>
        <a:xfrm>
          <a:off x="208101" y="134621"/>
          <a:ext cx="5504392" cy="26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49"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Introduction of Generic Standard </a:t>
          </a:r>
          <a:endParaRPr lang="en-US" sz="1400" kern="1200" dirty="0"/>
        </a:p>
      </dsp:txBody>
      <dsp:txXfrm>
        <a:off x="208101" y="134621"/>
        <a:ext cx="5504392" cy="269415"/>
      </dsp:txXfrm>
    </dsp:sp>
    <dsp:sp modelId="{E2FA62EA-11E8-48CB-8E68-C9D7F0ECFB1D}">
      <dsp:nvSpPr>
        <dsp:cNvPr id="0" name=""/>
        <dsp:cNvSpPr/>
      </dsp:nvSpPr>
      <dsp:spPr>
        <a:xfrm>
          <a:off x="39716" y="100944"/>
          <a:ext cx="336769" cy="336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FF323-F42F-45D7-8124-55C2B17E75FE}">
      <dsp:nvSpPr>
        <dsp:cNvPr id="0" name=""/>
        <dsp:cNvSpPr/>
      </dsp:nvSpPr>
      <dsp:spPr>
        <a:xfrm>
          <a:off x="401157" y="538616"/>
          <a:ext cx="5311336" cy="26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49"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Introduction of ISO 9001:2015 &amp; ISO 14001:2015 </a:t>
          </a:r>
          <a:endParaRPr lang="en-US" sz="1400" kern="1200" dirty="0"/>
        </a:p>
      </dsp:txBody>
      <dsp:txXfrm>
        <a:off x="401157" y="538616"/>
        <a:ext cx="5311336" cy="269415"/>
      </dsp:txXfrm>
    </dsp:sp>
    <dsp:sp modelId="{7409D975-EDE9-4098-92EB-A9A833C6D981}">
      <dsp:nvSpPr>
        <dsp:cNvPr id="0" name=""/>
        <dsp:cNvSpPr/>
      </dsp:nvSpPr>
      <dsp:spPr>
        <a:xfrm>
          <a:off x="232772" y="504939"/>
          <a:ext cx="336769" cy="336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71B154-8B32-4D80-A860-E20730C386EC}">
      <dsp:nvSpPr>
        <dsp:cNvPr id="0" name=""/>
        <dsp:cNvSpPr/>
      </dsp:nvSpPr>
      <dsp:spPr>
        <a:xfrm>
          <a:off x="460409" y="942611"/>
          <a:ext cx="5252084" cy="26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49"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Implementation &amp; Benefit of Management System </a:t>
          </a:r>
          <a:endParaRPr lang="en-US" sz="1400" kern="1200" dirty="0"/>
        </a:p>
      </dsp:txBody>
      <dsp:txXfrm>
        <a:off x="460409" y="942611"/>
        <a:ext cx="5252084" cy="269415"/>
      </dsp:txXfrm>
    </dsp:sp>
    <dsp:sp modelId="{3F71D7C4-7BF2-4E66-9A63-79D5B03C40EA}">
      <dsp:nvSpPr>
        <dsp:cNvPr id="0" name=""/>
        <dsp:cNvSpPr/>
      </dsp:nvSpPr>
      <dsp:spPr>
        <a:xfrm>
          <a:off x="292024" y="908934"/>
          <a:ext cx="336769" cy="336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F50EA-C2F7-4E78-98D7-795BB773FB4A}">
      <dsp:nvSpPr>
        <dsp:cNvPr id="0" name=""/>
        <dsp:cNvSpPr/>
      </dsp:nvSpPr>
      <dsp:spPr>
        <a:xfrm>
          <a:off x="401157" y="1346605"/>
          <a:ext cx="5311336" cy="26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49"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Social Standards </a:t>
          </a:r>
          <a:endParaRPr lang="en-US" sz="1400" kern="1200" dirty="0"/>
        </a:p>
      </dsp:txBody>
      <dsp:txXfrm>
        <a:off x="401157" y="1346605"/>
        <a:ext cx="5311336" cy="269415"/>
      </dsp:txXfrm>
    </dsp:sp>
    <dsp:sp modelId="{9527B846-FBC0-457D-A580-4D2D043F3703}">
      <dsp:nvSpPr>
        <dsp:cNvPr id="0" name=""/>
        <dsp:cNvSpPr/>
      </dsp:nvSpPr>
      <dsp:spPr>
        <a:xfrm>
          <a:off x="232772" y="1312928"/>
          <a:ext cx="336769" cy="336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21B2A-ED04-4D93-BFE8-813084C3DAB5}">
      <dsp:nvSpPr>
        <dsp:cNvPr id="0" name=""/>
        <dsp:cNvSpPr/>
      </dsp:nvSpPr>
      <dsp:spPr>
        <a:xfrm>
          <a:off x="208101" y="1750600"/>
          <a:ext cx="5504392" cy="269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849"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CE Mark Regulation &amp; Requirements </a:t>
          </a:r>
          <a:endParaRPr lang="en-US" sz="1400" kern="1200" dirty="0"/>
        </a:p>
      </dsp:txBody>
      <dsp:txXfrm>
        <a:off x="208101" y="1750600"/>
        <a:ext cx="5504392" cy="269415"/>
      </dsp:txXfrm>
    </dsp:sp>
    <dsp:sp modelId="{2BE3BBF9-1FB7-4975-818C-622E66C6DB7F}">
      <dsp:nvSpPr>
        <dsp:cNvPr id="0" name=""/>
        <dsp:cNvSpPr/>
      </dsp:nvSpPr>
      <dsp:spPr>
        <a:xfrm>
          <a:off x="39716" y="1716923"/>
          <a:ext cx="336769" cy="3367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83307-5503-458F-B40B-635715BB199C}">
      <dsp:nvSpPr>
        <dsp:cNvPr id="0" name=""/>
        <dsp:cNvSpPr/>
      </dsp:nvSpPr>
      <dsp:spPr>
        <a:xfrm>
          <a:off x="0" y="184156"/>
          <a:ext cx="5932883"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841E2-32D1-4975-BA51-2F7D7D80B960}">
      <dsp:nvSpPr>
        <dsp:cNvPr id="0" name=""/>
        <dsp:cNvSpPr/>
      </dsp:nvSpPr>
      <dsp:spPr>
        <a:xfrm>
          <a:off x="296644" y="66076"/>
          <a:ext cx="4153018" cy="236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altLang="zh-TW" sz="1600" kern="1200" dirty="0" smtClean="0">
              <a:latin typeface="Arial" charset="0"/>
              <a:ea typeface="ＭＳ Ｐゴシック" pitchFamily="50" charset="-128"/>
            </a:rPr>
            <a:t>Child Labor</a:t>
          </a:r>
          <a:endParaRPr lang="en-US" sz="1600" kern="1200" dirty="0"/>
        </a:p>
      </dsp:txBody>
      <dsp:txXfrm>
        <a:off x="308172" y="77604"/>
        <a:ext cx="4129962" cy="213104"/>
      </dsp:txXfrm>
    </dsp:sp>
    <dsp:sp modelId="{C38E123C-9FB2-4A25-830A-416F28FF0094}">
      <dsp:nvSpPr>
        <dsp:cNvPr id="0" name=""/>
        <dsp:cNvSpPr/>
      </dsp:nvSpPr>
      <dsp:spPr>
        <a:xfrm>
          <a:off x="0" y="547036"/>
          <a:ext cx="5932883" cy="201600"/>
        </a:xfrm>
        <a:prstGeom prst="rect">
          <a:avLst/>
        </a:prstGeom>
        <a:solidFill>
          <a:schemeClr val="lt1">
            <a:alpha val="90000"/>
            <a:hueOff val="0"/>
            <a:satOff val="0"/>
            <a:lumOff val="0"/>
            <a:alphaOff val="0"/>
          </a:schemeClr>
        </a:solidFill>
        <a:ln w="25400" cap="flat" cmpd="sng" algn="ctr">
          <a:solidFill>
            <a:schemeClr val="accent2">
              <a:hueOff val="198732"/>
              <a:satOff val="3141"/>
              <a:lumOff val="-5098"/>
              <a:alphaOff val="0"/>
            </a:schemeClr>
          </a:solidFill>
          <a:prstDash val="solid"/>
        </a:ln>
        <a:effectLst/>
      </dsp:spPr>
      <dsp:style>
        <a:lnRef idx="2">
          <a:scrgbClr r="0" g="0" b="0"/>
        </a:lnRef>
        <a:fillRef idx="1">
          <a:scrgbClr r="0" g="0" b="0"/>
        </a:fillRef>
        <a:effectRef idx="0">
          <a:scrgbClr r="0" g="0" b="0"/>
        </a:effectRef>
        <a:fontRef idx="minor"/>
      </dsp:style>
    </dsp:sp>
    <dsp:sp modelId="{CCAFAC6C-2744-41D8-8231-53668A73C821}">
      <dsp:nvSpPr>
        <dsp:cNvPr id="0" name=""/>
        <dsp:cNvSpPr/>
      </dsp:nvSpPr>
      <dsp:spPr>
        <a:xfrm>
          <a:off x="296644" y="428956"/>
          <a:ext cx="4153018" cy="236160"/>
        </a:xfrm>
        <a:prstGeom prst="roundRect">
          <a:avLst/>
        </a:prstGeom>
        <a:solidFill>
          <a:schemeClr val="accent2">
            <a:hueOff val="198732"/>
            <a:satOff val="3141"/>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sz="1600" kern="1200" dirty="0" smtClean="0"/>
            <a:t>Forced Labor</a:t>
          </a:r>
          <a:endParaRPr lang="en-US" sz="1600" kern="1200" dirty="0"/>
        </a:p>
      </dsp:txBody>
      <dsp:txXfrm>
        <a:off x="308172" y="440484"/>
        <a:ext cx="4129962" cy="213104"/>
      </dsp:txXfrm>
    </dsp:sp>
    <dsp:sp modelId="{57107185-825F-44D0-A1E0-D0C05B0DB908}">
      <dsp:nvSpPr>
        <dsp:cNvPr id="0" name=""/>
        <dsp:cNvSpPr/>
      </dsp:nvSpPr>
      <dsp:spPr>
        <a:xfrm>
          <a:off x="0" y="909916"/>
          <a:ext cx="5932883" cy="201600"/>
        </a:xfrm>
        <a:prstGeom prst="rect">
          <a:avLst/>
        </a:prstGeom>
        <a:solidFill>
          <a:schemeClr val="lt1">
            <a:alpha val="90000"/>
            <a:hueOff val="0"/>
            <a:satOff val="0"/>
            <a:lumOff val="0"/>
            <a:alphaOff val="0"/>
          </a:schemeClr>
        </a:solidFill>
        <a:ln w="25400" cap="flat" cmpd="sng" algn="ctr">
          <a:solidFill>
            <a:schemeClr val="accent2">
              <a:hueOff val="397465"/>
              <a:satOff val="6282"/>
              <a:lumOff val="-10196"/>
              <a:alphaOff val="0"/>
            </a:schemeClr>
          </a:solidFill>
          <a:prstDash val="solid"/>
        </a:ln>
        <a:effectLst/>
      </dsp:spPr>
      <dsp:style>
        <a:lnRef idx="2">
          <a:scrgbClr r="0" g="0" b="0"/>
        </a:lnRef>
        <a:fillRef idx="1">
          <a:scrgbClr r="0" g="0" b="0"/>
        </a:fillRef>
        <a:effectRef idx="0">
          <a:scrgbClr r="0" g="0" b="0"/>
        </a:effectRef>
        <a:fontRef idx="minor"/>
      </dsp:style>
    </dsp:sp>
    <dsp:sp modelId="{6BB130DF-E18F-488F-9B15-A25BFD78833D}">
      <dsp:nvSpPr>
        <dsp:cNvPr id="0" name=""/>
        <dsp:cNvSpPr/>
      </dsp:nvSpPr>
      <dsp:spPr>
        <a:xfrm>
          <a:off x="296644" y="791836"/>
          <a:ext cx="4153018" cy="236160"/>
        </a:xfrm>
        <a:prstGeom prst="roundRect">
          <a:avLst/>
        </a:prstGeom>
        <a:solidFill>
          <a:schemeClr val="accent2">
            <a:hueOff val="397465"/>
            <a:satOff val="6282"/>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sz="1600" kern="1200" dirty="0" smtClean="0"/>
            <a:t>Health &amp; Safety </a:t>
          </a:r>
          <a:endParaRPr lang="en-US" sz="1600" kern="1200" dirty="0"/>
        </a:p>
      </dsp:txBody>
      <dsp:txXfrm>
        <a:off x="308172" y="803364"/>
        <a:ext cx="4129962" cy="213104"/>
      </dsp:txXfrm>
    </dsp:sp>
    <dsp:sp modelId="{07E630E5-B845-4103-9B2D-64368003761F}">
      <dsp:nvSpPr>
        <dsp:cNvPr id="0" name=""/>
        <dsp:cNvSpPr/>
      </dsp:nvSpPr>
      <dsp:spPr>
        <a:xfrm>
          <a:off x="0" y="1272796"/>
          <a:ext cx="5932883" cy="201600"/>
        </a:xfrm>
        <a:prstGeom prst="rect">
          <a:avLst/>
        </a:prstGeom>
        <a:solidFill>
          <a:schemeClr val="lt1">
            <a:alpha val="90000"/>
            <a:hueOff val="0"/>
            <a:satOff val="0"/>
            <a:lumOff val="0"/>
            <a:alphaOff val="0"/>
          </a:schemeClr>
        </a:solidFill>
        <a:ln w="25400" cap="flat" cmpd="sng" algn="ctr">
          <a:solidFill>
            <a:schemeClr val="accent2">
              <a:hueOff val="596197"/>
              <a:satOff val="9423"/>
              <a:lumOff val="-15293"/>
              <a:alphaOff val="0"/>
            </a:schemeClr>
          </a:solidFill>
          <a:prstDash val="solid"/>
        </a:ln>
        <a:effectLst/>
      </dsp:spPr>
      <dsp:style>
        <a:lnRef idx="2">
          <a:scrgbClr r="0" g="0" b="0"/>
        </a:lnRef>
        <a:fillRef idx="1">
          <a:scrgbClr r="0" g="0" b="0"/>
        </a:fillRef>
        <a:effectRef idx="0">
          <a:scrgbClr r="0" g="0" b="0"/>
        </a:effectRef>
        <a:fontRef idx="minor"/>
      </dsp:style>
    </dsp:sp>
    <dsp:sp modelId="{1A46DD56-E29F-49E0-9983-298422FC6B48}">
      <dsp:nvSpPr>
        <dsp:cNvPr id="0" name=""/>
        <dsp:cNvSpPr/>
      </dsp:nvSpPr>
      <dsp:spPr>
        <a:xfrm>
          <a:off x="296644" y="1154716"/>
          <a:ext cx="4153018" cy="236160"/>
        </a:xfrm>
        <a:prstGeom prst="roundRect">
          <a:avLst/>
        </a:prstGeom>
        <a:solidFill>
          <a:schemeClr val="accent2">
            <a:hueOff val="596197"/>
            <a:satOff val="9423"/>
            <a:lumOff val="-152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sz="1600" kern="1200" dirty="0" smtClean="0"/>
            <a:t>Freedom of Association</a:t>
          </a:r>
          <a:endParaRPr lang="en-US" sz="1600" kern="1200" dirty="0"/>
        </a:p>
      </dsp:txBody>
      <dsp:txXfrm>
        <a:off x="308172" y="1166244"/>
        <a:ext cx="4129962" cy="213104"/>
      </dsp:txXfrm>
    </dsp:sp>
    <dsp:sp modelId="{0626BC7E-5389-469C-A0A4-EEE655E278B7}">
      <dsp:nvSpPr>
        <dsp:cNvPr id="0" name=""/>
        <dsp:cNvSpPr/>
      </dsp:nvSpPr>
      <dsp:spPr>
        <a:xfrm>
          <a:off x="0" y="1635676"/>
          <a:ext cx="5932883" cy="201600"/>
        </a:xfrm>
        <a:prstGeom prst="rect">
          <a:avLst/>
        </a:prstGeom>
        <a:solidFill>
          <a:schemeClr val="lt1">
            <a:alpha val="90000"/>
            <a:hueOff val="0"/>
            <a:satOff val="0"/>
            <a:lumOff val="0"/>
            <a:alphaOff val="0"/>
          </a:schemeClr>
        </a:solidFill>
        <a:ln w="25400" cap="flat" cmpd="sng" algn="ctr">
          <a:solidFill>
            <a:schemeClr val="accent2">
              <a:hueOff val="794930"/>
              <a:satOff val="12565"/>
              <a:lumOff val="-20391"/>
              <a:alphaOff val="0"/>
            </a:schemeClr>
          </a:solidFill>
          <a:prstDash val="solid"/>
        </a:ln>
        <a:effectLst/>
      </dsp:spPr>
      <dsp:style>
        <a:lnRef idx="2">
          <a:scrgbClr r="0" g="0" b="0"/>
        </a:lnRef>
        <a:fillRef idx="1">
          <a:scrgbClr r="0" g="0" b="0"/>
        </a:fillRef>
        <a:effectRef idx="0">
          <a:scrgbClr r="0" g="0" b="0"/>
        </a:effectRef>
        <a:fontRef idx="minor"/>
      </dsp:style>
    </dsp:sp>
    <dsp:sp modelId="{D2E1CCFF-9863-4897-B461-1B4F188CCB8E}">
      <dsp:nvSpPr>
        <dsp:cNvPr id="0" name=""/>
        <dsp:cNvSpPr/>
      </dsp:nvSpPr>
      <dsp:spPr>
        <a:xfrm>
          <a:off x="296644" y="1517596"/>
          <a:ext cx="4153018" cy="236160"/>
        </a:xfrm>
        <a:prstGeom prst="roundRect">
          <a:avLst/>
        </a:prstGeom>
        <a:solidFill>
          <a:schemeClr val="accent2">
            <a:hueOff val="794930"/>
            <a:satOff val="12565"/>
            <a:lumOff val="-203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sz="1600" kern="1200" dirty="0" smtClean="0"/>
            <a:t>Discrimination </a:t>
          </a:r>
          <a:endParaRPr lang="en-US" sz="1600" kern="1200" dirty="0"/>
        </a:p>
      </dsp:txBody>
      <dsp:txXfrm>
        <a:off x="308172" y="1529124"/>
        <a:ext cx="4129962" cy="213104"/>
      </dsp:txXfrm>
    </dsp:sp>
    <dsp:sp modelId="{7FE50F28-F1D2-4E76-8721-65077196A237}">
      <dsp:nvSpPr>
        <dsp:cNvPr id="0" name=""/>
        <dsp:cNvSpPr/>
      </dsp:nvSpPr>
      <dsp:spPr>
        <a:xfrm>
          <a:off x="0" y="1998556"/>
          <a:ext cx="5932883" cy="201600"/>
        </a:xfrm>
        <a:prstGeom prst="rect">
          <a:avLst/>
        </a:prstGeom>
        <a:solidFill>
          <a:schemeClr val="lt1">
            <a:alpha val="90000"/>
            <a:hueOff val="0"/>
            <a:satOff val="0"/>
            <a:lumOff val="0"/>
            <a:alphaOff val="0"/>
          </a:schemeClr>
        </a:solidFill>
        <a:ln w="25400" cap="flat" cmpd="sng" algn="ctr">
          <a:solidFill>
            <a:schemeClr val="accent2">
              <a:hueOff val="993662"/>
              <a:satOff val="15706"/>
              <a:lumOff val="-25489"/>
              <a:alphaOff val="0"/>
            </a:schemeClr>
          </a:solidFill>
          <a:prstDash val="solid"/>
        </a:ln>
        <a:effectLst/>
      </dsp:spPr>
      <dsp:style>
        <a:lnRef idx="2">
          <a:scrgbClr r="0" g="0" b="0"/>
        </a:lnRef>
        <a:fillRef idx="1">
          <a:scrgbClr r="0" g="0" b="0"/>
        </a:fillRef>
        <a:effectRef idx="0">
          <a:scrgbClr r="0" g="0" b="0"/>
        </a:effectRef>
        <a:fontRef idx="minor"/>
      </dsp:style>
    </dsp:sp>
    <dsp:sp modelId="{D4E4B8FF-BFA4-494D-8AAF-F70651B94501}">
      <dsp:nvSpPr>
        <dsp:cNvPr id="0" name=""/>
        <dsp:cNvSpPr/>
      </dsp:nvSpPr>
      <dsp:spPr>
        <a:xfrm>
          <a:off x="296644" y="1880476"/>
          <a:ext cx="4153018" cy="236160"/>
        </a:xfrm>
        <a:prstGeom prst="roundRect">
          <a:avLst/>
        </a:prstGeom>
        <a:solidFill>
          <a:schemeClr val="accent2">
            <a:hueOff val="993662"/>
            <a:satOff val="15706"/>
            <a:lumOff val="-2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altLang="zh-TW" sz="1600" kern="1200" dirty="0" smtClean="0">
              <a:latin typeface="Arial" charset="0"/>
              <a:ea typeface="ＭＳ Ｐゴシック" pitchFamily="50" charset="-128"/>
            </a:rPr>
            <a:t>Disciplinary Practices</a:t>
          </a:r>
          <a:endParaRPr lang="en-US" sz="1600" kern="1200" dirty="0"/>
        </a:p>
      </dsp:txBody>
      <dsp:txXfrm>
        <a:off x="308172" y="1892004"/>
        <a:ext cx="4129962" cy="213104"/>
      </dsp:txXfrm>
    </dsp:sp>
    <dsp:sp modelId="{6099F45C-D7EA-4439-9E18-AFE55FACD2F3}">
      <dsp:nvSpPr>
        <dsp:cNvPr id="0" name=""/>
        <dsp:cNvSpPr/>
      </dsp:nvSpPr>
      <dsp:spPr>
        <a:xfrm>
          <a:off x="0" y="2361436"/>
          <a:ext cx="5932883" cy="201600"/>
        </a:xfrm>
        <a:prstGeom prst="rect">
          <a:avLst/>
        </a:prstGeom>
        <a:solidFill>
          <a:schemeClr val="lt1">
            <a:alpha val="90000"/>
            <a:hueOff val="0"/>
            <a:satOff val="0"/>
            <a:lumOff val="0"/>
            <a:alphaOff val="0"/>
          </a:schemeClr>
        </a:solidFill>
        <a:ln w="25400" cap="flat" cmpd="sng" algn="ctr">
          <a:solidFill>
            <a:schemeClr val="accent2">
              <a:hueOff val="1192395"/>
              <a:satOff val="18847"/>
              <a:lumOff val="-30587"/>
              <a:alphaOff val="0"/>
            </a:schemeClr>
          </a:solidFill>
          <a:prstDash val="solid"/>
        </a:ln>
        <a:effectLst/>
      </dsp:spPr>
      <dsp:style>
        <a:lnRef idx="2">
          <a:scrgbClr r="0" g="0" b="0"/>
        </a:lnRef>
        <a:fillRef idx="1">
          <a:scrgbClr r="0" g="0" b="0"/>
        </a:fillRef>
        <a:effectRef idx="0">
          <a:scrgbClr r="0" g="0" b="0"/>
        </a:effectRef>
        <a:fontRef idx="minor"/>
      </dsp:style>
    </dsp:sp>
    <dsp:sp modelId="{6781B932-E263-4957-86C6-9AAAD6B6FDD2}">
      <dsp:nvSpPr>
        <dsp:cNvPr id="0" name=""/>
        <dsp:cNvSpPr/>
      </dsp:nvSpPr>
      <dsp:spPr>
        <a:xfrm>
          <a:off x="296644" y="2243356"/>
          <a:ext cx="4153018" cy="236160"/>
        </a:xfrm>
        <a:prstGeom prst="roundRect">
          <a:avLst/>
        </a:prstGeom>
        <a:solidFill>
          <a:schemeClr val="accent2">
            <a:hueOff val="1192395"/>
            <a:satOff val="18847"/>
            <a:lumOff val="-30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sz="1600" kern="1200" dirty="0" smtClean="0"/>
            <a:t>Working Hours </a:t>
          </a:r>
          <a:endParaRPr lang="en-US" sz="1600" kern="1200" dirty="0"/>
        </a:p>
      </dsp:txBody>
      <dsp:txXfrm>
        <a:off x="308172" y="2254884"/>
        <a:ext cx="4129962" cy="213104"/>
      </dsp:txXfrm>
    </dsp:sp>
    <dsp:sp modelId="{4B7C8A39-8A13-43D4-8BC4-C9AAB42E5869}">
      <dsp:nvSpPr>
        <dsp:cNvPr id="0" name=""/>
        <dsp:cNvSpPr/>
      </dsp:nvSpPr>
      <dsp:spPr>
        <a:xfrm>
          <a:off x="0" y="2724316"/>
          <a:ext cx="5932883" cy="201600"/>
        </a:xfrm>
        <a:prstGeom prst="rect">
          <a:avLst/>
        </a:prstGeom>
        <a:solidFill>
          <a:schemeClr val="lt1">
            <a:alpha val="90000"/>
            <a:hueOff val="0"/>
            <a:satOff val="0"/>
            <a:lumOff val="0"/>
            <a:alphaOff val="0"/>
          </a:schemeClr>
        </a:solidFill>
        <a:ln w="25400" cap="flat" cmpd="sng" algn="ctr">
          <a:solidFill>
            <a:schemeClr val="accent2">
              <a:hueOff val="1391127"/>
              <a:satOff val="21988"/>
              <a:lumOff val="-35684"/>
              <a:alphaOff val="0"/>
            </a:schemeClr>
          </a:solidFill>
          <a:prstDash val="solid"/>
        </a:ln>
        <a:effectLst/>
      </dsp:spPr>
      <dsp:style>
        <a:lnRef idx="2">
          <a:scrgbClr r="0" g="0" b="0"/>
        </a:lnRef>
        <a:fillRef idx="1">
          <a:scrgbClr r="0" g="0" b="0"/>
        </a:fillRef>
        <a:effectRef idx="0">
          <a:scrgbClr r="0" g="0" b="0"/>
        </a:effectRef>
        <a:fontRef idx="minor"/>
      </dsp:style>
    </dsp:sp>
    <dsp:sp modelId="{E353169F-9C5D-49CE-A07E-585C74D045B0}">
      <dsp:nvSpPr>
        <dsp:cNvPr id="0" name=""/>
        <dsp:cNvSpPr/>
      </dsp:nvSpPr>
      <dsp:spPr>
        <a:xfrm>
          <a:off x="296644" y="2606236"/>
          <a:ext cx="4153018" cy="236160"/>
        </a:xfrm>
        <a:prstGeom prst="roundRect">
          <a:avLst/>
        </a:prstGeom>
        <a:solidFill>
          <a:schemeClr val="accent2">
            <a:hueOff val="1391127"/>
            <a:satOff val="21988"/>
            <a:lumOff val="-356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altLang="zh-TW" sz="1600" kern="1200" dirty="0" smtClean="0">
              <a:latin typeface="Arial" charset="0"/>
              <a:ea typeface="ＭＳ Ｐゴシック" pitchFamily="50" charset="-128"/>
            </a:rPr>
            <a:t>Compensation</a:t>
          </a:r>
          <a:endParaRPr lang="en-US" sz="1600" kern="1200" dirty="0"/>
        </a:p>
      </dsp:txBody>
      <dsp:txXfrm>
        <a:off x="308172" y="2617764"/>
        <a:ext cx="4129962" cy="213104"/>
      </dsp:txXfrm>
    </dsp:sp>
    <dsp:sp modelId="{0AFFCC13-0F42-43F3-B37A-C2753C9589DA}">
      <dsp:nvSpPr>
        <dsp:cNvPr id="0" name=""/>
        <dsp:cNvSpPr/>
      </dsp:nvSpPr>
      <dsp:spPr>
        <a:xfrm>
          <a:off x="0" y="3087196"/>
          <a:ext cx="5932883" cy="201600"/>
        </a:xfrm>
        <a:prstGeom prst="rect">
          <a:avLst/>
        </a:prstGeom>
        <a:solidFill>
          <a:schemeClr val="lt1">
            <a:alpha val="90000"/>
            <a:hueOff val="0"/>
            <a:satOff val="0"/>
            <a:lumOff val="0"/>
            <a:alphaOff val="0"/>
          </a:schemeClr>
        </a:solidFill>
        <a:ln w="25400" cap="flat" cmpd="sng" algn="ctr">
          <a:solidFill>
            <a:schemeClr val="accent2">
              <a:hueOff val="1589860"/>
              <a:satOff val="25129"/>
              <a:lumOff val="-40782"/>
              <a:alphaOff val="0"/>
            </a:schemeClr>
          </a:solidFill>
          <a:prstDash val="solid"/>
        </a:ln>
        <a:effectLst/>
      </dsp:spPr>
      <dsp:style>
        <a:lnRef idx="2">
          <a:scrgbClr r="0" g="0" b="0"/>
        </a:lnRef>
        <a:fillRef idx="1">
          <a:scrgbClr r="0" g="0" b="0"/>
        </a:fillRef>
        <a:effectRef idx="0">
          <a:scrgbClr r="0" g="0" b="0"/>
        </a:effectRef>
        <a:fontRef idx="minor"/>
      </dsp:style>
    </dsp:sp>
    <dsp:sp modelId="{96FB36AC-EFE4-41DD-A86F-AA159E92B2AC}">
      <dsp:nvSpPr>
        <dsp:cNvPr id="0" name=""/>
        <dsp:cNvSpPr/>
      </dsp:nvSpPr>
      <dsp:spPr>
        <a:xfrm>
          <a:off x="296644" y="2969116"/>
          <a:ext cx="4153018" cy="236160"/>
        </a:xfrm>
        <a:prstGeom prst="roundRect">
          <a:avLst/>
        </a:prstGeom>
        <a:solidFill>
          <a:schemeClr val="accent2">
            <a:hueOff val="1589860"/>
            <a:satOff val="25129"/>
            <a:lumOff val="-407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974" tIns="0" rIns="156974" bIns="0" numCol="1" spcCol="1270" anchor="ctr" anchorCtr="0">
          <a:noAutofit/>
        </a:bodyPr>
        <a:lstStyle/>
        <a:p>
          <a:pPr lvl="0" algn="l" defTabSz="711200">
            <a:lnSpc>
              <a:spcPct val="90000"/>
            </a:lnSpc>
            <a:spcBef>
              <a:spcPct val="0"/>
            </a:spcBef>
            <a:spcAft>
              <a:spcPct val="35000"/>
            </a:spcAft>
          </a:pPr>
          <a:r>
            <a:rPr lang="en-US" sz="1600" kern="1200" dirty="0" smtClean="0"/>
            <a:t>Management System </a:t>
          </a:r>
          <a:endParaRPr lang="en-US" sz="1600" kern="1200" dirty="0"/>
        </a:p>
      </dsp:txBody>
      <dsp:txXfrm>
        <a:off x="308172" y="2980644"/>
        <a:ext cx="4129962" cy="2131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35406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87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18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09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55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412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2fab660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2fab66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42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55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274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18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96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693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02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162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42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1facfd0f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1facfd0f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06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54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25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3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97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30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90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59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10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4416450" y="701175"/>
            <a:ext cx="4099500" cy="20001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2" name="Google Shape;12;p2"/>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Half">
  <p:cSld name="BLANK_1">
    <p:spTree>
      <p:nvGrpSpPr>
        <p:cNvPr id="1" name="Shape 94"/>
        <p:cNvGrpSpPr/>
        <p:nvPr/>
      </p:nvGrpSpPr>
      <p:grpSpPr>
        <a:xfrm>
          <a:off x="0" y="0"/>
          <a:ext cx="0" cy="0"/>
          <a:chOff x="0" y="0"/>
          <a:chExt cx="0" cy="0"/>
        </a:xfrm>
      </p:grpSpPr>
      <p:sp>
        <p:nvSpPr>
          <p:cNvPr id="95" name="Google Shape;95;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13"/>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7" name="Google Shape;97;p13"/>
          <p:cNvSpPr/>
          <p:nvPr/>
        </p:nvSpPr>
        <p:spPr>
          <a:xfrm>
            <a:off x="2763221"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 name="Google Shape;98;p13"/>
          <p:cNvSpPr/>
          <p:nvPr/>
        </p:nvSpPr>
        <p:spPr>
          <a:xfrm>
            <a:off x="3827634"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 name="Google Shape;99;p13"/>
          <p:cNvSpPr/>
          <p:nvPr/>
        </p:nvSpPr>
        <p:spPr>
          <a:xfrm>
            <a:off x="2762745"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8097" y="4853028"/>
            <a:ext cx="1615607" cy="205740"/>
          </a:xfrm>
          <a:prstGeom prst="rect">
            <a:avLst/>
          </a:prstGeom>
        </p:spPr>
        <p:txBody>
          <a:bodyPr/>
          <a:lstStyle/>
          <a:p>
            <a:fld id="{B8CF56D6-CB0D-4146-80BD-B9313FCD0984}" type="datetimeFigureOut">
              <a:rPr lang="en-US" smtClean="0"/>
              <a:t>5/23/2022</a:t>
            </a:fld>
            <a:endParaRPr lang="en-US"/>
          </a:p>
        </p:txBody>
      </p:sp>
      <p:sp>
        <p:nvSpPr>
          <p:cNvPr id="5" name="Footer Placeholder 4"/>
          <p:cNvSpPr>
            <a:spLocks noGrp="1"/>
          </p:cNvSpPr>
          <p:nvPr>
            <p:ph type="ftr" sz="quarter" idx="11"/>
          </p:nvPr>
        </p:nvSpPr>
        <p:spPr>
          <a:xfrm>
            <a:off x="3632200" y="4853028"/>
            <a:ext cx="4426094" cy="20574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2C7D11-1A3D-4277-83FF-D281FAF8206F}" type="slidenum">
              <a:rPr lang="en-US" smtClean="0"/>
              <a:t>‹#›</a:t>
            </a:fld>
            <a:endParaRPr lang="en-US"/>
          </a:p>
        </p:txBody>
      </p:sp>
    </p:spTree>
    <p:extLst>
      <p:ext uri="{BB962C8B-B14F-4D97-AF65-F5344CB8AC3E}">
        <p14:creationId xmlns:p14="http://schemas.microsoft.com/office/powerpoint/2010/main" val="870997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768097" y="4853028"/>
            <a:ext cx="1615607" cy="205740"/>
          </a:xfrm>
          <a:prstGeom prst="rect">
            <a:avLst/>
          </a:prstGeom>
        </p:spPr>
        <p:txBody>
          <a:bodyPr/>
          <a:lstStyle/>
          <a:p>
            <a:fld id="{05C68B11-C5A8-448C-8CE9-B1A273C79CFC}" type="datetimeFigureOut">
              <a:rPr lang="en-US" dirty="0"/>
              <a:t>5/23/2022</a:t>
            </a:fld>
            <a:endParaRPr lang="en-US" dirty="0"/>
          </a:p>
        </p:txBody>
      </p:sp>
      <p:sp>
        <p:nvSpPr>
          <p:cNvPr id="6" name="Footer Placeholder 5"/>
          <p:cNvSpPr>
            <a:spLocks noGrp="1"/>
          </p:cNvSpPr>
          <p:nvPr>
            <p:ph type="ftr" sz="quarter" idx="11"/>
          </p:nvPr>
        </p:nvSpPr>
        <p:spPr>
          <a:xfrm>
            <a:off x="3632200" y="4853028"/>
            <a:ext cx="4426094" cy="20574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0841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
        <p:nvSpPr>
          <p:cNvPr id="18" name="Google Shape;18;p3"/>
          <p:cNvSpPr/>
          <p:nvPr/>
        </p:nvSpPr>
        <p:spPr>
          <a:xfrm>
            <a:off x="6997544" y="7"/>
            <a:ext cx="2146445" cy="5145755"/>
          </a:xfrm>
          <a:custGeom>
            <a:avLst/>
            <a:gdLst/>
            <a:ahLst/>
            <a:cxnLst/>
            <a:rect l="l" t="t" r="r" b="b"/>
            <a:pathLst>
              <a:path w="1052179" h="2522429" extrusionOk="0">
                <a:moveTo>
                  <a:pt x="290547" y="0"/>
                </a:moveTo>
                <a:lnTo>
                  <a:pt x="0" y="1647520"/>
                </a:lnTo>
                <a:lnTo>
                  <a:pt x="430681" y="1490802"/>
                </a:lnTo>
                <a:lnTo>
                  <a:pt x="650693" y="1689560"/>
                </a:lnTo>
                <a:lnTo>
                  <a:pt x="650693" y="1689560"/>
                </a:lnTo>
                <a:lnTo>
                  <a:pt x="503785" y="2522429"/>
                </a:lnTo>
                <a:lnTo>
                  <a:pt x="1052180" y="2522429"/>
                </a:lnTo>
                <a:lnTo>
                  <a:pt x="1052180" y="0"/>
                </a:lnTo>
                <a:close/>
              </a:path>
            </a:pathLst>
          </a:cu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9;p3"/>
          <p:cNvSpPr/>
          <p:nvPr/>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20;p3"/>
          <p:cNvSpPr/>
          <p:nvPr/>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21;p3"/>
          <p:cNvSpPr/>
          <p:nvPr/>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200" lvl="0" indent="-381000" rtl="0">
              <a:spcBef>
                <a:spcPts val="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1pPr>
            <a:lvl2pPr marL="914400" lvl="1"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2pPr>
            <a:lvl3pPr marL="1371600" lvl="2"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3pPr>
            <a:lvl4pPr marL="1828800" lvl="3"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4pPr>
            <a:lvl5pPr marL="2286000" lvl="4"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5pPr>
            <a:lvl6pPr marL="2743200" lvl="5"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6pPr>
            <a:lvl7pPr marL="3200400" lvl="6"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7pPr>
            <a:lvl8pPr marL="3657600" lvl="7"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8pPr>
            <a:lvl9pPr marL="4114800" lvl="8" indent="-381000" rtl="0">
              <a:spcBef>
                <a:spcPts val="800"/>
              </a:spcBef>
              <a:spcAft>
                <a:spcPts val="800"/>
              </a:spcAft>
              <a:buClr>
                <a:schemeClr val="accent6"/>
              </a:buClr>
              <a:buSzPts val="2400"/>
              <a:buFont typeface="Kulim Park"/>
              <a:buChar char="■"/>
              <a:defRPr>
                <a:solidFill>
                  <a:schemeClr val="accent6"/>
                </a:solidFill>
                <a:latin typeface="Kulim Park"/>
                <a:ea typeface="Kulim Park"/>
                <a:cs typeface="Kulim Park"/>
                <a:sym typeface="Kulim Park"/>
              </a:defRPr>
            </a:lvl9pPr>
          </a:lstStyle>
          <a:p>
            <a:endParaRP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26;p4"/>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 name="Google Shape;27;p4"/>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28;p4"/>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sp>
        <p:nvSpPr>
          <p:cNvPr id="30" name="Google Shape;30;p5"/>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31;p5"/>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3" name="Google Shape;3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4" name="Google Shape;34;p5"/>
          <p:cNvGrpSpPr/>
          <p:nvPr/>
        </p:nvGrpSpPr>
        <p:grpSpPr>
          <a:xfrm>
            <a:off x="6327842" y="0"/>
            <a:ext cx="1202103" cy="5143503"/>
            <a:chOff x="3475252" y="0"/>
            <a:chExt cx="1202103" cy="5143503"/>
          </a:xfrm>
        </p:grpSpPr>
        <p:sp>
          <p:nvSpPr>
            <p:cNvPr id="35" name="Google Shape;35;p5"/>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 name="Google Shape;36;p5"/>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 name="Google Shape;37;p5"/>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40" name="Google Shape;40;p6"/>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1" name="Google Shape;4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6"/>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 name="Google Shape;43;p6"/>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 name="Google Shape;44;p6"/>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 name="Google Shape;45;p6"/>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68" name="Google Shape;68;p9"/>
          <p:cNvGrpSpPr/>
          <p:nvPr/>
        </p:nvGrpSpPr>
        <p:grpSpPr>
          <a:xfrm>
            <a:off x="6327842" y="0"/>
            <a:ext cx="1202103" cy="5143503"/>
            <a:chOff x="3475252" y="0"/>
            <a:chExt cx="1202103" cy="5143503"/>
          </a:xfrm>
        </p:grpSpPr>
        <p:sp>
          <p:nvSpPr>
            <p:cNvPr id="69" name="Google Shape;69;p9"/>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 name="Google Shape;70;p9"/>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9"/>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2" name="Google Shape;72;p9"/>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Wide">
  <p:cSld name="TITLE_ONLY_1">
    <p:spTree>
      <p:nvGrpSpPr>
        <p:cNvPr id="1" name="Shape 74"/>
        <p:cNvGrpSpPr/>
        <p:nvPr/>
      </p:nvGrpSpPr>
      <p:grpSpPr>
        <a:xfrm>
          <a:off x="0" y="0"/>
          <a:ext cx="0" cy="0"/>
          <a:chOff x="0" y="0"/>
          <a:chExt cx="0" cy="0"/>
        </a:xfrm>
      </p:grpSpPr>
      <p:grpSp>
        <p:nvGrpSpPr>
          <p:cNvPr id="75" name="Google Shape;75;p10"/>
          <p:cNvGrpSpPr/>
          <p:nvPr/>
        </p:nvGrpSpPr>
        <p:grpSpPr>
          <a:xfrm>
            <a:off x="7637092" y="0"/>
            <a:ext cx="1202103" cy="5143503"/>
            <a:chOff x="3475252" y="0"/>
            <a:chExt cx="1202103" cy="5143503"/>
          </a:xfrm>
        </p:grpSpPr>
        <p:sp>
          <p:nvSpPr>
            <p:cNvPr id="76" name="Google Shape;76;p10"/>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 name="Google Shape;77;p10"/>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 name="Google Shape;78;p10"/>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9" name="Google Shape;79;p10"/>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 name="Google Shape;80;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11"/>
          <p:cNvSpPr txBox="1">
            <a:spLocks noGrp="1"/>
          </p:cNvSpPr>
          <p:nvPr>
            <p:ph type="body" idx="1"/>
          </p:nvPr>
        </p:nvSpPr>
        <p:spPr>
          <a:xfrm>
            <a:off x="702900" y="4406300"/>
            <a:ext cx="7433400" cy="343500"/>
          </a:xfrm>
          <a:prstGeom prst="rect">
            <a:avLst/>
          </a:prstGeom>
        </p:spPr>
        <p:txBody>
          <a:bodyPr spcFirstLastPara="1" wrap="square" lIns="0" tIns="0" rIns="0" bIns="0" anchor="t" anchorCtr="0">
            <a:noAutofit/>
          </a:bodyPr>
          <a:lstStyle>
            <a:lvl1pPr marL="457200" lvl="0" indent="-228600" rtl="0">
              <a:spcBef>
                <a:spcPts val="0"/>
              </a:spcBef>
              <a:spcAft>
                <a:spcPts val="800"/>
              </a:spcAft>
              <a:buClr>
                <a:schemeClr val="accent6"/>
              </a:buClr>
              <a:buSzPts val="1800"/>
              <a:buNone/>
              <a:defRPr sz="1800">
                <a:solidFill>
                  <a:schemeClr val="accent6"/>
                </a:solidFill>
              </a:defRPr>
            </a:lvl1pPr>
          </a:lstStyle>
          <a:p>
            <a:endParaRPr/>
          </a:p>
        </p:txBody>
      </p:sp>
      <p:sp>
        <p:nvSpPr>
          <p:cNvPr id="83" name="Google Shape;83;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4" name="Google Shape;84;p11"/>
          <p:cNvGrpSpPr/>
          <p:nvPr/>
        </p:nvGrpSpPr>
        <p:grpSpPr>
          <a:xfrm>
            <a:off x="7637092" y="0"/>
            <a:ext cx="1202103" cy="5143503"/>
            <a:chOff x="3475252" y="0"/>
            <a:chExt cx="1202103" cy="5143503"/>
          </a:xfrm>
        </p:grpSpPr>
        <p:sp>
          <p:nvSpPr>
            <p:cNvPr id="85" name="Google Shape;85;p11"/>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 name="Google Shape;86;p11"/>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 name="Google Shape;87;p11"/>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1" r:id="rId12"/>
    <p:sldLayoutId id="2147483662"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ctrTitle"/>
          </p:nvPr>
        </p:nvSpPr>
        <p:spPr>
          <a:xfrm>
            <a:off x="4016045" y="701175"/>
            <a:ext cx="4499905" cy="2000100"/>
          </a:xfrm>
          <a:prstGeom prst="rect">
            <a:avLst/>
          </a:prstGeom>
        </p:spPr>
        <p:txBody>
          <a:bodyPr spcFirstLastPara="1" wrap="square" lIns="0" tIns="0" rIns="0" bIns="0" anchor="t" anchorCtr="0">
            <a:noAutofit/>
          </a:bodyPr>
          <a:lstStyle/>
          <a:p>
            <a:r>
              <a:rPr lang="en-US" dirty="0"/>
              <a:t>Product certification &amp; </a:t>
            </a:r>
            <a:r>
              <a:rPr lang="en-US" dirty="0" smtClean="0"/>
              <a:t>Registration</a:t>
            </a:r>
            <a:br>
              <a:rPr lang="en-US" dirty="0" smtClean="0"/>
            </a:br>
            <a:r>
              <a:rPr lang="en-US" sz="2800" dirty="0">
                <a:solidFill>
                  <a:schemeClr val="tx1"/>
                </a:solidFill>
              </a:rPr>
              <a:t>Importance &amp; Process </a:t>
            </a:r>
            <a:r>
              <a:rPr lang="en-US" dirty="0"/>
              <a:t/>
            </a:r>
            <a:br>
              <a:rPr lang="en-US" dirty="0"/>
            </a:br>
            <a:endParaRPr dirty="0"/>
          </a:p>
        </p:txBody>
      </p:sp>
      <p:pic>
        <p:nvPicPr>
          <p:cNvPr id="105" name="Google Shape;105;p14"/>
          <p:cNvPicPr preferRelativeResize="0"/>
          <p:nvPr/>
        </p:nvPicPr>
        <p:blipFill rotWithShape="1">
          <a:blip r:embed="rId3">
            <a:extLst>
              <a:ext uri="{28A0092B-C50C-407E-A947-70E740481C1C}">
                <a14:useLocalDpi xmlns:a14="http://schemas.microsoft.com/office/drawing/2010/main" val="0"/>
              </a:ext>
            </a:extLst>
          </a:blip>
          <a:srcRect l="48381"/>
          <a:stretch/>
        </p:blipFill>
        <p:spPr>
          <a:xfrm>
            <a:off x="0" y="0"/>
            <a:ext cx="4103827"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4325375" y="836000"/>
            <a:ext cx="4518702" cy="396300"/>
          </a:xfrm>
          <a:prstGeom prst="rect">
            <a:avLst/>
          </a:prstGeom>
        </p:spPr>
        <p:txBody>
          <a:bodyPr spcFirstLastPara="1" wrap="square" lIns="0" tIns="0" rIns="0" bIns="0" anchor="b" anchorCtr="0">
            <a:noAutofit/>
          </a:bodyPr>
          <a:lstStyle/>
          <a:p>
            <a:pPr lvl="0"/>
            <a:r>
              <a:rPr lang="en-US" dirty="0"/>
              <a:t>Environmental management</a:t>
            </a:r>
            <a:endParaRPr dirty="0"/>
          </a:p>
        </p:txBody>
      </p:sp>
      <p:sp>
        <p:nvSpPr>
          <p:cNvPr id="189" name="Google Shape;189;p23"/>
          <p:cNvSpPr txBox="1">
            <a:spLocks noGrp="1"/>
          </p:cNvSpPr>
          <p:nvPr>
            <p:ph type="body" idx="1"/>
          </p:nvPr>
        </p:nvSpPr>
        <p:spPr>
          <a:xfrm>
            <a:off x="4550727" y="1232300"/>
            <a:ext cx="4067997" cy="1569600"/>
          </a:xfrm>
          <a:prstGeom prst="rect">
            <a:avLst/>
          </a:prstGeom>
        </p:spPr>
        <p:txBody>
          <a:bodyPr spcFirstLastPara="1" wrap="square" lIns="0" tIns="0" rIns="0" bIns="0" anchor="t" anchorCtr="0">
            <a:noAutofit/>
          </a:bodyPr>
          <a:lstStyle/>
          <a:p>
            <a:pPr marL="101600" indent="0" algn="just">
              <a:lnSpc>
                <a:spcPct val="90000"/>
              </a:lnSpc>
              <a:spcBef>
                <a:spcPts val="1200"/>
              </a:spcBef>
              <a:buNone/>
            </a:pPr>
            <a:r>
              <a:rPr lang="en-US" dirty="0"/>
              <a:t>ISO 14001 is for environmental management. This means what the organization does to:</a:t>
            </a:r>
          </a:p>
          <a:p>
            <a:pPr algn="just">
              <a:lnSpc>
                <a:spcPct val="90000"/>
              </a:lnSpc>
              <a:spcBef>
                <a:spcPts val="1200"/>
              </a:spcBef>
            </a:pPr>
            <a:r>
              <a:rPr lang="en-US" dirty="0"/>
              <a:t>minimize harmful effects on the environment caused by its activities, </a:t>
            </a:r>
          </a:p>
          <a:p>
            <a:pPr algn="just">
              <a:lnSpc>
                <a:spcPct val="90000"/>
              </a:lnSpc>
              <a:spcBef>
                <a:spcPts val="1200"/>
              </a:spcBef>
            </a:pPr>
            <a:r>
              <a:rPr lang="en-US" dirty="0"/>
              <a:t>to conform to applicable regulatory requirements, and to</a:t>
            </a:r>
          </a:p>
          <a:p>
            <a:pPr algn="just">
              <a:lnSpc>
                <a:spcPct val="90000"/>
              </a:lnSpc>
              <a:spcBef>
                <a:spcPts val="1200"/>
              </a:spcBef>
            </a:pPr>
            <a:r>
              <a:rPr lang="en-US" dirty="0"/>
              <a:t>achieve continual improvement of its environmental performance.</a:t>
            </a:r>
          </a:p>
          <a:p>
            <a:pPr algn="just">
              <a:buFont typeface="Wingdings" panose="05000000000000000000" pitchFamily="2" charset="2"/>
              <a:buChar char="ü"/>
            </a:pPr>
            <a:endParaRPr lang="en-US" dirty="0"/>
          </a:p>
          <a:p>
            <a:pPr marL="0" lvl="0" indent="0" algn="l" rtl="0">
              <a:spcBef>
                <a:spcPts val="0"/>
              </a:spcBef>
              <a:spcAft>
                <a:spcPts val="800"/>
              </a:spcAft>
              <a:buNone/>
            </a:pPr>
            <a:r>
              <a:rPr lang="en" dirty="0" smtClean="0"/>
              <a:t>.</a:t>
            </a:r>
            <a:endParaRPr dirty="0"/>
          </a:p>
        </p:txBody>
      </p:sp>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91" name="Google Shape;191;p23"/>
          <p:cNvPicPr preferRelativeResize="0"/>
          <p:nvPr/>
        </p:nvPicPr>
        <p:blipFill>
          <a:blip r:embed="rId3">
            <a:extLst>
              <a:ext uri="{28A0092B-C50C-407E-A947-70E740481C1C}">
                <a14:useLocalDpi xmlns:a14="http://schemas.microsoft.com/office/drawing/2010/main" val="0"/>
              </a:ext>
            </a:extLst>
          </a:blip>
          <a:stretch>
            <a:fillRect/>
          </a:stretch>
        </p:blipFill>
        <p:spPr>
          <a:xfrm>
            <a:off x="-1" y="0"/>
            <a:ext cx="4089197"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extLst>
      <p:ext uri="{BB962C8B-B14F-4D97-AF65-F5344CB8AC3E}">
        <p14:creationId xmlns:p14="http://schemas.microsoft.com/office/powerpoint/2010/main" val="229437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 not products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txBox="1">
            <a:spLocks noChangeArrowheads="1"/>
          </p:cNvSpPr>
          <p:nvPr/>
        </p:nvSpPr>
        <p:spPr>
          <a:xfrm>
            <a:off x="548641" y="1232300"/>
            <a:ext cx="6854342" cy="28130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lgn="just">
              <a:lnSpc>
                <a:spcPct val="90000"/>
              </a:lnSpc>
              <a:spcBef>
                <a:spcPts val="1200"/>
              </a:spcBef>
              <a:buClr>
                <a:schemeClr val="accent1"/>
              </a:buClr>
              <a:buSzPts val="2000"/>
            </a:pPr>
            <a:r>
              <a:rPr lang="en-US" sz="2000" dirty="0">
                <a:solidFill>
                  <a:schemeClr val="dk1"/>
                </a:solidFill>
                <a:latin typeface="Kulim Park"/>
                <a:ea typeface="Kulim Park"/>
                <a:cs typeface="Kulim Park"/>
                <a:sym typeface="Kulim Park"/>
              </a:rPr>
              <a:t>Both ISO 9001 and ISO 14001 concern the way an organization goes about its work.</a:t>
            </a:r>
          </a:p>
          <a:p>
            <a:pPr marL="457200" indent="-355600" algn="just">
              <a:lnSpc>
                <a:spcPct val="90000"/>
              </a:lnSpc>
              <a:spcBef>
                <a:spcPts val="1200"/>
              </a:spcBef>
              <a:buClr>
                <a:schemeClr val="accent1"/>
              </a:buClr>
              <a:buSzPts val="2000"/>
              <a:buFont typeface="Kulim Park"/>
              <a:buChar char="▸"/>
            </a:pPr>
            <a:r>
              <a:rPr lang="en-US" sz="2000" dirty="0">
                <a:solidFill>
                  <a:schemeClr val="dk1"/>
                </a:solidFill>
                <a:latin typeface="Kulim Park"/>
                <a:ea typeface="Kulim Park"/>
                <a:cs typeface="Kulim Park"/>
                <a:sym typeface="Kulim Park"/>
              </a:rPr>
              <a:t>They are not product standards.</a:t>
            </a:r>
          </a:p>
          <a:p>
            <a:pPr marL="457200" indent="-355600" algn="just">
              <a:lnSpc>
                <a:spcPct val="90000"/>
              </a:lnSpc>
              <a:spcBef>
                <a:spcPts val="1200"/>
              </a:spcBef>
              <a:buClr>
                <a:schemeClr val="accent1"/>
              </a:buClr>
              <a:buSzPts val="2000"/>
              <a:buFont typeface="Kulim Park"/>
              <a:buChar char="▸"/>
            </a:pPr>
            <a:r>
              <a:rPr lang="fr-CH" sz="2000" dirty="0" err="1">
                <a:solidFill>
                  <a:schemeClr val="dk1"/>
                </a:solidFill>
                <a:latin typeface="Kulim Park"/>
                <a:ea typeface="Kulim Park"/>
                <a:cs typeface="Kulim Park"/>
                <a:sym typeface="Kulim Park"/>
              </a:rPr>
              <a:t>They</a:t>
            </a:r>
            <a:r>
              <a:rPr lang="fr-CH" sz="2000" dirty="0">
                <a:solidFill>
                  <a:schemeClr val="dk1"/>
                </a:solidFill>
                <a:latin typeface="Kulim Park"/>
                <a:ea typeface="Kulim Park"/>
                <a:cs typeface="Kulim Park"/>
                <a:sym typeface="Kulim Park"/>
              </a:rPr>
              <a:t> are not service standards.</a:t>
            </a:r>
            <a:endParaRPr lang="en-US" sz="2000" dirty="0">
              <a:solidFill>
                <a:schemeClr val="dk1"/>
              </a:solidFill>
              <a:latin typeface="Kulim Park"/>
              <a:ea typeface="Kulim Park"/>
              <a:cs typeface="Kulim Park"/>
              <a:sym typeface="Kulim Park"/>
            </a:endParaRPr>
          </a:p>
          <a:p>
            <a:pPr marL="457200" indent="-355600" algn="just">
              <a:lnSpc>
                <a:spcPct val="90000"/>
              </a:lnSpc>
              <a:spcBef>
                <a:spcPts val="1200"/>
              </a:spcBef>
              <a:buClr>
                <a:schemeClr val="accent1"/>
              </a:buClr>
              <a:buSzPts val="2000"/>
              <a:buFont typeface="Kulim Park"/>
              <a:buChar char="▸"/>
            </a:pPr>
            <a:r>
              <a:rPr lang="en-US" sz="2000" dirty="0">
                <a:solidFill>
                  <a:schemeClr val="dk1"/>
                </a:solidFill>
                <a:latin typeface="Kulim Park"/>
                <a:ea typeface="Kulim Park"/>
                <a:cs typeface="Kulim Park"/>
                <a:sym typeface="Kulim Park"/>
              </a:rPr>
              <a:t>They are process standards. </a:t>
            </a:r>
          </a:p>
          <a:p>
            <a:pPr marL="457200" indent="-355600" algn="just">
              <a:lnSpc>
                <a:spcPct val="90000"/>
              </a:lnSpc>
              <a:spcBef>
                <a:spcPts val="1200"/>
              </a:spcBef>
              <a:buClr>
                <a:schemeClr val="accent1"/>
              </a:buClr>
              <a:buSzPts val="2000"/>
              <a:buFont typeface="Kulim Park"/>
              <a:buChar char="▸"/>
            </a:pPr>
            <a:r>
              <a:rPr lang="fr-CH" sz="2000" dirty="0" err="1">
                <a:solidFill>
                  <a:schemeClr val="dk1"/>
                </a:solidFill>
                <a:latin typeface="Kulim Park"/>
                <a:ea typeface="Kulim Park"/>
                <a:cs typeface="Kulim Park"/>
                <a:sym typeface="Kulim Park"/>
              </a:rPr>
              <a:t>They</a:t>
            </a:r>
            <a:r>
              <a:rPr lang="fr-CH" sz="2000" dirty="0">
                <a:solidFill>
                  <a:schemeClr val="dk1"/>
                </a:solidFill>
                <a:latin typeface="Kulim Park"/>
                <a:ea typeface="Kulim Park"/>
                <a:cs typeface="Kulim Park"/>
                <a:sym typeface="Kulim Park"/>
              </a:rPr>
              <a:t> </a:t>
            </a:r>
            <a:r>
              <a:rPr lang="fr-CH" sz="2000" dirty="0" err="1">
                <a:solidFill>
                  <a:schemeClr val="dk1"/>
                </a:solidFill>
                <a:latin typeface="Kulim Park"/>
                <a:ea typeface="Kulim Park"/>
                <a:cs typeface="Kulim Park"/>
                <a:sym typeface="Kulim Park"/>
              </a:rPr>
              <a:t>can</a:t>
            </a:r>
            <a:r>
              <a:rPr lang="fr-CH" sz="2000" dirty="0">
                <a:solidFill>
                  <a:schemeClr val="dk1"/>
                </a:solidFill>
                <a:latin typeface="Kulim Park"/>
                <a:ea typeface="Kulim Park"/>
                <a:cs typeface="Kulim Park"/>
                <a:sym typeface="Kulim Park"/>
              </a:rPr>
              <a:t> </a:t>
            </a:r>
            <a:r>
              <a:rPr lang="fr-CH" sz="2000" dirty="0" err="1">
                <a:solidFill>
                  <a:schemeClr val="dk1"/>
                </a:solidFill>
                <a:latin typeface="Kulim Park"/>
                <a:ea typeface="Kulim Park"/>
                <a:cs typeface="Kulim Park"/>
                <a:sym typeface="Kulim Park"/>
              </a:rPr>
              <a:t>be</a:t>
            </a:r>
            <a:r>
              <a:rPr lang="fr-CH" sz="2000" dirty="0">
                <a:solidFill>
                  <a:schemeClr val="dk1"/>
                </a:solidFill>
                <a:latin typeface="Kulim Park"/>
                <a:ea typeface="Kulim Park"/>
                <a:cs typeface="Kulim Park"/>
                <a:sym typeface="Kulim Park"/>
              </a:rPr>
              <a:t> </a:t>
            </a:r>
            <a:r>
              <a:rPr lang="fr-CH" sz="2000" dirty="0" err="1">
                <a:solidFill>
                  <a:schemeClr val="dk1"/>
                </a:solidFill>
                <a:latin typeface="Kulim Park"/>
                <a:ea typeface="Kulim Park"/>
                <a:cs typeface="Kulim Park"/>
                <a:sym typeface="Kulim Park"/>
              </a:rPr>
              <a:t>used</a:t>
            </a:r>
            <a:r>
              <a:rPr lang="fr-CH" sz="2000" dirty="0">
                <a:solidFill>
                  <a:schemeClr val="dk1"/>
                </a:solidFill>
                <a:latin typeface="Kulim Park"/>
                <a:ea typeface="Kulim Park"/>
                <a:cs typeface="Kulim Park"/>
                <a:sym typeface="Kulim Park"/>
              </a:rPr>
              <a:t> by </a:t>
            </a:r>
            <a:r>
              <a:rPr lang="fr-CH" sz="2000" dirty="0" err="1">
                <a:solidFill>
                  <a:schemeClr val="dk1"/>
                </a:solidFill>
                <a:latin typeface="Kulim Park"/>
                <a:ea typeface="Kulim Park"/>
                <a:cs typeface="Kulim Park"/>
                <a:sym typeface="Kulim Park"/>
              </a:rPr>
              <a:t>product</a:t>
            </a:r>
            <a:r>
              <a:rPr lang="fr-CH" sz="2000" dirty="0">
                <a:solidFill>
                  <a:schemeClr val="dk1"/>
                </a:solidFill>
                <a:latin typeface="Kulim Park"/>
                <a:ea typeface="Kulim Park"/>
                <a:cs typeface="Kulim Park"/>
                <a:sym typeface="Kulim Park"/>
              </a:rPr>
              <a:t> </a:t>
            </a:r>
            <a:r>
              <a:rPr lang="fr-CH" sz="2000" dirty="0" err="1">
                <a:solidFill>
                  <a:schemeClr val="dk1"/>
                </a:solidFill>
                <a:latin typeface="Kulim Park"/>
                <a:ea typeface="Kulim Park"/>
                <a:cs typeface="Kulim Park"/>
                <a:sym typeface="Kulim Park"/>
              </a:rPr>
              <a:t>manufacturers</a:t>
            </a:r>
            <a:r>
              <a:rPr lang="fr-CH" sz="2000" dirty="0">
                <a:solidFill>
                  <a:schemeClr val="dk1"/>
                </a:solidFill>
                <a:latin typeface="Kulim Park"/>
                <a:ea typeface="Kulim Park"/>
                <a:cs typeface="Kulim Park"/>
                <a:sym typeface="Kulim Park"/>
              </a:rPr>
              <a:t> and service providers.</a:t>
            </a:r>
            <a:endParaRPr lang="en-US" sz="2000" dirty="0">
              <a:solidFill>
                <a:schemeClr val="dk1"/>
              </a:solidFill>
              <a:latin typeface="Kulim Park"/>
              <a:ea typeface="Kulim Park"/>
              <a:cs typeface="Kulim Park"/>
              <a:sym typeface="Kulim Park"/>
            </a:endParaRPr>
          </a:p>
        </p:txBody>
      </p:sp>
    </p:spTree>
    <p:extLst>
      <p:ext uri="{BB962C8B-B14F-4D97-AF65-F5344CB8AC3E}">
        <p14:creationId xmlns:p14="http://schemas.microsoft.com/office/powerpoint/2010/main" val="2738738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699" y="836000"/>
            <a:ext cx="6776283" cy="396300"/>
          </a:xfrm>
        </p:spPr>
        <p:txBody>
          <a:bodyPr/>
          <a:lstStyle/>
          <a:p>
            <a:r>
              <a:rPr lang="en-US" dirty="0"/>
              <a:t>Certification and registration</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txBox="1">
            <a:spLocks noChangeArrowheads="1"/>
          </p:cNvSpPr>
          <p:nvPr/>
        </p:nvSpPr>
        <p:spPr>
          <a:xfrm>
            <a:off x="548641" y="1232300"/>
            <a:ext cx="6854342" cy="28130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lgn="just">
              <a:lnSpc>
                <a:spcPct val="90000"/>
              </a:lnSpc>
              <a:spcBef>
                <a:spcPts val="1200"/>
              </a:spcBef>
              <a:buClr>
                <a:schemeClr val="accent1"/>
              </a:buClr>
              <a:buSzPts val="2000"/>
            </a:pPr>
            <a:r>
              <a:rPr lang="en-US" sz="2000" dirty="0">
                <a:solidFill>
                  <a:schemeClr val="dk1"/>
                </a:solidFill>
                <a:latin typeface="Kulim Park"/>
                <a:ea typeface="Kulim Park"/>
                <a:cs typeface="Kulim Park"/>
                <a:sym typeface="Kulim Park"/>
              </a:rPr>
              <a:t>Certification is known in some countries as registration.</a:t>
            </a:r>
          </a:p>
          <a:p>
            <a:pPr marL="101600" algn="just">
              <a:lnSpc>
                <a:spcPct val="90000"/>
              </a:lnSpc>
              <a:spcBef>
                <a:spcPts val="1200"/>
              </a:spcBef>
              <a:buClr>
                <a:schemeClr val="accent1"/>
              </a:buClr>
              <a:buSzPts val="2000"/>
            </a:pPr>
            <a:r>
              <a:rPr lang="en-US" sz="2000" dirty="0">
                <a:solidFill>
                  <a:schemeClr val="dk1"/>
                </a:solidFill>
                <a:latin typeface="Kulim Park"/>
                <a:ea typeface="Kulim Park"/>
                <a:cs typeface="Kulim Park"/>
                <a:sym typeface="Kulim Park"/>
              </a:rPr>
              <a:t>It means that an independent, external body has audited an organization's management system and verified that it conforms to the requirements specified in the standard (ISO 9001 or ISO 14001).</a:t>
            </a:r>
          </a:p>
          <a:p>
            <a:pPr marL="101600" algn="just">
              <a:lnSpc>
                <a:spcPct val="90000"/>
              </a:lnSpc>
              <a:spcBef>
                <a:spcPts val="1200"/>
              </a:spcBef>
              <a:buClr>
                <a:schemeClr val="accent1"/>
              </a:buClr>
              <a:buSzPts val="2000"/>
            </a:pPr>
            <a:r>
              <a:rPr lang="en-US" sz="2000" dirty="0">
                <a:solidFill>
                  <a:schemeClr val="dk1"/>
                </a:solidFill>
                <a:latin typeface="Kulim Park"/>
                <a:ea typeface="Kulim Park"/>
                <a:cs typeface="Kulim Park"/>
                <a:sym typeface="Kulim Park"/>
              </a:rPr>
              <a:t>ISO does not carry out certification and does not issue or approve certificates. </a:t>
            </a:r>
          </a:p>
        </p:txBody>
      </p:sp>
    </p:spTree>
    <p:extLst>
      <p:ext uri="{BB962C8B-B14F-4D97-AF65-F5344CB8AC3E}">
        <p14:creationId xmlns:p14="http://schemas.microsoft.com/office/powerpoint/2010/main" val="1479107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Certification Process </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313;p31"/>
          <p:cNvGrpSpPr/>
          <p:nvPr/>
        </p:nvGrpSpPr>
        <p:grpSpPr>
          <a:xfrm>
            <a:off x="125731" y="976223"/>
            <a:ext cx="2052215" cy="3086933"/>
            <a:chOff x="1083025" y="1574025"/>
            <a:chExt cx="1834900" cy="2315200"/>
          </a:xfrm>
        </p:grpSpPr>
        <p:sp>
          <p:nvSpPr>
            <p:cNvPr id="5" name="Google Shape;314;p31"/>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smtClean="0">
                  <a:solidFill>
                    <a:srgbClr val="1985D2"/>
                  </a:solidFill>
                  <a:latin typeface="IBM Plex Sans"/>
                  <a:ea typeface="IBM Plex Sans"/>
                  <a:cs typeface="IBM Plex Sans"/>
                  <a:sym typeface="IBM Plex Sans"/>
                </a:rPr>
                <a:t>1</a:t>
              </a:r>
              <a:endParaRPr sz="1067" kern="0" dirty="0">
                <a:solidFill>
                  <a:srgbClr val="1985D2"/>
                </a:solidFill>
                <a:latin typeface="IBM Plex Sans"/>
                <a:ea typeface="IBM Plex Sans"/>
                <a:cs typeface="IBM Plex Sans"/>
                <a:sym typeface="IBM Plex Sans"/>
              </a:endParaRPr>
            </a:p>
          </p:txBody>
        </p:sp>
        <p:sp>
          <p:nvSpPr>
            <p:cNvPr id="6" name="Google Shape;315;p31"/>
            <p:cNvSpPr txBox="1"/>
            <p:nvPr/>
          </p:nvSpPr>
          <p:spPr>
            <a:xfrm>
              <a:off x="1215700" y="2695025"/>
              <a:ext cx="1505100"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 sz="1400" b="1" u="sng" kern="0" dirty="0" smtClean="0">
                  <a:solidFill>
                    <a:srgbClr val="061E3A"/>
                  </a:solidFill>
                  <a:latin typeface="IBM Plex Sans"/>
                  <a:ea typeface="IBM Plex Sans"/>
                  <a:cs typeface="IBM Plex Sans"/>
                  <a:sym typeface="IBM Plex Sans"/>
                </a:rPr>
                <a:t>Pre- Audit</a:t>
              </a:r>
              <a:endParaRPr sz="1400" b="1" u="sng" kern="0" dirty="0">
                <a:solidFill>
                  <a:srgbClr val="061E3A"/>
                </a:solidFill>
                <a:latin typeface="IBM Plex Sans"/>
                <a:ea typeface="IBM Plex Sans"/>
                <a:cs typeface="IBM Plex Sans"/>
                <a:sym typeface="IBM Plex Sans"/>
              </a:endParaRPr>
            </a:p>
          </p:txBody>
        </p:sp>
        <p:sp>
          <p:nvSpPr>
            <p:cNvPr id="7" name="Google Shape;316;p31"/>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r>
                <a:rPr lang="en-US" sz="1200" b="1" dirty="0"/>
                <a:t>This is Optional, and it </a:t>
              </a:r>
              <a:endParaRPr lang="en-US" sz="1200" dirty="0"/>
            </a:p>
            <a:p>
              <a:r>
                <a:rPr lang="en-US" sz="1200" b="1" dirty="0"/>
                <a:t>must be done well in advance of Stage 1 Audit </a:t>
              </a:r>
              <a:endParaRPr sz="1200" kern="0" dirty="0">
                <a:solidFill>
                  <a:srgbClr val="061E3A"/>
                </a:solidFill>
                <a:latin typeface="IBM Plex Sans"/>
                <a:ea typeface="IBM Plex Sans"/>
                <a:cs typeface="IBM Plex Sans"/>
                <a:sym typeface="IBM Plex Sans"/>
              </a:endParaRPr>
            </a:p>
          </p:txBody>
        </p:sp>
        <p:cxnSp>
          <p:nvCxnSpPr>
            <p:cNvPr id="8" name="Google Shape;317;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9" name="Google Shape;318;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10" name="Google Shape;319;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 name="Google Shape;320;p31"/>
          <p:cNvGrpSpPr/>
          <p:nvPr/>
        </p:nvGrpSpPr>
        <p:grpSpPr>
          <a:xfrm>
            <a:off x="2004286" y="975261"/>
            <a:ext cx="2073484" cy="3086933"/>
            <a:chOff x="1083025" y="1574025"/>
            <a:chExt cx="1834900" cy="2315200"/>
          </a:xfrm>
        </p:grpSpPr>
        <p:sp>
          <p:nvSpPr>
            <p:cNvPr id="12" name="Google Shape;321;p31"/>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smtClean="0">
                  <a:solidFill>
                    <a:srgbClr val="1985D2"/>
                  </a:solidFill>
                  <a:latin typeface="IBM Plex Sans"/>
                  <a:ea typeface="IBM Plex Sans"/>
                  <a:cs typeface="IBM Plex Sans"/>
                  <a:sym typeface="IBM Plex Sans"/>
                </a:rPr>
                <a:t>2</a:t>
              </a:r>
              <a:endParaRPr sz="1067" kern="0" dirty="0">
                <a:solidFill>
                  <a:srgbClr val="1985D2"/>
                </a:solidFill>
                <a:latin typeface="IBM Plex Sans"/>
                <a:ea typeface="IBM Plex Sans"/>
                <a:cs typeface="IBM Plex Sans"/>
                <a:sym typeface="IBM Plex Sans"/>
              </a:endParaRPr>
            </a:p>
          </p:txBody>
        </p:sp>
        <p:sp>
          <p:nvSpPr>
            <p:cNvPr id="13" name="Google Shape;322;p31"/>
            <p:cNvSpPr txBox="1"/>
            <p:nvPr/>
          </p:nvSpPr>
          <p:spPr>
            <a:xfrm>
              <a:off x="1215700" y="2695025"/>
              <a:ext cx="1505100"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 sz="1400" b="1" u="sng" kern="0" dirty="0" smtClean="0">
                  <a:solidFill>
                    <a:srgbClr val="061E3A"/>
                  </a:solidFill>
                  <a:latin typeface="IBM Plex Sans"/>
                  <a:ea typeface="IBM Plex Sans"/>
                  <a:cs typeface="IBM Plex Sans"/>
                  <a:sym typeface="IBM Plex Sans"/>
                </a:rPr>
                <a:t>Audit Plan </a:t>
              </a:r>
              <a:endParaRPr sz="1400" b="1" u="sng" kern="0" dirty="0">
                <a:solidFill>
                  <a:srgbClr val="061E3A"/>
                </a:solidFill>
                <a:latin typeface="IBM Plex Sans"/>
                <a:ea typeface="IBM Plex Sans"/>
                <a:cs typeface="IBM Plex Sans"/>
                <a:sym typeface="IBM Plex Sans"/>
              </a:endParaRPr>
            </a:p>
          </p:txBody>
        </p:sp>
        <p:sp>
          <p:nvSpPr>
            <p:cNvPr id="14" name="Google Shape;323;p31"/>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r>
                <a:rPr lang="en-US" sz="1200" b="1" dirty="0"/>
                <a:t>Plan for audit has</a:t>
              </a:r>
            </a:p>
            <a:p>
              <a:r>
                <a:rPr lang="en-US" sz="1200" b="1" dirty="0"/>
                <a:t>to be mutually</a:t>
              </a:r>
            </a:p>
            <a:p>
              <a:r>
                <a:rPr lang="en-US" sz="1200" b="1" dirty="0"/>
                <a:t>Agreed upon</a:t>
              </a:r>
              <a:endParaRPr sz="1200" b="1" dirty="0">
                <a:sym typeface="IBM Plex Sans"/>
              </a:endParaRPr>
            </a:p>
          </p:txBody>
        </p:sp>
        <p:cxnSp>
          <p:nvCxnSpPr>
            <p:cNvPr id="15" name="Google Shape;324;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16" name="Google Shape;325;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dirty="0">
                  <a:solidFill>
                    <a:srgbClr val="000000"/>
                  </a:solidFill>
                  <a:latin typeface="Arial"/>
                  <a:cs typeface="Arial"/>
                  <a:sym typeface="Arial"/>
                </a:rPr>
                <a:t>  </a:t>
              </a:r>
              <a:endParaRPr sz="1867" kern="0" dirty="0">
                <a:solidFill>
                  <a:srgbClr val="000000"/>
                </a:solidFill>
                <a:latin typeface="Arial"/>
                <a:cs typeface="Arial"/>
                <a:sym typeface="Arial"/>
              </a:endParaRPr>
            </a:p>
          </p:txBody>
        </p:sp>
        <p:sp>
          <p:nvSpPr>
            <p:cNvPr id="17" name="Google Shape;326;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 name="Google Shape;327;p31"/>
          <p:cNvGrpSpPr/>
          <p:nvPr/>
        </p:nvGrpSpPr>
        <p:grpSpPr>
          <a:xfrm>
            <a:off x="3877870" y="975263"/>
            <a:ext cx="2260308" cy="3086931"/>
            <a:chOff x="1083025" y="1574026"/>
            <a:chExt cx="1834900" cy="2315199"/>
          </a:xfrm>
        </p:grpSpPr>
        <p:sp>
          <p:nvSpPr>
            <p:cNvPr id="19" name="Google Shape;328;p31"/>
            <p:cNvSpPr txBox="1"/>
            <p:nvPr/>
          </p:nvSpPr>
          <p:spPr>
            <a:xfrm>
              <a:off x="1604274" y="1574026"/>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smtClean="0">
                  <a:solidFill>
                    <a:srgbClr val="1985D2"/>
                  </a:solidFill>
                  <a:latin typeface="IBM Plex Sans"/>
                  <a:ea typeface="IBM Plex Sans"/>
                  <a:cs typeface="IBM Plex Sans"/>
                  <a:sym typeface="IBM Plex Sans"/>
                </a:rPr>
                <a:t>3</a:t>
              </a:r>
              <a:endParaRPr sz="1067" kern="0" dirty="0">
                <a:solidFill>
                  <a:srgbClr val="1985D2"/>
                </a:solidFill>
                <a:latin typeface="IBM Plex Sans"/>
                <a:ea typeface="IBM Plex Sans"/>
                <a:cs typeface="IBM Plex Sans"/>
                <a:sym typeface="IBM Plex Sans"/>
              </a:endParaRPr>
            </a:p>
          </p:txBody>
        </p:sp>
        <p:sp>
          <p:nvSpPr>
            <p:cNvPr id="20" name="Google Shape;329;p31"/>
            <p:cNvSpPr txBox="1"/>
            <p:nvPr/>
          </p:nvSpPr>
          <p:spPr>
            <a:xfrm>
              <a:off x="1215700" y="2695025"/>
              <a:ext cx="1505100"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 sz="1400" b="1" u="sng" kern="0" dirty="0" smtClean="0">
                  <a:solidFill>
                    <a:srgbClr val="061E3A"/>
                  </a:solidFill>
                  <a:latin typeface="IBM Plex Sans"/>
                  <a:ea typeface="IBM Plex Sans"/>
                  <a:cs typeface="IBM Plex Sans"/>
                  <a:sym typeface="IBM Plex Sans"/>
                </a:rPr>
                <a:t>Audit (Stage 1 &amp; 2)</a:t>
              </a:r>
              <a:endParaRPr sz="1400" b="1" u="sng" kern="0" dirty="0">
                <a:solidFill>
                  <a:srgbClr val="061E3A"/>
                </a:solidFill>
                <a:latin typeface="IBM Plex Sans"/>
                <a:ea typeface="IBM Plex Sans"/>
                <a:cs typeface="IBM Plex Sans"/>
                <a:sym typeface="IBM Plex Sans"/>
              </a:endParaRPr>
            </a:p>
          </p:txBody>
        </p:sp>
        <p:sp>
          <p:nvSpPr>
            <p:cNvPr id="21" name="Google Shape;330;p31"/>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r>
                <a:rPr lang="en-US" sz="1200" b="1" dirty="0"/>
                <a:t>Non-conformities must</a:t>
              </a:r>
            </a:p>
            <a:p>
              <a:r>
                <a:rPr lang="en-US" sz="1200" b="1" dirty="0"/>
                <a:t>be closed before Stage 2 Audit &amp; stage 2 Non-Conformities to be closed before Final certification Decision </a:t>
              </a:r>
              <a:endParaRPr sz="1200" b="1" dirty="0">
                <a:sym typeface="IBM Plex Sans"/>
              </a:endParaRPr>
            </a:p>
          </p:txBody>
        </p:sp>
        <p:cxnSp>
          <p:nvCxnSpPr>
            <p:cNvPr id="22" name="Google Shape;331;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23" name="Google Shape;332;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24" name="Google Shape;333;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 name="Google Shape;334;p31"/>
          <p:cNvGrpSpPr/>
          <p:nvPr/>
        </p:nvGrpSpPr>
        <p:grpSpPr>
          <a:xfrm>
            <a:off x="5956212" y="975261"/>
            <a:ext cx="2107674" cy="3086933"/>
            <a:chOff x="1083025" y="1574025"/>
            <a:chExt cx="1834900" cy="2315200"/>
          </a:xfrm>
        </p:grpSpPr>
        <p:sp>
          <p:nvSpPr>
            <p:cNvPr id="26" name="Google Shape;335;p31"/>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smtClean="0">
                  <a:solidFill>
                    <a:srgbClr val="1985D2"/>
                  </a:solidFill>
                  <a:latin typeface="IBM Plex Sans"/>
                  <a:ea typeface="IBM Plex Sans"/>
                  <a:cs typeface="IBM Plex Sans"/>
                  <a:sym typeface="IBM Plex Sans"/>
                </a:rPr>
                <a:t>4</a:t>
              </a:r>
              <a:endParaRPr sz="1067" kern="0" dirty="0">
                <a:solidFill>
                  <a:srgbClr val="1985D2"/>
                </a:solidFill>
                <a:latin typeface="IBM Plex Sans"/>
                <a:ea typeface="IBM Plex Sans"/>
                <a:cs typeface="IBM Plex Sans"/>
                <a:sym typeface="IBM Plex Sans"/>
              </a:endParaRPr>
            </a:p>
          </p:txBody>
        </p:sp>
        <p:sp>
          <p:nvSpPr>
            <p:cNvPr id="27" name="Google Shape;336;p31"/>
            <p:cNvSpPr txBox="1"/>
            <p:nvPr/>
          </p:nvSpPr>
          <p:spPr>
            <a:xfrm>
              <a:off x="1215700" y="2695025"/>
              <a:ext cx="1505100"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 sz="1400" b="1" u="sng" kern="0" dirty="0">
                  <a:solidFill>
                    <a:srgbClr val="061E3A"/>
                  </a:solidFill>
                  <a:latin typeface="IBM Plex Sans"/>
                  <a:ea typeface="IBM Plex Sans"/>
                  <a:cs typeface="IBM Plex Sans"/>
                  <a:sym typeface="IBM Plex Sans"/>
                </a:rPr>
                <a:t>Initial Certification </a:t>
              </a:r>
              <a:endParaRPr sz="1400" b="1" u="sng" kern="0" dirty="0">
                <a:solidFill>
                  <a:srgbClr val="061E3A"/>
                </a:solidFill>
                <a:latin typeface="IBM Plex Sans"/>
                <a:ea typeface="IBM Plex Sans"/>
                <a:cs typeface="IBM Plex Sans"/>
                <a:sym typeface="IBM Plex Sans"/>
              </a:endParaRPr>
            </a:p>
          </p:txBody>
        </p:sp>
        <p:sp>
          <p:nvSpPr>
            <p:cNvPr id="28" name="Google Shape;337;p31"/>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r>
                <a:rPr lang="en-US" sz="1200" b="1" dirty="0"/>
                <a:t>Certificate will be issued within 1 week after successful</a:t>
              </a:r>
            </a:p>
            <a:p>
              <a:r>
                <a:rPr lang="en-US" sz="1200" b="1" dirty="0"/>
                <a:t>NC closure</a:t>
              </a:r>
              <a:endParaRPr sz="1200" b="1" dirty="0">
                <a:sym typeface="IBM Plex Sans"/>
              </a:endParaRPr>
            </a:p>
          </p:txBody>
        </p:sp>
        <p:cxnSp>
          <p:nvCxnSpPr>
            <p:cNvPr id="29" name="Google Shape;338;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30" name="Google Shape;339;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31" name="Google Shape;340;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2" name="TextBox 31"/>
          <p:cNvSpPr txBox="1"/>
          <p:nvPr/>
        </p:nvSpPr>
        <p:spPr>
          <a:xfrm>
            <a:off x="2420902" y="216290"/>
            <a:ext cx="4561058" cy="369332"/>
          </a:xfrm>
          <a:prstGeom prst="rect">
            <a:avLst/>
          </a:prstGeom>
          <a:noFill/>
        </p:spPr>
        <p:txBody>
          <a:bodyPr wrap="square" rtlCol="0">
            <a:spAutoFit/>
          </a:bodyPr>
          <a:lstStyle/>
          <a:p>
            <a:r>
              <a:rPr lang="en-US" b="1" dirty="0"/>
              <a:t>YEAR 1 (INITIAL CERTIFICATION)</a:t>
            </a:r>
            <a:endParaRPr lang="en-US" dirty="0"/>
          </a:p>
        </p:txBody>
      </p:sp>
    </p:spTree>
    <p:extLst>
      <p:ext uri="{BB962C8B-B14F-4D97-AF65-F5344CB8AC3E}">
        <p14:creationId xmlns:p14="http://schemas.microsoft.com/office/powerpoint/2010/main" val="686254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 name="Title 1"/>
          <p:cNvSpPr>
            <a:spLocks noGrp="1"/>
          </p:cNvSpPr>
          <p:nvPr>
            <p:ph type="title"/>
          </p:nvPr>
        </p:nvSpPr>
        <p:spPr>
          <a:xfrm>
            <a:off x="604754" y="587860"/>
            <a:ext cx="5276100" cy="396300"/>
          </a:xfrm>
        </p:spPr>
        <p:txBody>
          <a:bodyPr/>
          <a:lstStyle/>
          <a:p>
            <a:r>
              <a:rPr lang="en-US" sz="2000" dirty="0"/>
              <a:t>YEAR 2 (1</a:t>
            </a:r>
            <a:r>
              <a:rPr lang="en-US" sz="2000" baseline="30000" dirty="0"/>
              <a:t>st</a:t>
            </a:r>
            <a:r>
              <a:rPr lang="en-US" sz="2000" dirty="0"/>
              <a:t>  SURVEILLANCE AUDIT)</a:t>
            </a:r>
            <a:r>
              <a:rPr lang="en-US" dirty="0"/>
              <a:t/>
            </a:r>
            <a:br>
              <a:rPr lang="en-US" dirty="0"/>
            </a:br>
            <a:endParaRPr lang="en-US" dirty="0"/>
          </a:p>
        </p:txBody>
      </p:sp>
      <p:grpSp>
        <p:nvGrpSpPr>
          <p:cNvPr id="6" name="Google Shape;313;p31"/>
          <p:cNvGrpSpPr/>
          <p:nvPr/>
        </p:nvGrpSpPr>
        <p:grpSpPr>
          <a:xfrm>
            <a:off x="751839" y="588822"/>
            <a:ext cx="2200015" cy="1891215"/>
            <a:chOff x="1083025" y="1574025"/>
            <a:chExt cx="1834900" cy="1418412"/>
          </a:xfrm>
        </p:grpSpPr>
        <p:sp>
          <p:nvSpPr>
            <p:cNvPr id="7" name="Google Shape;314;p31"/>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smtClean="0">
                  <a:solidFill>
                    <a:srgbClr val="1985D2"/>
                  </a:solidFill>
                  <a:latin typeface="IBM Plex Sans"/>
                  <a:ea typeface="IBM Plex Sans"/>
                  <a:cs typeface="IBM Plex Sans"/>
                  <a:sym typeface="IBM Plex Sans"/>
                </a:rPr>
                <a:t>1</a:t>
              </a:r>
              <a:endParaRPr sz="1067" kern="0" dirty="0">
                <a:solidFill>
                  <a:srgbClr val="1985D2"/>
                </a:solidFill>
                <a:latin typeface="IBM Plex Sans"/>
                <a:ea typeface="IBM Plex Sans"/>
                <a:cs typeface="IBM Plex Sans"/>
                <a:sym typeface="IBM Plex Sans"/>
              </a:endParaRPr>
            </a:p>
          </p:txBody>
        </p:sp>
        <p:sp>
          <p:nvSpPr>
            <p:cNvPr id="8" name="Google Shape;315;p31"/>
            <p:cNvSpPr txBox="1"/>
            <p:nvPr/>
          </p:nvSpPr>
          <p:spPr>
            <a:xfrm>
              <a:off x="1245843" y="2546037"/>
              <a:ext cx="1505100"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 sz="1400" b="1" u="sng" kern="0" dirty="0" smtClean="0">
                  <a:solidFill>
                    <a:srgbClr val="061E3A"/>
                  </a:solidFill>
                  <a:latin typeface="IBM Plex Sans"/>
                  <a:ea typeface="IBM Plex Sans"/>
                  <a:cs typeface="IBM Plex Sans"/>
                  <a:sym typeface="IBM Plex Sans"/>
                </a:rPr>
                <a:t>Pre- Audit</a:t>
              </a:r>
              <a:endParaRPr sz="1400" b="1" u="sng" kern="0" dirty="0">
                <a:solidFill>
                  <a:srgbClr val="061E3A"/>
                </a:solidFill>
                <a:latin typeface="IBM Plex Sans"/>
                <a:ea typeface="IBM Plex Sans"/>
                <a:cs typeface="IBM Plex Sans"/>
                <a:sym typeface="IBM Plex Sans"/>
              </a:endParaRPr>
            </a:p>
          </p:txBody>
        </p:sp>
        <p:cxnSp>
          <p:nvCxnSpPr>
            <p:cNvPr id="9" name="Google Shape;317;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10" name="Google Shape;318;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11" name="Google Shape;319;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 name="Google Shape;320;p31"/>
          <p:cNvGrpSpPr/>
          <p:nvPr/>
        </p:nvGrpSpPr>
        <p:grpSpPr>
          <a:xfrm>
            <a:off x="2773748" y="587860"/>
            <a:ext cx="2290903" cy="1892177"/>
            <a:chOff x="1083025" y="1574025"/>
            <a:chExt cx="2096644" cy="1419133"/>
          </a:xfrm>
        </p:grpSpPr>
        <p:sp>
          <p:nvSpPr>
            <p:cNvPr id="13" name="Google Shape;321;p31"/>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smtClean="0">
                  <a:solidFill>
                    <a:srgbClr val="1985D2"/>
                  </a:solidFill>
                  <a:latin typeface="IBM Plex Sans"/>
                  <a:ea typeface="IBM Plex Sans"/>
                  <a:cs typeface="IBM Plex Sans"/>
                  <a:sym typeface="IBM Plex Sans"/>
                </a:rPr>
                <a:t>2</a:t>
              </a:r>
              <a:endParaRPr sz="1067" kern="0" dirty="0">
                <a:solidFill>
                  <a:srgbClr val="1985D2"/>
                </a:solidFill>
                <a:latin typeface="IBM Plex Sans"/>
                <a:ea typeface="IBM Plex Sans"/>
                <a:cs typeface="IBM Plex Sans"/>
                <a:sym typeface="IBM Plex Sans"/>
              </a:endParaRPr>
            </a:p>
          </p:txBody>
        </p:sp>
        <p:sp>
          <p:nvSpPr>
            <p:cNvPr id="14" name="Google Shape;322;p31"/>
            <p:cNvSpPr txBox="1"/>
            <p:nvPr/>
          </p:nvSpPr>
          <p:spPr>
            <a:xfrm>
              <a:off x="1211323" y="2546758"/>
              <a:ext cx="1968346"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 sz="1400" b="1" u="sng" kern="0" dirty="0" smtClean="0">
                  <a:solidFill>
                    <a:srgbClr val="061E3A"/>
                  </a:solidFill>
                  <a:latin typeface="IBM Plex Sans"/>
                  <a:ea typeface="IBM Plex Sans"/>
                  <a:cs typeface="IBM Plex Sans"/>
                  <a:sym typeface="IBM Plex Sans"/>
                </a:rPr>
                <a:t>Audit Surveillance 1 </a:t>
              </a:r>
              <a:endParaRPr sz="1400" b="1" u="sng" kern="0" dirty="0">
                <a:solidFill>
                  <a:srgbClr val="061E3A"/>
                </a:solidFill>
                <a:latin typeface="IBM Plex Sans"/>
                <a:ea typeface="IBM Plex Sans"/>
                <a:cs typeface="IBM Plex Sans"/>
                <a:sym typeface="IBM Plex Sans"/>
              </a:endParaRPr>
            </a:p>
          </p:txBody>
        </p:sp>
        <p:cxnSp>
          <p:nvCxnSpPr>
            <p:cNvPr id="15" name="Google Shape;324;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16" name="Google Shape;325;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17" name="Google Shape;326;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itle 1"/>
          <p:cNvSpPr txBox="1">
            <a:spLocks/>
          </p:cNvSpPr>
          <p:nvPr/>
        </p:nvSpPr>
        <p:spPr>
          <a:xfrm>
            <a:off x="705242" y="2703173"/>
            <a:ext cx="5276100"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r>
              <a:rPr lang="en-US" sz="2000" dirty="0" smtClean="0"/>
              <a:t>YEAR 2 (2</a:t>
            </a:r>
            <a:r>
              <a:rPr lang="en-US" sz="2000" baseline="30000" dirty="0" smtClean="0"/>
              <a:t>nd</a:t>
            </a:r>
            <a:r>
              <a:rPr lang="en-US" sz="2000" dirty="0" smtClean="0"/>
              <a:t>  SURVEILLANCE AUDIT)</a:t>
            </a:r>
            <a:r>
              <a:rPr lang="en-US" dirty="0" smtClean="0"/>
              <a:t/>
            </a:r>
            <a:br>
              <a:rPr lang="en-US" dirty="0" smtClean="0"/>
            </a:br>
            <a:endParaRPr lang="en-US" dirty="0"/>
          </a:p>
        </p:txBody>
      </p:sp>
      <p:grpSp>
        <p:nvGrpSpPr>
          <p:cNvPr id="19" name="Google Shape;327;p31"/>
          <p:cNvGrpSpPr/>
          <p:nvPr/>
        </p:nvGrpSpPr>
        <p:grpSpPr>
          <a:xfrm>
            <a:off x="836427" y="2524533"/>
            <a:ext cx="2099501" cy="1853124"/>
            <a:chOff x="1083025" y="1574026"/>
            <a:chExt cx="1834900" cy="1389843"/>
          </a:xfrm>
        </p:grpSpPr>
        <p:sp>
          <p:nvSpPr>
            <p:cNvPr id="20" name="Google Shape;328;p31"/>
            <p:cNvSpPr txBox="1"/>
            <p:nvPr/>
          </p:nvSpPr>
          <p:spPr>
            <a:xfrm>
              <a:off x="1604274" y="1574026"/>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a:solidFill>
                    <a:srgbClr val="1985D2"/>
                  </a:solidFill>
                  <a:latin typeface="IBM Plex Sans"/>
                  <a:ea typeface="IBM Plex Sans"/>
                  <a:cs typeface="IBM Plex Sans"/>
                  <a:sym typeface="IBM Plex Sans"/>
                </a:rPr>
                <a:t>1</a:t>
              </a:r>
              <a:endParaRPr sz="1067" kern="0" dirty="0">
                <a:solidFill>
                  <a:srgbClr val="1985D2"/>
                </a:solidFill>
                <a:latin typeface="IBM Plex Sans"/>
                <a:ea typeface="IBM Plex Sans"/>
                <a:cs typeface="IBM Plex Sans"/>
                <a:sym typeface="IBM Plex Sans"/>
              </a:endParaRPr>
            </a:p>
          </p:txBody>
        </p:sp>
        <p:sp>
          <p:nvSpPr>
            <p:cNvPr id="21" name="Google Shape;329;p31"/>
            <p:cNvSpPr txBox="1"/>
            <p:nvPr/>
          </p:nvSpPr>
          <p:spPr>
            <a:xfrm>
              <a:off x="1215739" y="2517469"/>
              <a:ext cx="1505100"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US" sz="1400" b="1" u="sng" kern="0" dirty="0">
                  <a:solidFill>
                    <a:srgbClr val="061E3A"/>
                  </a:solidFill>
                  <a:latin typeface="IBM Plex Sans"/>
                  <a:ea typeface="IBM Plex Sans"/>
                  <a:cs typeface="IBM Plex Sans"/>
                  <a:sym typeface="IBM Plex Sans"/>
                </a:rPr>
                <a:t>Pre- Audit</a:t>
              </a:r>
            </a:p>
          </p:txBody>
        </p:sp>
        <p:cxnSp>
          <p:nvCxnSpPr>
            <p:cNvPr id="22" name="Google Shape;331;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23" name="Google Shape;332;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24" name="Google Shape;333;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 name="Google Shape;334;p31"/>
          <p:cNvGrpSpPr/>
          <p:nvPr/>
        </p:nvGrpSpPr>
        <p:grpSpPr>
          <a:xfrm>
            <a:off x="2773747" y="2524519"/>
            <a:ext cx="2363284" cy="1871056"/>
            <a:chOff x="1083025" y="1574025"/>
            <a:chExt cx="2045350" cy="1403284"/>
          </a:xfrm>
        </p:grpSpPr>
        <p:sp>
          <p:nvSpPr>
            <p:cNvPr id="26" name="Google Shape;335;p31"/>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1067" kern="0" dirty="0">
                  <a:solidFill>
                    <a:srgbClr val="1985D2"/>
                  </a:solidFill>
                  <a:latin typeface="IBM Plex Sans"/>
                  <a:ea typeface="IBM Plex Sans"/>
                  <a:cs typeface="IBM Plex Sans"/>
                  <a:sym typeface="IBM Plex Sans"/>
                </a:rPr>
                <a:t>2</a:t>
              </a:r>
              <a:endParaRPr sz="1067" kern="0" dirty="0">
                <a:solidFill>
                  <a:srgbClr val="1985D2"/>
                </a:solidFill>
                <a:latin typeface="IBM Plex Sans"/>
                <a:ea typeface="IBM Plex Sans"/>
                <a:cs typeface="IBM Plex Sans"/>
                <a:sym typeface="IBM Plex Sans"/>
              </a:endParaRPr>
            </a:p>
          </p:txBody>
        </p:sp>
        <p:sp>
          <p:nvSpPr>
            <p:cNvPr id="27" name="Google Shape;336;p31"/>
            <p:cNvSpPr txBox="1"/>
            <p:nvPr/>
          </p:nvSpPr>
          <p:spPr>
            <a:xfrm>
              <a:off x="1217224" y="2530909"/>
              <a:ext cx="1911151" cy="4464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US" sz="1400" b="1" u="sng" kern="0" dirty="0">
                  <a:solidFill>
                    <a:srgbClr val="061E3A"/>
                  </a:solidFill>
                  <a:latin typeface="IBM Plex Sans"/>
                  <a:ea typeface="IBM Plex Sans"/>
                  <a:cs typeface="IBM Plex Sans"/>
                  <a:sym typeface="IBM Plex Sans"/>
                </a:rPr>
                <a:t>Audit </a:t>
              </a:r>
              <a:r>
                <a:rPr lang="en-US" sz="1400" b="1" u="sng" kern="0" dirty="0" smtClean="0">
                  <a:solidFill>
                    <a:srgbClr val="061E3A"/>
                  </a:solidFill>
                  <a:latin typeface="IBM Plex Sans"/>
                  <a:ea typeface="IBM Plex Sans"/>
                  <a:cs typeface="IBM Plex Sans"/>
                  <a:sym typeface="IBM Plex Sans"/>
                </a:rPr>
                <a:t>Surveillance </a:t>
              </a:r>
              <a:r>
                <a:rPr lang="en-US" sz="1400" b="1" u="sng" kern="0" dirty="0">
                  <a:solidFill>
                    <a:srgbClr val="061E3A"/>
                  </a:solidFill>
                  <a:latin typeface="IBM Plex Sans"/>
                  <a:ea typeface="IBM Plex Sans"/>
                  <a:cs typeface="IBM Plex Sans"/>
                  <a:sym typeface="IBM Plex Sans"/>
                </a:rPr>
                <a:t>2</a:t>
              </a:r>
            </a:p>
          </p:txBody>
        </p:sp>
        <p:cxnSp>
          <p:nvCxnSpPr>
            <p:cNvPr id="28" name="Google Shape;338;p31"/>
            <p:cNvCxnSpPr/>
            <p:nvPr/>
          </p:nvCxnSpPr>
          <p:spPr>
            <a:xfrm>
              <a:off x="2180202" y="1695421"/>
              <a:ext cx="718500" cy="741900"/>
            </a:xfrm>
            <a:prstGeom prst="straightConnector1">
              <a:avLst/>
            </a:prstGeom>
            <a:noFill/>
            <a:ln w="9525" cap="flat" cmpd="sng">
              <a:solidFill>
                <a:schemeClr val="accent3"/>
              </a:solidFill>
              <a:prstDash val="solid"/>
              <a:round/>
              <a:headEnd type="none" w="sm" len="sm"/>
              <a:tailEnd type="none" w="sm" len="sm"/>
            </a:ln>
          </p:spPr>
        </p:cxnSp>
        <p:sp>
          <p:nvSpPr>
            <p:cNvPr id="29" name="Google Shape;339;p31"/>
            <p:cNvSpPr/>
            <p:nvPr/>
          </p:nvSpPr>
          <p:spPr>
            <a:xfrm rot="10800000" flipH="1">
              <a:off x="1083025" y="2306625"/>
              <a:ext cx="1834800" cy="143400"/>
            </a:xfrm>
            <a:prstGeom prst="parallelogram">
              <a:avLst>
                <a:gd name="adj" fmla="val 96952"/>
              </a:avLst>
            </a:prstGeom>
            <a:gradFill>
              <a:gsLst>
                <a:gs pos="0">
                  <a:schemeClr val="accent2"/>
                </a:gs>
                <a:gs pos="100000">
                  <a:schemeClr val="accent4"/>
                </a:gs>
              </a:gsLst>
              <a:lin ang="0" scaled="0"/>
            </a:gra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30" name="Google Shape;340;p31"/>
            <p:cNvSpPr/>
            <p:nvPr/>
          </p:nvSpPr>
          <p:spPr>
            <a:xfrm>
              <a:off x="1083125" y="2460449"/>
              <a:ext cx="1834800" cy="143400"/>
            </a:xfrm>
            <a:prstGeom prst="parallelogram">
              <a:avLst>
                <a:gd name="adj" fmla="val 96952"/>
              </a:avLst>
            </a:prstGeom>
            <a:gradFill>
              <a:gsLst>
                <a:gs pos="0">
                  <a:schemeClr val="accent4"/>
                </a:gs>
                <a:gs pos="100000">
                  <a:schemeClr val="accent5"/>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 name="TextBox 30"/>
          <p:cNvSpPr txBox="1"/>
          <p:nvPr/>
        </p:nvSpPr>
        <p:spPr>
          <a:xfrm>
            <a:off x="206159" y="4537308"/>
            <a:ext cx="8426651" cy="646331"/>
          </a:xfrm>
          <a:prstGeom prst="rect">
            <a:avLst/>
          </a:prstGeom>
          <a:noFill/>
        </p:spPr>
        <p:txBody>
          <a:bodyPr wrap="square" rtlCol="0">
            <a:spAutoFit/>
          </a:bodyPr>
          <a:lstStyle/>
          <a:p>
            <a:r>
              <a:rPr lang="en-US" b="1" dirty="0">
                <a:solidFill>
                  <a:srgbClr val="FF0000"/>
                </a:solidFill>
              </a:rPr>
              <a:t>RE-CERTIFICATION </a:t>
            </a:r>
            <a:r>
              <a:rPr lang="en-US" b="1" dirty="0" smtClean="0">
                <a:solidFill>
                  <a:srgbClr val="FF0000"/>
                </a:solidFill>
              </a:rPr>
              <a:t>AUDIT:</a:t>
            </a:r>
            <a:endParaRPr lang="en-US" b="1" dirty="0">
              <a:solidFill>
                <a:srgbClr val="FF0000"/>
              </a:solidFill>
            </a:endParaRPr>
          </a:p>
          <a:p>
            <a:r>
              <a:rPr lang="en-US" i="1" dirty="0">
                <a:latin typeface="Times New Roman" panose="02020603050405020304" pitchFamily="18" charset="0"/>
                <a:cs typeface="Times New Roman" panose="02020603050405020304" pitchFamily="18" charset="0"/>
              </a:rPr>
              <a:t>Within two months before the triennial certiﬁcate expiration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2"/>
        <p:cNvGrpSpPr/>
        <p:nvPr/>
      </p:nvGrpSpPr>
      <p:grpSpPr>
        <a:xfrm>
          <a:off x="0" y="0"/>
          <a:ext cx="0" cy="0"/>
          <a:chOff x="0" y="0"/>
          <a:chExt cx="0" cy="0"/>
        </a:xfrm>
      </p:grpSpPr>
      <p:sp>
        <p:nvSpPr>
          <p:cNvPr id="333" name="Google Shape;333;p33"/>
          <p:cNvSpPr txBox="1">
            <a:spLocks noGrp="1"/>
          </p:cNvSpPr>
          <p:nvPr>
            <p:ph type="body" idx="4294967295"/>
          </p:nvPr>
        </p:nvSpPr>
        <p:spPr>
          <a:xfrm>
            <a:off x="2626156" y="343095"/>
            <a:ext cx="6326927" cy="2061900"/>
          </a:xfrm>
          <a:prstGeom prst="rect">
            <a:avLst/>
          </a:prstGeom>
        </p:spPr>
        <p:txBody>
          <a:bodyPr spcFirstLastPara="1" wrap="square" lIns="0" tIns="0" rIns="0" bIns="0" anchor="t" anchorCtr="0">
            <a:noAutofit/>
          </a:bodyPr>
          <a:lstStyle/>
          <a:p>
            <a:pPr marL="0" lvl="0" indent="0">
              <a:buNone/>
            </a:pPr>
            <a:r>
              <a:rPr lang="en-US" sz="1800" b="1" dirty="0" smtClean="0">
                <a:solidFill>
                  <a:schemeClr val="accent1"/>
                </a:solidFill>
              </a:rPr>
              <a:t>Accreditation</a:t>
            </a:r>
          </a:p>
          <a:p>
            <a:pPr marL="0" lvl="0" indent="0">
              <a:buNone/>
            </a:pPr>
            <a:endParaRPr lang="en-US" sz="1800" b="1" dirty="0" smtClean="0">
              <a:solidFill>
                <a:schemeClr val="accent1"/>
              </a:solidFill>
            </a:endParaRPr>
          </a:p>
          <a:p>
            <a:pPr marL="0" lvl="0" indent="0" algn="just">
              <a:buNone/>
            </a:pPr>
            <a:r>
              <a:rPr lang="en-US" sz="1800" dirty="0">
                <a:solidFill>
                  <a:schemeClr val="lt1"/>
                </a:solidFill>
              </a:rPr>
              <a:t>Accreditation is like certification of the certification body.</a:t>
            </a:r>
          </a:p>
          <a:p>
            <a:pPr marL="0" lvl="0" indent="0" algn="just">
              <a:buNone/>
            </a:pPr>
            <a:r>
              <a:rPr lang="en-US" sz="1800" dirty="0">
                <a:solidFill>
                  <a:schemeClr val="lt1"/>
                </a:solidFill>
              </a:rPr>
              <a:t>It means the formal approval by a specialized body - an accreditation body - that a certification body is competent to carry out ISO 9001:2015 or ISO 14001:2015 certification in specified business sectors. </a:t>
            </a:r>
          </a:p>
          <a:p>
            <a:pPr marL="0" lvl="0" indent="0" algn="just">
              <a:buNone/>
            </a:pPr>
            <a:r>
              <a:rPr lang="en-US" sz="1800" dirty="0">
                <a:solidFill>
                  <a:schemeClr val="lt1"/>
                </a:solidFill>
              </a:rPr>
              <a:t>Certificates issued by accredited certification bodies - and known as accredited certificates - may be perceived on the market as having increased credibility. </a:t>
            </a:r>
          </a:p>
        </p:txBody>
      </p:sp>
      <p:sp>
        <p:nvSpPr>
          <p:cNvPr id="334" name="Google Shape;334;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0" name="Picture 2" descr="MS CB &quot;Moncert&quot; - IAF Accreditation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740" y="3445511"/>
            <a:ext cx="1783384" cy="11146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NAC Islamab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9" y="3607627"/>
            <a:ext cx="1981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uyer beware: the importance of UKAS accredita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934" r="26908"/>
          <a:stretch/>
        </p:blipFill>
        <p:spPr bwMode="auto">
          <a:xfrm>
            <a:off x="6923114" y="3257998"/>
            <a:ext cx="1195894" cy="1489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52" name="Google Shape;352;p34"/>
          <p:cNvSpPr txBox="1">
            <a:spLocks noGrp="1"/>
          </p:cNvSpPr>
          <p:nvPr>
            <p:ph type="body" idx="4294967295"/>
          </p:nvPr>
        </p:nvSpPr>
        <p:spPr>
          <a:xfrm>
            <a:off x="2310433" y="489399"/>
            <a:ext cx="5889905" cy="2061900"/>
          </a:xfrm>
          <a:prstGeom prst="rect">
            <a:avLst/>
          </a:prstGeom>
        </p:spPr>
        <p:txBody>
          <a:bodyPr spcFirstLastPara="1" wrap="square" lIns="0" tIns="0" rIns="0" bIns="0" anchor="t" anchorCtr="0">
            <a:noAutofit/>
          </a:bodyPr>
          <a:lstStyle/>
          <a:p>
            <a:pPr marL="0" lvl="0" indent="0">
              <a:buNone/>
            </a:pPr>
            <a:r>
              <a:rPr lang="en-US" sz="1800" b="1" dirty="0">
                <a:solidFill>
                  <a:schemeClr val="accent1"/>
                </a:solidFill>
              </a:rPr>
              <a:t>Certification is a business </a:t>
            </a:r>
            <a:r>
              <a:rPr lang="en-US" sz="1800" b="1" dirty="0" smtClean="0">
                <a:solidFill>
                  <a:schemeClr val="accent1"/>
                </a:solidFill>
              </a:rPr>
              <a:t>decision</a:t>
            </a:r>
          </a:p>
          <a:p>
            <a:pPr marL="0" lvl="0" indent="0">
              <a:buNone/>
            </a:pPr>
            <a:endParaRPr lang="en-US" sz="1800" b="1" dirty="0" smtClean="0">
              <a:solidFill>
                <a:schemeClr val="accent1"/>
              </a:solidFill>
            </a:endParaRPr>
          </a:p>
          <a:p>
            <a:pPr marL="0" indent="0" algn="just">
              <a:buNone/>
            </a:pPr>
            <a:r>
              <a:rPr lang="en-US" sz="1800" dirty="0">
                <a:solidFill>
                  <a:schemeClr val="bg1"/>
                </a:solidFill>
              </a:rPr>
              <a:t>Certification is a decision to be taken for business reasons:</a:t>
            </a:r>
          </a:p>
          <a:p>
            <a:pPr algn="just">
              <a:buFont typeface="Wingdings" panose="05000000000000000000" pitchFamily="2" charset="2"/>
              <a:buChar char="ü"/>
            </a:pPr>
            <a:r>
              <a:rPr lang="en-US" sz="1800" dirty="0">
                <a:solidFill>
                  <a:schemeClr val="bg1"/>
                </a:solidFill>
              </a:rPr>
              <a:t>if it is a contractual, regulatory, or market requirement,</a:t>
            </a:r>
          </a:p>
          <a:p>
            <a:pPr algn="just">
              <a:buFont typeface="Wingdings" panose="05000000000000000000" pitchFamily="2" charset="2"/>
              <a:buChar char="ü"/>
            </a:pPr>
            <a:r>
              <a:rPr lang="en-US" sz="1800" dirty="0">
                <a:solidFill>
                  <a:schemeClr val="bg1"/>
                </a:solidFill>
              </a:rPr>
              <a:t>If it meets customer preferences</a:t>
            </a:r>
          </a:p>
          <a:p>
            <a:pPr algn="just">
              <a:buFont typeface="Wingdings" panose="05000000000000000000" pitchFamily="2" charset="2"/>
              <a:buChar char="ü"/>
            </a:pPr>
            <a:r>
              <a:rPr lang="en-US" sz="1800" dirty="0">
                <a:solidFill>
                  <a:schemeClr val="bg1"/>
                </a:solidFill>
              </a:rPr>
              <a:t>it is part of a risk management programme, or </a:t>
            </a:r>
          </a:p>
          <a:p>
            <a:pPr algn="just">
              <a:buFont typeface="Wingdings" panose="05000000000000000000" pitchFamily="2" charset="2"/>
              <a:buChar char="ü"/>
            </a:pPr>
            <a:r>
              <a:rPr lang="en-US" sz="1800" dirty="0">
                <a:solidFill>
                  <a:schemeClr val="bg1"/>
                </a:solidFill>
              </a:rPr>
              <a:t>if it will motivate staff by setting a clear goal.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56"/>
        <p:cNvGrpSpPr/>
        <p:nvPr/>
      </p:nvGrpSpPr>
      <p:grpSpPr>
        <a:xfrm>
          <a:off x="0" y="0"/>
          <a:ext cx="0" cy="0"/>
          <a:chOff x="0" y="0"/>
          <a:chExt cx="0" cy="0"/>
        </a:xfrm>
      </p:grpSpPr>
      <p:sp>
        <p:nvSpPr>
          <p:cNvPr id="357" name="Google Shape;357;p3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64" name="Google Shape;364;p35"/>
          <p:cNvSpPr txBox="1">
            <a:spLocks noGrp="1"/>
          </p:cNvSpPr>
          <p:nvPr>
            <p:ph type="body" idx="4294967295"/>
          </p:nvPr>
        </p:nvSpPr>
        <p:spPr>
          <a:xfrm>
            <a:off x="2721254" y="452823"/>
            <a:ext cx="5735160" cy="1117200"/>
          </a:xfrm>
          <a:prstGeom prst="rect">
            <a:avLst/>
          </a:prstGeom>
        </p:spPr>
        <p:txBody>
          <a:bodyPr spcFirstLastPara="1" wrap="square" lIns="0" tIns="0" rIns="0" bIns="0" anchor="t" anchorCtr="0">
            <a:noAutofit/>
          </a:bodyPr>
          <a:lstStyle/>
          <a:p>
            <a:pPr marL="0" lvl="0" indent="0">
              <a:buNone/>
            </a:pPr>
            <a:r>
              <a:rPr lang="en-US" sz="1800" b="1" dirty="0">
                <a:solidFill>
                  <a:schemeClr val="accent1"/>
                </a:solidFill>
              </a:rPr>
              <a:t>Benefits of ISO 9001 and ISO </a:t>
            </a:r>
            <a:r>
              <a:rPr lang="en-US" sz="1800" b="1" dirty="0" smtClean="0">
                <a:solidFill>
                  <a:schemeClr val="accent1"/>
                </a:solidFill>
              </a:rPr>
              <a:t>14001</a:t>
            </a:r>
          </a:p>
          <a:p>
            <a:pPr marL="0" lvl="0" indent="0">
              <a:buNone/>
            </a:pPr>
            <a:endParaRPr lang="en-US" sz="1800" b="1" dirty="0" smtClean="0">
              <a:solidFill>
                <a:schemeClr val="accent1"/>
              </a:solidFill>
            </a:endParaRPr>
          </a:p>
          <a:p>
            <a:pPr marL="0" lvl="0" indent="0" algn="just">
              <a:buNone/>
            </a:pPr>
            <a:r>
              <a:rPr lang="en-US" sz="1800" dirty="0">
                <a:solidFill>
                  <a:schemeClr val="lt1"/>
                </a:solidFill>
              </a:rPr>
              <a:t>International, expert consensus on state-of-the-art practices for quality and environmental management.</a:t>
            </a:r>
          </a:p>
          <a:p>
            <a:pPr marL="0" lvl="0" indent="0" algn="just">
              <a:buNone/>
            </a:pPr>
            <a:r>
              <a:rPr lang="en-US" sz="1800" dirty="0">
                <a:solidFill>
                  <a:schemeClr val="lt1"/>
                </a:solidFill>
              </a:rPr>
              <a:t>Common language for dealing with customers and suppliers worldwide in B2B.</a:t>
            </a:r>
          </a:p>
          <a:p>
            <a:pPr marL="0" lvl="0" indent="0" algn="just">
              <a:buNone/>
            </a:pPr>
            <a:r>
              <a:rPr lang="en-US" sz="1800" dirty="0">
                <a:solidFill>
                  <a:schemeClr val="lt1"/>
                </a:solidFill>
              </a:rPr>
              <a:t>Increase efficiency and effectiveness.</a:t>
            </a:r>
          </a:p>
          <a:p>
            <a:pPr marL="0" lvl="0" indent="0" algn="just">
              <a:buNone/>
            </a:pPr>
            <a:r>
              <a:rPr lang="en-US" sz="1800" dirty="0">
                <a:solidFill>
                  <a:schemeClr val="lt1"/>
                </a:solidFill>
              </a:rPr>
              <a:t>Model for continual improvement.</a:t>
            </a:r>
          </a:p>
          <a:p>
            <a:pPr marL="0" lvl="0" indent="0" algn="just">
              <a:buNone/>
            </a:pPr>
            <a:r>
              <a:rPr lang="en-US" sz="1800" dirty="0">
                <a:solidFill>
                  <a:schemeClr val="lt1"/>
                </a:solidFill>
              </a:rPr>
              <a:t>Model for satisfying customers and other stakeholders.</a:t>
            </a:r>
          </a:p>
          <a:p>
            <a:pPr marL="0" lvl="0" indent="0" algn="just">
              <a:buNone/>
            </a:pPr>
            <a:r>
              <a:rPr lang="en-US" sz="1800" dirty="0">
                <a:solidFill>
                  <a:schemeClr val="lt1"/>
                </a:solidFill>
              </a:rPr>
              <a:t>Build quality into products and services from design onwards.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9"/>
          <p:cNvSpPr/>
          <p:nvPr/>
        </p:nvSpPr>
        <p:spPr>
          <a:xfrm>
            <a:off x="702898" y="735575"/>
            <a:ext cx="2997259" cy="4420519"/>
          </a:xfrm>
          <a:prstGeom prst="rect">
            <a:avLst/>
          </a:prstGeom>
        </p:spPr>
        <p:txBody>
          <a:bodyPr>
            <a:prstTxWarp prst="textPlain">
              <a:avLst/>
            </a:prstTxWarp>
          </a:bodyPr>
          <a:lstStyle/>
          <a:p>
            <a:pPr lvl="0" algn="ctr"/>
            <a:r>
              <a:rPr b="1" i="0" dirty="0" smtClean="0">
                <a:ln>
                  <a:noFill/>
                </a:ln>
                <a:solidFill>
                  <a:srgbClr val="0B6AB1">
                    <a:alpha val="47490"/>
                  </a:srgbClr>
                </a:solidFill>
                <a:latin typeface="Kulim Park"/>
              </a:rPr>
              <a:t>2</a:t>
            </a:r>
            <a:endParaRPr b="1" i="0" dirty="0">
              <a:ln>
                <a:noFill/>
              </a:ln>
              <a:solidFill>
                <a:srgbClr val="0B6AB1">
                  <a:alpha val="47490"/>
                </a:srgbClr>
              </a:solidFill>
              <a:latin typeface="Kulim Park"/>
            </a:endParaRPr>
          </a:p>
        </p:txBody>
      </p:sp>
      <p:sp>
        <p:nvSpPr>
          <p:cNvPr id="393" name="Google Shape;393;p39"/>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p>
            <a:pPr lvl="0"/>
            <a:r>
              <a:rPr lang="en-US" dirty="0"/>
              <a:t>Social Standards </a:t>
            </a:r>
            <a:endParaRPr dirty="0"/>
          </a:p>
        </p:txBody>
      </p:sp>
      <p:sp>
        <p:nvSpPr>
          <p:cNvPr id="394" name="Google Shape;394;p39"/>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SA 8000, SEDEX &amp; BSCI </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Standards </a:t>
            </a:r>
          </a:p>
        </p:txBody>
      </p:sp>
      <p:sp>
        <p:nvSpPr>
          <p:cNvPr id="3" name="Text Placeholder 2"/>
          <p:cNvSpPr>
            <a:spLocks noGrp="1"/>
          </p:cNvSpPr>
          <p:nvPr>
            <p:ph type="body" idx="1"/>
          </p:nvPr>
        </p:nvSpPr>
        <p:spPr>
          <a:xfrm>
            <a:off x="626700" y="1430148"/>
            <a:ext cx="5832622" cy="3033900"/>
          </a:xfrm>
        </p:spPr>
        <p:txBody>
          <a:bodyPr/>
          <a:lstStyle/>
          <a:p>
            <a:pPr marL="76200" indent="0" algn="just">
              <a:buNone/>
            </a:pPr>
            <a:r>
              <a:rPr lang="en-US" dirty="0"/>
              <a:t>A consensus standard which encourages organizations to develop, maintain and apply socially acceptable workplace practices in those areas that they can control or influence.</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 name="Picture 2" descr="SA8000® Standard - S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479" y="3516429"/>
            <a:ext cx="1029999" cy="1550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edex not continuing as SLCP Accredited Host — Social &amp; Labor Convergence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478" y="3466378"/>
            <a:ext cx="1914502" cy="1600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SC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9935" y="3563084"/>
            <a:ext cx="2135471" cy="150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9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ctrTitle" idx="4294967295"/>
          </p:nvPr>
        </p:nvSpPr>
        <p:spPr>
          <a:xfrm>
            <a:off x="193613" y="633794"/>
            <a:ext cx="44808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600" dirty="0">
                <a:solidFill>
                  <a:schemeClr val="accent4"/>
                </a:solidFill>
              </a:rPr>
              <a:t>Hello!</a:t>
            </a:r>
            <a:endParaRPr sz="7600" dirty="0">
              <a:solidFill>
                <a:schemeClr val="accent4"/>
              </a:solidFill>
            </a:endParaRPr>
          </a:p>
        </p:txBody>
      </p:sp>
      <p:sp>
        <p:nvSpPr>
          <p:cNvPr id="120" name="Google Shape;120;p16"/>
          <p:cNvSpPr txBox="1">
            <a:spLocks noGrp="1"/>
          </p:cNvSpPr>
          <p:nvPr>
            <p:ph type="subTitle" idx="4294967295"/>
          </p:nvPr>
        </p:nvSpPr>
        <p:spPr>
          <a:xfrm>
            <a:off x="4735622" y="633794"/>
            <a:ext cx="3943112" cy="166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700" b="1" dirty="0" smtClean="0">
                <a:solidFill>
                  <a:schemeClr val="accent3"/>
                </a:solidFill>
                <a:latin typeface="Kulim Park"/>
                <a:ea typeface="Kulim Park"/>
                <a:cs typeface="Kulim Park"/>
                <a:sym typeface="Kulim Park"/>
              </a:rPr>
              <a:t>I am Shahzad Shoukat </a:t>
            </a:r>
            <a:endParaRPr sz="1700" b="1" dirty="0" smtClean="0">
              <a:solidFill>
                <a:schemeClr val="accent3"/>
              </a:solidFill>
              <a:latin typeface="Kulim Park"/>
              <a:ea typeface="Kulim Park"/>
              <a:cs typeface="Kulim Park"/>
              <a:sym typeface="Kulim Park"/>
            </a:endParaRPr>
          </a:p>
          <a:p>
            <a:pPr marL="0" lvl="0" indent="0" algn="just">
              <a:spcBef>
                <a:spcPts val="800"/>
              </a:spcBef>
              <a:spcAft>
                <a:spcPts val="800"/>
              </a:spcAft>
              <a:buClr>
                <a:schemeClr val="dk1"/>
              </a:buClr>
              <a:buSzPts val="1100"/>
              <a:buNone/>
            </a:pPr>
            <a:r>
              <a:rPr lang="en-US" sz="1700" dirty="0"/>
              <a:t>working in the field of training &amp; certification of different standards and regulations (ISO 9001:2015, ISO 14001:2015, ISO 13485:2016, ISO 45001:2018 SEDEX, SA 8000, BSCI) since 25years. </a:t>
            </a:r>
            <a:endParaRPr lang="en-US" sz="1700" dirty="0" smtClean="0"/>
          </a:p>
          <a:p>
            <a:r>
              <a:rPr lang="en-US" sz="1800" dirty="0"/>
              <a:t>You can Find me at: </a:t>
            </a:r>
          </a:p>
          <a:p>
            <a:r>
              <a:rPr lang="en-US" sz="1800" b="1" dirty="0"/>
              <a:t>Tel: </a:t>
            </a:r>
            <a:r>
              <a:rPr lang="en-US" sz="1800" dirty="0"/>
              <a:t>+92 323 9614339 </a:t>
            </a:r>
          </a:p>
          <a:p>
            <a:r>
              <a:rPr lang="en-US" sz="1800" b="1" dirty="0"/>
              <a:t>Email:</a:t>
            </a:r>
            <a:r>
              <a:rPr lang="en-US" sz="1800" dirty="0"/>
              <a:t> s.shoukat44@yahoo.com </a:t>
            </a:r>
          </a:p>
          <a:p>
            <a:pPr marL="0" lvl="0" indent="0" algn="just">
              <a:spcBef>
                <a:spcPts val="800"/>
              </a:spcBef>
              <a:spcAft>
                <a:spcPts val="800"/>
              </a:spcAft>
              <a:buClr>
                <a:schemeClr val="dk1"/>
              </a:buClr>
              <a:buSzPts val="1100"/>
              <a:buNone/>
            </a:pPr>
            <a:endParaRPr lang="en-US" sz="1700" dirty="0"/>
          </a:p>
        </p:txBody>
      </p:sp>
      <p:sp>
        <p:nvSpPr>
          <p:cNvPr id="121" name="Google Shape;121;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Standards </a:t>
            </a:r>
          </a:p>
        </p:txBody>
      </p:sp>
      <p:sp>
        <p:nvSpPr>
          <p:cNvPr id="3" name="Text Placeholder 2"/>
          <p:cNvSpPr>
            <a:spLocks noGrp="1"/>
          </p:cNvSpPr>
          <p:nvPr>
            <p:ph type="body" idx="1"/>
          </p:nvPr>
        </p:nvSpPr>
        <p:spPr>
          <a:xfrm>
            <a:off x="626700" y="1430148"/>
            <a:ext cx="5832622" cy="3033900"/>
          </a:xfrm>
        </p:spPr>
        <p:txBody>
          <a:bodyPr/>
          <a:lstStyle/>
          <a:p>
            <a:pPr marL="76200" indent="0" algn="just">
              <a:buNone/>
            </a:pPr>
            <a:r>
              <a:rPr lang="en-US" dirty="0"/>
              <a:t>Based on:</a:t>
            </a:r>
          </a:p>
          <a:p>
            <a:pPr algn="just"/>
            <a:r>
              <a:rPr lang="en-US" dirty="0" smtClean="0"/>
              <a:t>Universal </a:t>
            </a:r>
            <a:r>
              <a:rPr lang="en-US" dirty="0"/>
              <a:t>declaration of Human Rights</a:t>
            </a:r>
          </a:p>
          <a:p>
            <a:pPr algn="just"/>
            <a:r>
              <a:rPr lang="en-US" dirty="0" smtClean="0"/>
              <a:t>UN </a:t>
            </a:r>
            <a:r>
              <a:rPr lang="en-US" dirty="0"/>
              <a:t>Convention on the Rights of the Child</a:t>
            </a:r>
          </a:p>
          <a:p>
            <a:pPr algn="just"/>
            <a:r>
              <a:rPr lang="en-US" dirty="0" smtClean="0"/>
              <a:t>Conventions </a:t>
            </a:r>
            <a:r>
              <a:rPr lang="en-US" dirty="0"/>
              <a:t>of the International </a:t>
            </a:r>
            <a:r>
              <a:rPr lang="en-US" dirty="0" err="1"/>
              <a:t>Labour</a:t>
            </a:r>
            <a:r>
              <a:rPr lang="en-US" dirty="0"/>
              <a:t> Organization ( ILO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958666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Standards </a:t>
            </a:r>
          </a:p>
        </p:txBody>
      </p:sp>
      <p:sp>
        <p:nvSpPr>
          <p:cNvPr id="3" name="Text Placeholder 2"/>
          <p:cNvSpPr>
            <a:spLocks noGrp="1"/>
          </p:cNvSpPr>
          <p:nvPr>
            <p:ph type="body" idx="1"/>
          </p:nvPr>
        </p:nvSpPr>
        <p:spPr>
          <a:xfrm>
            <a:off x="626700" y="1430148"/>
            <a:ext cx="5715578" cy="3033900"/>
          </a:xfrm>
        </p:spPr>
        <p:txBody>
          <a:bodyPr/>
          <a:lstStyle/>
          <a:p>
            <a:pPr algn="just"/>
            <a:r>
              <a:rPr lang="en-US" dirty="0"/>
              <a:t>Ensures ethical sourcing of goods and services </a:t>
            </a:r>
          </a:p>
          <a:p>
            <a:pPr algn="just"/>
            <a:r>
              <a:rPr lang="en-US" dirty="0" smtClean="0"/>
              <a:t>Improve </a:t>
            </a:r>
            <a:r>
              <a:rPr lang="en-US" dirty="0"/>
              <a:t>working conditions globally</a:t>
            </a:r>
          </a:p>
          <a:p>
            <a:pPr algn="just"/>
            <a:r>
              <a:rPr lang="en-US" dirty="0" smtClean="0"/>
              <a:t>Provide </a:t>
            </a:r>
            <a:r>
              <a:rPr lang="en-US" dirty="0"/>
              <a:t>universal standard in all business and country sectors</a:t>
            </a:r>
          </a:p>
          <a:p>
            <a:pPr algn="just"/>
            <a:r>
              <a:rPr lang="en-US" dirty="0" smtClean="0"/>
              <a:t>Work </a:t>
            </a:r>
            <a:r>
              <a:rPr lang="en-US" dirty="0"/>
              <a:t>in parallel with human rights and labor organizations worldwide</a:t>
            </a:r>
          </a:p>
          <a:p>
            <a:pPr marL="76200" indent="0" algn="just">
              <a:buNone/>
            </a:pPr>
            <a:r>
              <a:rPr lang="en-US" dirty="0"/>
              <a:t>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502550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Social Standards </a:t>
            </a:r>
            <a:endParaRPr lang="en-US" dirty="0"/>
          </a:p>
        </p:txBody>
      </p:sp>
      <p:graphicFrame>
        <p:nvGraphicFramePr>
          <p:cNvPr id="5" name="Diagram 4"/>
          <p:cNvGraphicFramePr/>
          <p:nvPr>
            <p:extLst>
              <p:ext uri="{D42A27DB-BD31-4B8C-83A1-F6EECF244321}">
                <p14:modId xmlns:p14="http://schemas.microsoft.com/office/powerpoint/2010/main" val="1702376577"/>
              </p:ext>
            </p:extLst>
          </p:nvPr>
        </p:nvGraphicFramePr>
        <p:xfrm>
          <a:off x="263091" y="1232300"/>
          <a:ext cx="5932883" cy="3354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406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4325375" y="836000"/>
            <a:ext cx="4518702" cy="396300"/>
          </a:xfrm>
          <a:prstGeom prst="rect">
            <a:avLst/>
          </a:prstGeom>
        </p:spPr>
        <p:txBody>
          <a:bodyPr spcFirstLastPara="1" wrap="square" lIns="0" tIns="0" rIns="0" bIns="0" anchor="b" anchorCtr="0">
            <a:noAutofit/>
          </a:bodyPr>
          <a:lstStyle/>
          <a:p>
            <a:pPr lvl="0"/>
            <a:r>
              <a:rPr lang="en-US" dirty="0"/>
              <a:t>Child Labor </a:t>
            </a:r>
            <a:endParaRPr dirty="0"/>
          </a:p>
        </p:txBody>
      </p:sp>
      <p:sp>
        <p:nvSpPr>
          <p:cNvPr id="189" name="Google Shape;189;p23"/>
          <p:cNvSpPr txBox="1">
            <a:spLocks noGrp="1"/>
          </p:cNvSpPr>
          <p:nvPr>
            <p:ph type="body" idx="1"/>
          </p:nvPr>
        </p:nvSpPr>
        <p:spPr>
          <a:xfrm>
            <a:off x="4550727" y="1232300"/>
            <a:ext cx="4067997" cy="1569600"/>
          </a:xfrm>
          <a:prstGeom prst="rect">
            <a:avLst/>
          </a:prstGeom>
        </p:spPr>
        <p:txBody>
          <a:bodyPr spcFirstLastPara="1" wrap="square" lIns="0" tIns="0" rIns="0" bIns="0" anchor="t" anchorCtr="0">
            <a:noAutofit/>
          </a:bodyPr>
          <a:lstStyle/>
          <a:p>
            <a:pPr algn="just">
              <a:lnSpc>
                <a:spcPct val="90000"/>
              </a:lnSpc>
              <a:spcBef>
                <a:spcPts val="1200"/>
              </a:spcBef>
              <a:buFont typeface="Courier New" panose="02070309020205020404" pitchFamily="49" charset="0"/>
              <a:buChar char="o"/>
            </a:pPr>
            <a:r>
              <a:rPr lang="en-US" dirty="0"/>
              <a:t>Minimum work age of 15 unless local minimum age law stipulates a higher age</a:t>
            </a:r>
          </a:p>
          <a:p>
            <a:pPr algn="just">
              <a:lnSpc>
                <a:spcPct val="90000"/>
              </a:lnSpc>
              <a:spcBef>
                <a:spcPts val="1200"/>
              </a:spcBef>
              <a:buFont typeface="Courier New" panose="02070309020205020404" pitchFamily="49" charset="0"/>
              <a:buChar char="o"/>
            </a:pPr>
            <a:r>
              <a:rPr lang="en-US" dirty="0" smtClean="0"/>
              <a:t>Minimum </a:t>
            </a:r>
            <a:r>
              <a:rPr lang="en-US" dirty="0"/>
              <a:t>work age of 14 if the law follows ILO Convention 138</a:t>
            </a:r>
          </a:p>
          <a:p>
            <a:pPr algn="just">
              <a:lnSpc>
                <a:spcPct val="90000"/>
              </a:lnSpc>
              <a:spcBef>
                <a:spcPts val="1200"/>
              </a:spcBef>
              <a:buFont typeface="Courier New" panose="02070309020205020404" pitchFamily="49" charset="0"/>
              <a:buChar char="o"/>
            </a:pPr>
            <a:r>
              <a:rPr lang="en-US" dirty="0" smtClean="0"/>
              <a:t>Children </a:t>
            </a:r>
            <a:r>
              <a:rPr lang="en-US" dirty="0"/>
              <a:t>or young workers put in safe and health workplace</a:t>
            </a:r>
          </a:p>
          <a:p>
            <a:pPr algn="just">
              <a:lnSpc>
                <a:spcPct val="90000"/>
              </a:lnSpc>
              <a:spcBef>
                <a:spcPts val="1200"/>
              </a:spcBef>
              <a:buFont typeface="Courier New" panose="02070309020205020404" pitchFamily="49" charset="0"/>
              <a:buChar char="o"/>
            </a:pPr>
            <a:r>
              <a:rPr lang="en-US" dirty="0" smtClean="0"/>
              <a:t>Provision </a:t>
            </a:r>
            <a:r>
              <a:rPr lang="en-US" dirty="0"/>
              <a:t>of the Policies and Procedure for remediation of Children</a:t>
            </a:r>
          </a:p>
          <a:p>
            <a:pPr algn="just">
              <a:buFont typeface="Wingdings" panose="05000000000000000000" pitchFamily="2" charset="2"/>
              <a:buChar char="ü"/>
            </a:pPr>
            <a:endParaRPr lang="en-US" dirty="0"/>
          </a:p>
          <a:p>
            <a:pPr marL="0" lvl="0" indent="0" algn="l" rtl="0">
              <a:spcBef>
                <a:spcPts val="0"/>
              </a:spcBef>
              <a:spcAft>
                <a:spcPts val="800"/>
              </a:spcAft>
              <a:buNone/>
            </a:pPr>
            <a:r>
              <a:rPr lang="en" dirty="0" smtClean="0"/>
              <a:t>.</a:t>
            </a:r>
            <a:endParaRPr dirty="0"/>
          </a:p>
        </p:txBody>
      </p:sp>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191" name="Google Shape;191;p23"/>
          <p:cNvPicPr preferRelativeResize="0"/>
          <p:nvPr/>
        </p:nvPicPr>
        <p:blipFill>
          <a:blip r:embed="rId3">
            <a:extLst>
              <a:ext uri="{28A0092B-C50C-407E-A947-70E740481C1C}">
                <a14:useLocalDpi xmlns:a14="http://schemas.microsoft.com/office/drawing/2010/main" val="0"/>
              </a:ext>
            </a:extLst>
          </a:blip>
          <a:stretch>
            <a:fillRect/>
          </a:stretch>
        </p:blipFill>
        <p:spPr>
          <a:xfrm>
            <a:off x="-1" y="0"/>
            <a:ext cx="4089197"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extLst>
      <p:ext uri="{BB962C8B-B14F-4D97-AF65-F5344CB8AC3E}">
        <p14:creationId xmlns:p14="http://schemas.microsoft.com/office/powerpoint/2010/main" val="2769377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4325375" y="836000"/>
            <a:ext cx="4518702" cy="396300"/>
          </a:xfrm>
          <a:prstGeom prst="rect">
            <a:avLst/>
          </a:prstGeom>
        </p:spPr>
        <p:txBody>
          <a:bodyPr spcFirstLastPara="1" wrap="square" lIns="0" tIns="0" rIns="0" bIns="0" anchor="b" anchorCtr="0">
            <a:noAutofit/>
          </a:bodyPr>
          <a:lstStyle/>
          <a:p>
            <a:pPr lvl="0"/>
            <a:r>
              <a:rPr lang="en-US" dirty="0"/>
              <a:t>Forced Labor </a:t>
            </a:r>
            <a:endParaRPr dirty="0"/>
          </a:p>
        </p:txBody>
      </p:sp>
      <p:sp>
        <p:nvSpPr>
          <p:cNvPr id="189" name="Google Shape;189;p23"/>
          <p:cNvSpPr txBox="1">
            <a:spLocks noGrp="1"/>
          </p:cNvSpPr>
          <p:nvPr>
            <p:ph type="body" idx="1"/>
          </p:nvPr>
        </p:nvSpPr>
        <p:spPr>
          <a:xfrm>
            <a:off x="4550727" y="1232300"/>
            <a:ext cx="4067997" cy="1569600"/>
          </a:xfrm>
          <a:prstGeom prst="rect">
            <a:avLst/>
          </a:prstGeom>
        </p:spPr>
        <p:txBody>
          <a:bodyPr spcFirstLastPara="1" wrap="square" lIns="0" tIns="0" rIns="0" bIns="0" anchor="t" anchorCtr="0">
            <a:noAutofit/>
          </a:bodyPr>
          <a:lstStyle/>
          <a:p>
            <a:pPr algn="just">
              <a:lnSpc>
                <a:spcPct val="90000"/>
              </a:lnSpc>
              <a:spcBef>
                <a:spcPts val="1200"/>
              </a:spcBef>
              <a:buFont typeface="Courier New" panose="02070309020205020404" pitchFamily="49" charset="0"/>
              <a:buChar char="o"/>
            </a:pPr>
            <a:r>
              <a:rPr lang="en-US" dirty="0"/>
              <a:t>No forced or indentured labor</a:t>
            </a:r>
          </a:p>
          <a:p>
            <a:pPr algn="just">
              <a:lnSpc>
                <a:spcPct val="90000"/>
              </a:lnSpc>
              <a:spcBef>
                <a:spcPts val="1200"/>
              </a:spcBef>
              <a:buFont typeface="Courier New" panose="02070309020205020404" pitchFamily="49" charset="0"/>
              <a:buChar char="o"/>
            </a:pPr>
            <a:r>
              <a:rPr lang="en-US" dirty="0" smtClean="0"/>
              <a:t>No </a:t>
            </a:r>
            <a:r>
              <a:rPr lang="en-US" dirty="0"/>
              <a:t>deposits or lodge of identity </a:t>
            </a:r>
            <a:r>
              <a:rPr lang="en-US" dirty="0" smtClean="0"/>
              <a:t>documents</a:t>
            </a:r>
            <a:endParaRPr lang="en-US" dirty="0"/>
          </a:p>
        </p:txBody>
      </p:sp>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191" name="Google Shape;191;p23"/>
          <p:cNvPicPr preferRelativeResize="0"/>
          <p:nvPr/>
        </p:nvPicPr>
        <p:blipFill>
          <a:blip r:embed="rId3">
            <a:extLst>
              <a:ext uri="{28A0092B-C50C-407E-A947-70E740481C1C}">
                <a14:useLocalDpi xmlns:a14="http://schemas.microsoft.com/office/drawing/2010/main" val="0"/>
              </a:ext>
            </a:extLst>
          </a:blip>
          <a:stretch>
            <a:fillRect/>
          </a:stretch>
        </p:blipFill>
        <p:spPr>
          <a:xfrm>
            <a:off x="-1" y="0"/>
            <a:ext cx="4089197"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extLst>
      <p:ext uri="{BB962C8B-B14F-4D97-AF65-F5344CB8AC3E}">
        <p14:creationId xmlns:p14="http://schemas.microsoft.com/office/powerpoint/2010/main" val="238839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4325375" y="836000"/>
            <a:ext cx="4518702" cy="396300"/>
          </a:xfrm>
          <a:prstGeom prst="rect">
            <a:avLst/>
          </a:prstGeom>
        </p:spPr>
        <p:txBody>
          <a:bodyPr spcFirstLastPara="1" wrap="square" lIns="0" tIns="0" rIns="0" bIns="0" anchor="b" anchorCtr="0">
            <a:noAutofit/>
          </a:bodyPr>
          <a:lstStyle/>
          <a:p>
            <a:pPr lvl="0"/>
            <a:r>
              <a:rPr lang="en-US" dirty="0"/>
              <a:t>Health &amp; safety </a:t>
            </a:r>
            <a:endParaRPr dirty="0"/>
          </a:p>
        </p:txBody>
      </p:sp>
      <p:sp>
        <p:nvSpPr>
          <p:cNvPr id="189" name="Google Shape;189;p23"/>
          <p:cNvSpPr txBox="1">
            <a:spLocks noGrp="1"/>
          </p:cNvSpPr>
          <p:nvPr>
            <p:ph type="body" idx="1"/>
          </p:nvPr>
        </p:nvSpPr>
        <p:spPr>
          <a:xfrm>
            <a:off x="4235501" y="1232300"/>
            <a:ext cx="4383223" cy="1569600"/>
          </a:xfrm>
          <a:prstGeom prst="rect">
            <a:avLst/>
          </a:prstGeom>
        </p:spPr>
        <p:txBody>
          <a:bodyPr spcFirstLastPara="1" wrap="square" lIns="0" tIns="0" rIns="0" bIns="0" anchor="t" anchorCtr="0">
            <a:noAutofit/>
          </a:bodyPr>
          <a:lstStyle/>
          <a:p>
            <a:pPr algn="just">
              <a:lnSpc>
                <a:spcPct val="90000"/>
              </a:lnSpc>
              <a:spcBef>
                <a:spcPts val="1200"/>
              </a:spcBef>
              <a:buFont typeface="Courier New" panose="02070309020205020404" pitchFamily="49" charset="0"/>
              <a:buChar char="o"/>
            </a:pPr>
            <a:r>
              <a:rPr lang="en-US" sz="2400" dirty="0"/>
              <a:t>Ensure a safe and healthy working environment</a:t>
            </a:r>
          </a:p>
          <a:p>
            <a:pPr algn="just">
              <a:lnSpc>
                <a:spcPct val="90000"/>
              </a:lnSpc>
              <a:spcBef>
                <a:spcPts val="1200"/>
              </a:spcBef>
              <a:buFont typeface="Courier New" panose="02070309020205020404" pitchFamily="49" charset="0"/>
              <a:buChar char="o"/>
            </a:pPr>
            <a:r>
              <a:rPr lang="en-US" sz="2400" dirty="0" smtClean="0"/>
              <a:t>A </a:t>
            </a:r>
            <a:r>
              <a:rPr lang="en-US" sz="2400" dirty="0"/>
              <a:t>senior management staff appointed for health &amp; safety Issues</a:t>
            </a:r>
          </a:p>
          <a:p>
            <a:pPr algn="just">
              <a:lnSpc>
                <a:spcPct val="90000"/>
              </a:lnSpc>
              <a:spcBef>
                <a:spcPts val="1200"/>
              </a:spcBef>
              <a:buFont typeface="Courier New" panose="02070309020205020404" pitchFamily="49" charset="0"/>
              <a:buChar char="o"/>
            </a:pPr>
            <a:r>
              <a:rPr lang="en-US" sz="2400" dirty="0" smtClean="0"/>
              <a:t>Adequate </a:t>
            </a:r>
            <a:r>
              <a:rPr lang="en-US" sz="2400" dirty="0"/>
              <a:t>safety training provided for staff </a:t>
            </a:r>
          </a:p>
        </p:txBody>
      </p:sp>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191" name="Google Shape;191;p23"/>
          <p:cNvPicPr preferRelativeResize="0"/>
          <p:nvPr/>
        </p:nvPicPr>
        <p:blipFill>
          <a:blip r:embed="rId3">
            <a:extLst>
              <a:ext uri="{28A0092B-C50C-407E-A947-70E740481C1C}">
                <a14:useLocalDpi xmlns:a14="http://schemas.microsoft.com/office/drawing/2010/main" val="0"/>
              </a:ext>
            </a:extLst>
          </a:blip>
          <a:stretch>
            <a:fillRect/>
          </a:stretch>
        </p:blipFill>
        <p:spPr>
          <a:xfrm>
            <a:off x="-1" y="0"/>
            <a:ext cx="4089197"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extLst>
      <p:ext uri="{BB962C8B-B14F-4D97-AF65-F5344CB8AC3E}">
        <p14:creationId xmlns:p14="http://schemas.microsoft.com/office/powerpoint/2010/main" val="3186638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4325375" y="836000"/>
            <a:ext cx="4518702" cy="396300"/>
          </a:xfrm>
          <a:prstGeom prst="rect">
            <a:avLst/>
          </a:prstGeom>
        </p:spPr>
        <p:txBody>
          <a:bodyPr spcFirstLastPara="1" wrap="square" lIns="0" tIns="0" rIns="0" bIns="0" anchor="b" anchorCtr="0">
            <a:noAutofit/>
          </a:bodyPr>
          <a:lstStyle/>
          <a:p>
            <a:pPr lvl="0"/>
            <a:r>
              <a:rPr lang="en-US" dirty="0"/>
              <a:t>Health &amp; safety </a:t>
            </a:r>
            <a:endParaRPr dirty="0"/>
          </a:p>
        </p:txBody>
      </p:sp>
      <p:sp>
        <p:nvSpPr>
          <p:cNvPr id="189" name="Google Shape;189;p23"/>
          <p:cNvSpPr txBox="1">
            <a:spLocks noGrp="1"/>
          </p:cNvSpPr>
          <p:nvPr>
            <p:ph type="body" idx="1"/>
          </p:nvPr>
        </p:nvSpPr>
        <p:spPr>
          <a:xfrm>
            <a:off x="4579315" y="1232300"/>
            <a:ext cx="4039409" cy="1569600"/>
          </a:xfrm>
          <a:prstGeom prst="rect">
            <a:avLst/>
          </a:prstGeom>
        </p:spPr>
        <p:txBody>
          <a:bodyPr spcFirstLastPara="1" wrap="square" lIns="0" tIns="0" rIns="0" bIns="0" anchor="t" anchorCtr="0">
            <a:noAutofit/>
          </a:bodyPr>
          <a:lstStyle/>
          <a:p>
            <a:pPr algn="just">
              <a:lnSpc>
                <a:spcPct val="90000"/>
              </a:lnSpc>
              <a:spcBef>
                <a:spcPts val="1200"/>
              </a:spcBef>
              <a:buFont typeface="Courier New" panose="02070309020205020404" pitchFamily="49" charset="0"/>
              <a:buChar char="o"/>
            </a:pPr>
            <a:r>
              <a:rPr lang="en-US" sz="2400" dirty="0" smtClean="0"/>
              <a:t>A </a:t>
            </a:r>
            <a:r>
              <a:rPr lang="en-US" sz="2400" dirty="0"/>
              <a:t>system to detect, avoid or respond to safety threats  </a:t>
            </a:r>
          </a:p>
          <a:p>
            <a:pPr algn="just">
              <a:lnSpc>
                <a:spcPct val="90000"/>
              </a:lnSpc>
              <a:spcBef>
                <a:spcPts val="1200"/>
              </a:spcBef>
              <a:buFont typeface="Courier New" panose="02070309020205020404" pitchFamily="49" charset="0"/>
              <a:buChar char="o"/>
            </a:pPr>
            <a:r>
              <a:rPr lang="en-US" sz="2400" dirty="0" smtClean="0"/>
              <a:t>Clean </a:t>
            </a:r>
            <a:r>
              <a:rPr lang="en-US" sz="2400" dirty="0"/>
              <a:t>bathrooms &amp; potable water &amp; food storage facility</a:t>
            </a:r>
          </a:p>
          <a:p>
            <a:pPr algn="just">
              <a:lnSpc>
                <a:spcPct val="90000"/>
              </a:lnSpc>
              <a:spcBef>
                <a:spcPts val="1200"/>
              </a:spcBef>
              <a:buFont typeface="Courier New" panose="02070309020205020404" pitchFamily="49" charset="0"/>
              <a:buChar char="o"/>
            </a:pPr>
            <a:r>
              <a:rPr lang="en-US" sz="2400" dirty="0" smtClean="0"/>
              <a:t>Dormitories </a:t>
            </a:r>
            <a:r>
              <a:rPr lang="en-US" sz="2400" dirty="0"/>
              <a:t>meet basic needs of workers</a:t>
            </a:r>
          </a:p>
        </p:txBody>
      </p:sp>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191" name="Google Shape;191;p23"/>
          <p:cNvPicPr preferRelativeResize="0"/>
          <p:nvPr/>
        </p:nvPicPr>
        <p:blipFill>
          <a:blip r:embed="rId3">
            <a:extLst>
              <a:ext uri="{28A0092B-C50C-407E-A947-70E740481C1C}">
                <a14:useLocalDpi xmlns:a14="http://schemas.microsoft.com/office/drawing/2010/main" val="0"/>
              </a:ext>
            </a:extLst>
          </a:blip>
          <a:stretch>
            <a:fillRect/>
          </a:stretch>
        </p:blipFill>
        <p:spPr>
          <a:xfrm>
            <a:off x="-1" y="0"/>
            <a:ext cx="4089197"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extLst>
      <p:ext uri="{BB962C8B-B14F-4D97-AF65-F5344CB8AC3E}">
        <p14:creationId xmlns:p14="http://schemas.microsoft.com/office/powerpoint/2010/main" val="780908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Association</a:t>
            </a:r>
          </a:p>
        </p:txBody>
      </p:sp>
      <p:sp>
        <p:nvSpPr>
          <p:cNvPr id="3" name="Text Placeholder 2"/>
          <p:cNvSpPr>
            <a:spLocks noGrp="1"/>
          </p:cNvSpPr>
          <p:nvPr>
            <p:ph type="body" idx="1"/>
          </p:nvPr>
        </p:nvSpPr>
        <p:spPr/>
        <p:txBody>
          <a:bodyPr/>
          <a:lstStyle/>
          <a:p>
            <a:pPr algn="just"/>
            <a:r>
              <a:rPr lang="en-US" dirty="0"/>
              <a:t>Respect trade unions &amp; right of workers to  bargain collectively</a:t>
            </a:r>
          </a:p>
          <a:p>
            <a:pPr algn="just"/>
            <a:r>
              <a:rPr lang="en-US" dirty="0" smtClean="0"/>
              <a:t>If </a:t>
            </a:r>
            <a:r>
              <a:rPr lang="en-US" dirty="0"/>
              <a:t>legally restricted , there shall be parallel means of free association</a:t>
            </a:r>
          </a:p>
          <a:p>
            <a:pPr algn="just"/>
            <a:r>
              <a:rPr lang="en-US" dirty="0" smtClean="0"/>
              <a:t>No </a:t>
            </a:r>
            <a:r>
              <a:rPr lang="en-US" dirty="0"/>
              <a:t>discrimination against union reps and members</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422939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p>
            <a:pPr lvl="0"/>
            <a:r>
              <a:rPr lang="en-US" dirty="0"/>
              <a:t> Discrimination </a:t>
            </a:r>
            <a:endParaRPr dirty="0"/>
          </a:p>
        </p:txBody>
      </p:sp>
      <p:sp>
        <p:nvSpPr>
          <p:cNvPr id="143" name="Google Shape;143;p19"/>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p>
            <a:pPr algn="just">
              <a:buFont typeface="Wingdings" panose="05000000000000000000" pitchFamily="2" charset="2"/>
              <a:buChar char="v"/>
            </a:pPr>
            <a:r>
              <a:rPr lang="en-US" dirty="0"/>
              <a:t>Not engage in or support discrimination</a:t>
            </a:r>
          </a:p>
          <a:p>
            <a:pPr algn="just">
              <a:buFont typeface="Wingdings" panose="05000000000000000000" pitchFamily="2" charset="2"/>
              <a:buChar char="v"/>
            </a:pPr>
            <a:r>
              <a:rPr lang="en-US" dirty="0" smtClean="0"/>
              <a:t>No </a:t>
            </a:r>
            <a:r>
              <a:rPr lang="en-US" dirty="0"/>
              <a:t>interference with individual rights to observe tenets or practices</a:t>
            </a:r>
          </a:p>
          <a:p>
            <a:pPr algn="just">
              <a:buFont typeface="Wingdings" panose="05000000000000000000" pitchFamily="2" charset="2"/>
              <a:buChar char="v"/>
            </a:pPr>
            <a:r>
              <a:rPr lang="en-US" dirty="0" smtClean="0"/>
              <a:t>No </a:t>
            </a:r>
            <a:r>
              <a:rPr lang="en-US" dirty="0"/>
              <a:t>form of worker harassment allowed </a:t>
            </a:r>
          </a:p>
        </p:txBody>
      </p:sp>
      <p:sp>
        <p:nvSpPr>
          <p:cNvPr id="144" name="Google Shape;144;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145" name="Google Shape;145;p19"/>
          <p:cNvPicPr preferRelativeResize="0"/>
          <p:nvPr/>
        </p:nvPicPr>
        <p:blipFill>
          <a:blip r:embed="rId3">
            <a:extLst>
              <a:ext uri="{28A0092B-C50C-407E-A947-70E740481C1C}">
                <a14:useLocalDpi xmlns:a14="http://schemas.microsoft.com/office/drawing/2010/main" val="0"/>
              </a:ext>
            </a:extLst>
          </a:blip>
          <a:stretch>
            <a:fillRect/>
          </a:stretch>
        </p:blipFill>
        <p:spPr>
          <a:xfrm>
            <a:off x="6703191" y="0"/>
            <a:ext cx="2440800" cy="5143500"/>
          </a:xfrm>
          <a:custGeom>
            <a:avLst/>
            <a:gdLst/>
            <a:ahLst/>
            <a:cxnLst/>
            <a:rect l="l" t="t" r="r" b="b"/>
            <a:pathLst>
              <a:path w="21600" h="21600" extrusionOk="0">
                <a:moveTo>
                  <a:pt x="6491" y="0"/>
                </a:moveTo>
                <a:lnTo>
                  <a:pt x="0" y="17444"/>
                </a:lnTo>
                <a:lnTo>
                  <a:pt x="4757" y="16540"/>
                </a:lnTo>
                <a:lnTo>
                  <a:pt x="7312" y="17634"/>
                </a:lnTo>
                <a:lnTo>
                  <a:pt x="5732" y="21600"/>
                </a:lnTo>
                <a:lnTo>
                  <a:pt x="21600" y="21600"/>
                </a:lnTo>
                <a:lnTo>
                  <a:pt x="21600" y="0"/>
                </a:lnTo>
                <a:lnTo>
                  <a:pt x="6491" y="0"/>
                </a:lnTo>
                <a:close/>
              </a:path>
            </a:pathLst>
          </a:custGeom>
          <a:noFill/>
          <a:ln>
            <a:noFill/>
          </a:ln>
        </p:spPr>
      </p:pic>
    </p:spTree>
    <p:extLst>
      <p:ext uri="{BB962C8B-B14F-4D97-AF65-F5344CB8AC3E}">
        <p14:creationId xmlns:p14="http://schemas.microsoft.com/office/powerpoint/2010/main" val="653474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Disciplinary Practices </a:t>
            </a:r>
          </a:p>
        </p:txBody>
      </p:sp>
      <p:sp>
        <p:nvSpPr>
          <p:cNvPr id="3" name="Text Placeholder 2"/>
          <p:cNvSpPr>
            <a:spLocks noGrp="1"/>
          </p:cNvSpPr>
          <p:nvPr>
            <p:ph type="body" idx="1"/>
          </p:nvPr>
        </p:nvSpPr>
        <p:spPr/>
        <p:txBody>
          <a:bodyPr/>
          <a:lstStyle/>
          <a:p>
            <a:pPr algn="just"/>
            <a:r>
              <a:rPr lang="en-US" dirty="0"/>
              <a:t>Not engage in or support the use of corporal punishment , mental or physical coercion &amp; verbal abuse.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9523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Presentation Contents </a:t>
            </a:r>
            <a:endParaRPr dirty="0"/>
          </a:p>
        </p:txBody>
      </p:sp>
      <p:sp>
        <p:nvSpPr>
          <p:cNvPr id="114" name="Google Shape;11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aphicFrame>
        <p:nvGraphicFramePr>
          <p:cNvPr id="10" name="Content Placeholder 3"/>
          <p:cNvGraphicFramePr>
            <a:graphicFrameLocks/>
          </p:cNvGraphicFramePr>
          <p:nvPr>
            <p:extLst>
              <p:ext uri="{D42A27DB-BD31-4B8C-83A1-F6EECF244321}">
                <p14:modId xmlns:p14="http://schemas.microsoft.com/office/powerpoint/2010/main" val="3829587406"/>
              </p:ext>
            </p:extLst>
          </p:nvPr>
        </p:nvGraphicFramePr>
        <p:xfrm>
          <a:off x="626700" y="1232300"/>
          <a:ext cx="5737524" cy="2154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Working Hours </a:t>
            </a:r>
          </a:p>
        </p:txBody>
      </p:sp>
      <p:sp>
        <p:nvSpPr>
          <p:cNvPr id="3" name="Text Placeholder 2"/>
          <p:cNvSpPr>
            <a:spLocks noGrp="1"/>
          </p:cNvSpPr>
          <p:nvPr>
            <p:ph type="body" idx="1"/>
          </p:nvPr>
        </p:nvSpPr>
        <p:spPr/>
        <p:txBody>
          <a:bodyPr/>
          <a:lstStyle/>
          <a:p>
            <a:pPr algn="just"/>
            <a:r>
              <a:rPr lang="en-US" dirty="0" smtClean="0"/>
              <a:t>Not </a:t>
            </a:r>
            <a:r>
              <a:rPr lang="en-US" dirty="0"/>
              <a:t>exceed 48 </a:t>
            </a:r>
            <a:r>
              <a:rPr lang="en-US" dirty="0" err="1"/>
              <a:t>hrs</a:t>
            </a:r>
            <a:r>
              <a:rPr lang="en-US" dirty="0"/>
              <a:t> per week for normal working </a:t>
            </a:r>
            <a:r>
              <a:rPr lang="en-US" dirty="0" err="1"/>
              <a:t>hrs</a:t>
            </a:r>
            <a:r>
              <a:rPr lang="en-US" dirty="0"/>
              <a:t> </a:t>
            </a:r>
          </a:p>
          <a:p>
            <a:pPr algn="just"/>
            <a:r>
              <a:rPr lang="en-US" dirty="0" smtClean="0"/>
              <a:t>At </a:t>
            </a:r>
            <a:r>
              <a:rPr lang="en-US" dirty="0"/>
              <a:t>least one day off in every seven days</a:t>
            </a:r>
          </a:p>
          <a:p>
            <a:pPr algn="just"/>
            <a:r>
              <a:rPr lang="en-US" dirty="0" smtClean="0"/>
              <a:t>Overtime </a:t>
            </a:r>
            <a:r>
              <a:rPr lang="en-US" dirty="0"/>
              <a:t>not more than 12 </a:t>
            </a:r>
            <a:r>
              <a:rPr lang="en-US" dirty="0" err="1"/>
              <a:t>hrs</a:t>
            </a:r>
            <a:r>
              <a:rPr lang="en-US" dirty="0"/>
              <a:t> per week </a:t>
            </a:r>
          </a:p>
          <a:p>
            <a:pPr algn="just"/>
            <a:r>
              <a:rPr lang="en-US" dirty="0" smtClean="0"/>
              <a:t>Overtime </a:t>
            </a:r>
            <a:r>
              <a:rPr lang="en-US" dirty="0"/>
              <a:t>paid at a premium rate</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647249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 Compensation</a:t>
            </a:r>
            <a:endParaRPr lang="en-US" dirty="0"/>
          </a:p>
        </p:txBody>
      </p:sp>
      <p:sp>
        <p:nvSpPr>
          <p:cNvPr id="3" name="Text Placeholder 2"/>
          <p:cNvSpPr>
            <a:spLocks noGrp="1"/>
          </p:cNvSpPr>
          <p:nvPr>
            <p:ph type="body" idx="1"/>
          </p:nvPr>
        </p:nvSpPr>
        <p:spPr>
          <a:xfrm>
            <a:off x="626700" y="1430148"/>
            <a:ext cx="5796046" cy="3033900"/>
          </a:xfrm>
        </p:spPr>
        <p:txBody>
          <a:bodyPr/>
          <a:lstStyle/>
          <a:p>
            <a:pPr algn="just"/>
            <a:r>
              <a:rPr lang="en-US" dirty="0"/>
              <a:t>Wages meet legal requirement and sufficient to meet “ Basic Needs” </a:t>
            </a:r>
          </a:p>
          <a:p>
            <a:pPr algn="just"/>
            <a:r>
              <a:rPr lang="en-US" dirty="0"/>
              <a:t> Wages not withheld for Discipline</a:t>
            </a:r>
          </a:p>
          <a:p>
            <a:pPr algn="just"/>
            <a:r>
              <a:rPr lang="en-US" dirty="0"/>
              <a:t> Wages presented as understood by workers</a:t>
            </a:r>
          </a:p>
          <a:p>
            <a:pPr algn="just"/>
            <a:r>
              <a:rPr lang="en-US" dirty="0"/>
              <a:t> Wages paid in Cash or Check form </a:t>
            </a:r>
          </a:p>
          <a:p>
            <a:pPr algn="just"/>
            <a:r>
              <a:rPr lang="en-US" dirty="0"/>
              <a:t> No false apprentice scheme</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603183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 Management System</a:t>
            </a:r>
            <a:endParaRPr lang="en-US" dirty="0"/>
          </a:p>
        </p:txBody>
      </p:sp>
      <p:sp>
        <p:nvSpPr>
          <p:cNvPr id="3" name="Text Placeholder 2"/>
          <p:cNvSpPr>
            <a:spLocks noGrp="1"/>
          </p:cNvSpPr>
          <p:nvPr>
            <p:ph type="body" idx="1"/>
          </p:nvPr>
        </p:nvSpPr>
        <p:spPr>
          <a:xfrm>
            <a:off x="626700" y="1430148"/>
            <a:ext cx="5796046" cy="3033900"/>
          </a:xfrm>
        </p:spPr>
        <p:txBody>
          <a:bodyPr/>
          <a:lstStyle/>
          <a:p>
            <a:pPr marL="91440" lvl="1" indent="-91440" algn="just">
              <a:lnSpc>
                <a:spcPct val="164000"/>
              </a:lnSpc>
              <a:spcBef>
                <a:spcPct val="0"/>
              </a:spcBef>
              <a:spcAft>
                <a:spcPts val="200"/>
              </a:spcAft>
              <a:buClr>
                <a:srgbClr val="00B0F0"/>
              </a:buClr>
              <a:buSzPct val="100000"/>
              <a:buFont typeface="Wingdings" panose="05000000000000000000" pitchFamily="2" charset="2"/>
              <a:buChar char="n"/>
            </a:pPr>
            <a:r>
              <a:rPr lang="en-US" altLang="zh-CN" dirty="0" smtClean="0"/>
              <a:t> </a:t>
            </a:r>
            <a:r>
              <a:rPr lang="zh-CN" altLang="zh-TW" dirty="0" smtClean="0"/>
              <a:t>P</a:t>
            </a:r>
            <a:r>
              <a:rPr lang="zh-TW" altLang="zh-CN" dirty="0"/>
              <a:t>o</a:t>
            </a:r>
            <a:r>
              <a:rPr lang="zh-CN" altLang="zh-TW" dirty="0"/>
              <a:t>l</a:t>
            </a:r>
            <a:r>
              <a:rPr lang="zh-TW" altLang="zh-CN" dirty="0"/>
              <a:t>i</a:t>
            </a:r>
            <a:r>
              <a:rPr lang="zh-CN" altLang="zh-TW" dirty="0"/>
              <a:t>c</a:t>
            </a:r>
            <a:r>
              <a:rPr lang="zh-TW" altLang="zh-CN" dirty="0"/>
              <a:t>y </a:t>
            </a:r>
          </a:p>
          <a:p>
            <a:pPr marL="91440" lvl="1" indent="-91440" algn="just">
              <a:lnSpc>
                <a:spcPct val="164000"/>
              </a:lnSpc>
              <a:spcBef>
                <a:spcPct val="0"/>
              </a:spcBef>
              <a:spcAft>
                <a:spcPts val="200"/>
              </a:spcAft>
              <a:buClr>
                <a:srgbClr val="00B0F0"/>
              </a:buClr>
              <a:buSzPct val="100000"/>
              <a:buFont typeface="Wingdings" panose="05000000000000000000" pitchFamily="2" charset="2"/>
              <a:buChar char="n"/>
            </a:pPr>
            <a:r>
              <a:rPr lang="zh-TW" altLang="zh-CN" dirty="0"/>
              <a:t> </a:t>
            </a:r>
            <a:r>
              <a:rPr lang="zh-CN" altLang="zh-TW" dirty="0"/>
              <a:t>M</a:t>
            </a:r>
            <a:r>
              <a:rPr lang="zh-TW" altLang="zh-CN" dirty="0"/>
              <a:t>a</a:t>
            </a:r>
            <a:r>
              <a:rPr lang="zh-CN" altLang="zh-TW" dirty="0"/>
              <a:t>n</a:t>
            </a:r>
            <a:r>
              <a:rPr lang="zh-TW" altLang="zh-CN" dirty="0"/>
              <a:t>a</a:t>
            </a:r>
            <a:r>
              <a:rPr lang="zh-CN" altLang="zh-TW" dirty="0"/>
              <a:t>g</a:t>
            </a:r>
            <a:r>
              <a:rPr lang="zh-TW" altLang="zh-CN" dirty="0"/>
              <a:t>e</a:t>
            </a:r>
            <a:r>
              <a:rPr lang="zh-CN" altLang="zh-TW" dirty="0"/>
              <a:t>m</a:t>
            </a:r>
            <a:r>
              <a:rPr lang="zh-TW" altLang="zh-CN" dirty="0"/>
              <a:t>e</a:t>
            </a:r>
            <a:r>
              <a:rPr lang="zh-CN" altLang="zh-TW" dirty="0"/>
              <a:t>n</a:t>
            </a:r>
            <a:r>
              <a:rPr lang="zh-TW" altLang="zh-CN" dirty="0"/>
              <a:t>t </a:t>
            </a:r>
            <a:r>
              <a:rPr lang="zh-CN" altLang="zh-TW" dirty="0"/>
              <a:t>R</a:t>
            </a:r>
            <a:r>
              <a:rPr lang="zh-TW" altLang="zh-CN" dirty="0"/>
              <a:t>e</a:t>
            </a:r>
            <a:r>
              <a:rPr lang="zh-CN" altLang="zh-TW" dirty="0"/>
              <a:t>v</a:t>
            </a:r>
            <a:r>
              <a:rPr lang="zh-TW" altLang="zh-CN" dirty="0"/>
              <a:t>i</a:t>
            </a:r>
            <a:r>
              <a:rPr lang="zh-CN" altLang="zh-TW" dirty="0"/>
              <a:t>e</a:t>
            </a:r>
            <a:r>
              <a:rPr lang="zh-TW" altLang="zh-CN" dirty="0"/>
              <a:t>w </a:t>
            </a:r>
          </a:p>
          <a:p>
            <a:pPr marL="91440" lvl="1" indent="-91440" algn="just">
              <a:lnSpc>
                <a:spcPct val="164000"/>
              </a:lnSpc>
              <a:spcBef>
                <a:spcPct val="0"/>
              </a:spcBef>
              <a:spcAft>
                <a:spcPts val="200"/>
              </a:spcAft>
              <a:buClr>
                <a:srgbClr val="00B0F0"/>
              </a:buClr>
              <a:buSzPct val="100000"/>
              <a:buFont typeface="Wingdings" panose="05000000000000000000" pitchFamily="2" charset="2"/>
              <a:buChar char="n"/>
            </a:pPr>
            <a:r>
              <a:rPr lang="zh-TW" altLang="zh-CN" dirty="0"/>
              <a:t> </a:t>
            </a:r>
            <a:r>
              <a:rPr lang="zh-CN" altLang="zh-TW" dirty="0"/>
              <a:t>C</a:t>
            </a:r>
            <a:r>
              <a:rPr lang="zh-TW" altLang="zh-CN" dirty="0"/>
              <a:t>o</a:t>
            </a:r>
            <a:r>
              <a:rPr lang="zh-CN" altLang="zh-TW" dirty="0"/>
              <a:t>m</a:t>
            </a:r>
            <a:r>
              <a:rPr lang="zh-TW" altLang="zh-CN" dirty="0"/>
              <a:t>p</a:t>
            </a:r>
            <a:r>
              <a:rPr lang="zh-CN" altLang="zh-TW" dirty="0"/>
              <a:t>a</a:t>
            </a:r>
            <a:r>
              <a:rPr lang="zh-TW" altLang="zh-CN" dirty="0"/>
              <a:t>n</a:t>
            </a:r>
            <a:r>
              <a:rPr lang="zh-CN" altLang="zh-TW" dirty="0"/>
              <a:t>y </a:t>
            </a:r>
            <a:r>
              <a:rPr lang="zh-TW" altLang="zh-CN" dirty="0"/>
              <a:t>R</a:t>
            </a:r>
            <a:r>
              <a:rPr lang="zh-CN" altLang="zh-TW" dirty="0"/>
              <a:t>e</a:t>
            </a:r>
            <a:r>
              <a:rPr lang="zh-TW" altLang="zh-CN" dirty="0"/>
              <a:t>p</a:t>
            </a:r>
            <a:r>
              <a:rPr lang="zh-CN" altLang="zh-TW" dirty="0"/>
              <a:t>r</a:t>
            </a:r>
            <a:r>
              <a:rPr lang="zh-TW" altLang="zh-CN" dirty="0"/>
              <a:t>e</a:t>
            </a:r>
            <a:r>
              <a:rPr lang="zh-CN" altLang="zh-TW" dirty="0"/>
              <a:t>s</a:t>
            </a:r>
            <a:r>
              <a:rPr lang="zh-TW" altLang="zh-CN" dirty="0"/>
              <a:t>e</a:t>
            </a:r>
            <a:r>
              <a:rPr lang="zh-CN" altLang="zh-TW" dirty="0"/>
              <a:t>n</a:t>
            </a:r>
            <a:r>
              <a:rPr lang="zh-TW" altLang="zh-CN" dirty="0"/>
              <a:t>t</a:t>
            </a:r>
            <a:r>
              <a:rPr lang="zh-CN" altLang="zh-TW" dirty="0"/>
              <a:t>a</a:t>
            </a:r>
            <a:r>
              <a:rPr lang="zh-TW" altLang="zh-CN" dirty="0"/>
              <a:t>t</a:t>
            </a:r>
            <a:r>
              <a:rPr lang="zh-CN" altLang="zh-TW" dirty="0"/>
              <a:t>iv</a:t>
            </a:r>
            <a:r>
              <a:rPr lang="zh-TW" altLang="zh-CN" dirty="0"/>
              <a:t>e</a:t>
            </a:r>
            <a:r>
              <a:rPr lang="zh-CN" altLang="zh-TW" dirty="0"/>
              <a:t>s</a:t>
            </a:r>
          </a:p>
          <a:p>
            <a:pPr marL="91440" lvl="1" indent="-91440" algn="just">
              <a:lnSpc>
                <a:spcPct val="164000"/>
              </a:lnSpc>
              <a:spcBef>
                <a:spcPct val="0"/>
              </a:spcBef>
              <a:spcAft>
                <a:spcPts val="200"/>
              </a:spcAft>
              <a:buClr>
                <a:srgbClr val="00B0F0"/>
              </a:buClr>
              <a:buSzPct val="100000"/>
              <a:buFont typeface="Wingdings" panose="05000000000000000000" pitchFamily="2" charset="2"/>
              <a:buChar char="n"/>
            </a:pPr>
            <a:r>
              <a:rPr lang="zh-CN" altLang="zh-TW" dirty="0"/>
              <a:t> </a:t>
            </a:r>
            <a:r>
              <a:rPr lang="zh-TW" altLang="zh-CN" dirty="0"/>
              <a:t>P</a:t>
            </a:r>
            <a:r>
              <a:rPr lang="zh-CN" altLang="zh-TW" dirty="0"/>
              <a:t>l</a:t>
            </a:r>
            <a:r>
              <a:rPr lang="zh-TW" altLang="zh-CN" dirty="0"/>
              <a:t>a</a:t>
            </a:r>
            <a:r>
              <a:rPr lang="zh-CN" altLang="zh-TW" dirty="0"/>
              <a:t>n</a:t>
            </a:r>
            <a:r>
              <a:rPr lang="zh-TW" altLang="zh-CN" dirty="0"/>
              <a:t>n</a:t>
            </a:r>
            <a:r>
              <a:rPr lang="zh-CN" altLang="zh-TW" dirty="0"/>
              <a:t>i</a:t>
            </a:r>
            <a:r>
              <a:rPr lang="zh-TW" altLang="zh-CN" dirty="0"/>
              <a:t>n</a:t>
            </a:r>
            <a:r>
              <a:rPr lang="zh-CN" altLang="zh-TW" dirty="0"/>
              <a:t>g </a:t>
            </a:r>
            <a:r>
              <a:rPr lang="zh-TW" altLang="zh-CN" dirty="0"/>
              <a:t>a</a:t>
            </a:r>
            <a:r>
              <a:rPr lang="zh-CN" altLang="zh-TW" dirty="0"/>
              <a:t>n</a:t>
            </a:r>
            <a:r>
              <a:rPr lang="zh-TW" altLang="zh-CN" dirty="0"/>
              <a:t>d </a:t>
            </a:r>
            <a:r>
              <a:rPr lang="zh-CN" altLang="zh-TW" dirty="0"/>
              <a:t>I</a:t>
            </a:r>
            <a:r>
              <a:rPr lang="zh-TW" altLang="zh-CN" dirty="0"/>
              <a:t>mp</a:t>
            </a:r>
            <a:r>
              <a:rPr lang="zh-CN" altLang="zh-TW" dirty="0"/>
              <a:t>l</a:t>
            </a:r>
            <a:r>
              <a:rPr lang="zh-TW" altLang="zh-CN" dirty="0"/>
              <a:t>e</a:t>
            </a:r>
            <a:r>
              <a:rPr lang="zh-CN" altLang="zh-TW" dirty="0"/>
              <a:t>m</a:t>
            </a:r>
            <a:r>
              <a:rPr lang="zh-TW" altLang="zh-CN" dirty="0"/>
              <a:t>e</a:t>
            </a:r>
            <a:r>
              <a:rPr lang="zh-CN" altLang="zh-TW" dirty="0"/>
              <a:t>n</a:t>
            </a:r>
            <a:r>
              <a:rPr lang="zh-TW" altLang="zh-CN" dirty="0"/>
              <a:t>t</a:t>
            </a:r>
            <a:r>
              <a:rPr lang="zh-CN" altLang="zh-TW" dirty="0"/>
              <a:t>a</a:t>
            </a:r>
            <a:r>
              <a:rPr lang="zh-TW" altLang="zh-CN" dirty="0"/>
              <a:t>t</a:t>
            </a:r>
            <a:r>
              <a:rPr lang="zh-CN" altLang="zh-TW" dirty="0"/>
              <a:t>i</a:t>
            </a:r>
            <a:r>
              <a:rPr lang="zh-TW" altLang="zh-CN" dirty="0"/>
              <a:t>o</a:t>
            </a:r>
            <a:r>
              <a:rPr lang="zh-CN" altLang="zh-TW" dirty="0"/>
              <a:t>n</a:t>
            </a:r>
          </a:p>
          <a:p>
            <a:pPr marL="91440" lvl="1" indent="-91440" algn="just">
              <a:lnSpc>
                <a:spcPct val="164000"/>
              </a:lnSpc>
              <a:spcBef>
                <a:spcPct val="0"/>
              </a:spcBef>
              <a:spcAft>
                <a:spcPts val="200"/>
              </a:spcAft>
              <a:buClr>
                <a:srgbClr val="00B0F0"/>
              </a:buClr>
              <a:buSzPct val="100000"/>
              <a:buFont typeface="Wingdings" panose="05000000000000000000" pitchFamily="2" charset="2"/>
              <a:buChar char="n"/>
            </a:pPr>
            <a:r>
              <a:rPr lang="zh-CN" altLang="zh-TW" dirty="0"/>
              <a:t> </a:t>
            </a:r>
            <a:r>
              <a:rPr lang="zh-TW" altLang="zh-CN" dirty="0"/>
              <a:t>Co</a:t>
            </a:r>
            <a:r>
              <a:rPr lang="zh-CN" altLang="zh-TW" dirty="0"/>
              <a:t>n</a:t>
            </a:r>
            <a:r>
              <a:rPr lang="zh-TW" altLang="zh-CN" dirty="0"/>
              <a:t>t</a:t>
            </a:r>
            <a:r>
              <a:rPr lang="zh-CN" altLang="zh-TW" dirty="0"/>
              <a:t>r</a:t>
            </a:r>
            <a:r>
              <a:rPr lang="zh-TW" altLang="zh-CN" dirty="0"/>
              <a:t>o</a:t>
            </a:r>
            <a:r>
              <a:rPr lang="zh-CN" altLang="zh-TW" dirty="0"/>
              <a:t>l </a:t>
            </a:r>
            <a:r>
              <a:rPr lang="zh-TW" altLang="zh-CN" dirty="0"/>
              <a:t>o</a:t>
            </a:r>
            <a:r>
              <a:rPr lang="zh-CN" altLang="zh-TW" dirty="0"/>
              <a:t>f Su</a:t>
            </a:r>
            <a:r>
              <a:rPr lang="zh-TW" altLang="zh-CN" dirty="0"/>
              <a:t>p</a:t>
            </a:r>
            <a:r>
              <a:rPr lang="zh-CN" altLang="zh-TW" dirty="0"/>
              <a:t>p</a:t>
            </a:r>
            <a:r>
              <a:rPr lang="zh-TW" altLang="zh-CN" dirty="0"/>
              <a:t>l</a:t>
            </a:r>
            <a:r>
              <a:rPr lang="zh-CN" altLang="zh-TW" dirty="0"/>
              <a:t>i</a:t>
            </a:r>
            <a:r>
              <a:rPr lang="zh-TW" altLang="zh-CN" dirty="0"/>
              <a:t>e</a:t>
            </a:r>
            <a:r>
              <a:rPr lang="zh-CN" altLang="zh-TW" dirty="0"/>
              <a:t>r</a:t>
            </a:r>
            <a:r>
              <a:rPr lang="zh-TW" altLang="zh-CN" dirty="0"/>
              <a:t>s</a:t>
            </a:r>
            <a:endParaRPr lang="en-US" altLang="zh-CN"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299234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Process </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aphicFrame>
        <p:nvGraphicFramePr>
          <p:cNvPr id="4" name="Object 0">
            <a:hlinkClick r:id="" action="ppaction://ole?verb=0"/>
          </p:cNvPr>
          <p:cNvGraphicFramePr>
            <a:graphicFrameLocks/>
          </p:cNvGraphicFramePr>
          <p:nvPr>
            <p:extLst>
              <p:ext uri="{D42A27DB-BD31-4B8C-83A1-F6EECF244321}">
                <p14:modId xmlns:p14="http://schemas.microsoft.com/office/powerpoint/2010/main" val="1206841051"/>
              </p:ext>
            </p:extLst>
          </p:nvPr>
        </p:nvGraphicFramePr>
        <p:xfrm>
          <a:off x="782726" y="1232300"/>
          <a:ext cx="6554420" cy="2842267"/>
        </p:xfrm>
        <a:graphic>
          <a:graphicData uri="http://schemas.openxmlformats.org/presentationml/2006/ole">
            <mc:AlternateContent xmlns:mc="http://schemas.openxmlformats.org/markup-compatibility/2006">
              <mc:Choice xmlns:v="urn:schemas-microsoft-com:vml" Requires="v">
                <p:oleObj spid="_x0000_s1033" name="VISIO" r:id="rId3" imgW="10049400" imgH="5028480" progId="Visio.Drawing.5">
                  <p:embed/>
                </p:oleObj>
              </mc:Choice>
              <mc:Fallback>
                <p:oleObj name="VISIO" r:id="rId3" imgW="10049400" imgH="5028480" progId="Visio.Drawing.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726" y="1232300"/>
                        <a:ext cx="6554420" cy="284226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87224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Value</a:t>
            </a:r>
            <a:endParaRPr lang="en-US" dirty="0"/>
          </a:p>
        </p:txBody>
      </p:sp>
      <p:sp>
        <p:nvSpPr>
          <p:cNvPr id="3" name="Text Placeholder 2"/>
          <p:cNvSpPr>
            <a:spLocks noGrp="1"/>
          </p:cNvSpPr>
          <p:nvPr>
            <p:ph type="body" idx="1"/>
          </p:nvPr>
        </p:nvSpPr>
        <p:spPr>
          <a:xfrm>
            <a:off x="626700" y="1430148"/>
            <a:ext cx="5752154" cy="3033900"/>
          </a:xfrm>
        </p:spPr>
        <p:txBody>
          <a:bodyPr/>
          <a:lstStyle/>
          <a:p>
            <a:r>
              <a:rPr lang="en-GB" altLang="zh-TW" dirty="0">
                <a:solidFill>
                  <a:schemeClr val="tx1"/>
                </a:solidFill>
              </a:rPr>
              <a:t>Marketing advantage of a selling </a:t>
            </a:r>
            <a:r>
              <a:rPr lang="en-GB" altLang="zh-TW" dirty="0" smtClean="0">
                <a:solidFill>
                  <a:schemeClr val="tx1"/>
                </a:solidFill>
              </a:rPr>
              <a:t>point</a:t>
            </a:r>
          </a:p>
          <a:p>
            <a:r>
              <a:rPr lang="en-GB" altLang="zh-TW" dirty="0" smtClean="0">
                <a:solidFill>
                  <a:schemeClr val="tx1"/>
                </a:solidFill>
              </a:rPr>
              <a:t>Improvement </a:t>
            </a:r>
            <a:r>
              <a:rPr lang="en-GB" altLang="zh-TW" dirty="0">
                <a:solidFill>
                  <a:schemeClr val="tx1"/>
                </a:solidFill>
              </a:rPr>
              <a:t>of the relationship with the public, governments and </a:t>
            </a:r>
            <a:r>
              <a:rPr lang="en-GB" altLang="zh-TW" dirty="0" smtClean="0">
                <a:solidFill>
                  <a:schemeClr val="tx1"/>
                </a:solidFill>
              </a:rPr>
              <a:t>NGO’s</a:t>
            </a:r>
          </a:p>
          <a:p>
            <a:r>
              <a:rPr lang="en-GB" altLang="zh-TW" dirty="0" smtClean="0">
                <a:solidFill>
                  <a:schemeClr val="tx1"/>
                </a:solidFill>
              </a:rPr>
              <a:t>Better </a:t>
            </a:r>
            <a:r>
              <a:rPr lang="en-GB" altLang="zh-TW" dirty="0">
                <a:solidFill>
                  <a:schemeClr val="tx1"/>
                </a:solidFill>
              </a:rPr>
              <a:t>position in the labour </a:t>
            </a:r>
            <a:r>
              <a:rPr lang="en-GB" altLang="zh-TW" dirty="0" smtClean="0">
                <a:solidFill>
                  <a:schemeClr val="tx1"/>
                </a:solidFill>
              </a:rPr>
              <a:t>market</a:t>
            </a:r>
          </a:p>
          <a:p>
            <a:r>
              <a:rPr lang="en-GB" altLang="zh-TW" dirty="0" smtClean="0">
                <a:solidFill>
                  <a:schemeClr val="tx1"/>
                </a:solidFill>
              </a:rPr>
              <a:t>Enhancing </a:t>
            </a:r>
            <a:r>
              <a:rPr lang="en-GB" altLang="zh-TW" dirty="0">
                <a:solidFill>
                  <a:schemeClr val="tx1"/>
                </a:solidFill>
              </a:rPr>
              <a:t>organisation’s productivity through Risk Management</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076494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7189" y="534010"/>
            <a:ext cx="4383736" cy="2000100"/>
          </a:xfrm>
        </p:spPr>
        <p:txBody>
          <a:bodyPr/>
          <a:lstStyle/>
          <a:p>
            <a:pPr algn="just">
              <a:lnSpc>
                <a:spcPct val="144000"/>
              </a:lnSpc>
              <a:spcBef>
                <a:spcPct val="0"/>
              </a:spcBef>
              <a:buClr>
                <a:srgbClr val="333399"/>
              </a:buClr>
            </a:pPr>
            <a:r>
              <a:rPr lang="en-US" sz="2400" dirty="0" smtClean="0"/>
              <a:t/>
            </a:r>
            <a:br>
              <a:rPr lang="en-US" sz="2400" dirty="0" smtClean="0"/>
            </a:br>
            <a:r>
              <a:rPr lang="en-US" altLang="zh-TW" sz="2000" b="0" i="1" dirty="0">
                <a:solidFill>
                  <a:srgbClr val="002060"/>
                </a:solidFill>
              </a:rPr>
              <a:t>Governments, shareholders, customers, and other interested parties expect to purchase from socially responsible organizations. </a:t>
            </a:r>
            <a:r>
              <a:rPr lang="en-US" altLang="zh-TW" sz="2000" dirty="0" smtClean="0"/>
              <a:t/>
            </a:r>
            <a:br>
              <a:rPr lang="en-US" altLang="zh-TW" sz="2000" dirty="0" smtClean="0"/>
            </a:br>
            <a:r>
              <a:rPr lang="en-US" altLang="zh-TW" sz="1400" dirty="0">
                <a:solidFill>
                  <a:schemeClr val="accent5">
                    <a:lumMod val="75000"/>
                  </a:schemeClr>
                </a:solidFill>
                <a:sym typeface="Wingdings" panose="05000000000000000000" pitchFamily="2" charset="2"/>
              </a:rPr>
              <a:t>  </a:t>
            </a:r>
            <a:r>
              <a:rPr lang="en-US" altLang="zh-TW" sz="1400" dirty="0">
                <a:solidFill>
                  <a:schemeClr val="accent5">
                    <a:lumMod val="75000"/>
                  </a:schemeClr>
                </a:solidFill>
              </a:rPr>
              <a:t>  </a:t>
            </a:r>
            <a:r>
              <a:rPr lang="zh-TW" altLang="zh-TW" sz="2000" dirty="0">
                <a:solidFill>
                  <a:schemeClr val="accent5">
                    <a:lumMod val="75000"/>
                  </a:schemeClr>
                </a:solidFill>
                <a:ea typeface="華康新儷粗黑" pitchFamily="34" charset="-120"/>
              </a:rPr>
              <a:t>Do The Right Things Right</a:t>
            </a:r>
            <a:r>
              <a:rPr lang="en-US" altLang="zh-TW" sz="2000" dirty="0">
                <a:ea typeface="華康新儷粗黑" pitchFamily="34" charset="-120"/>
              </a:rPr>
              <a:t/>
            </a:r>
            <a:br>
              <a:rPr lang="en-US" altLang="zh-TW" sz="2000" dirty="0">
                <a:ea typeface="華康新儷粗黑" pitchFamily="34" charset="-120"/>
              </a:rPr>
            </a:br>
            <a:r>
              <a:rPr lang="en-US" altLang="zh-TW" sz="2000" dirty="0"/>
              <a:t/>
            </a:r>
            <a:br>
              <a:rPr lang="en-US" altLang="zh-TW" sz="2000" dirty="0"/>
            </a:br>
            <a:r>
              <a:rPr lang="en-US" altLang="zh-CN" sz="2400" dirty="0"/>
              <a:t/>
            </a:r>
            <a:br>
              <a:rPr lang="en-US" altLang="zh-CN" sz="2400" dirty="0"/>
            </a:br>
            <a:r>
              <a:rPr lang="en-US" sz="2400" dirty="0" smtClean="0"/>
              <a:t/>
            </a:r>
            <a:br>
              <a:rPr lang="en-US" sz="2400" dirty="0" smtClean="0"/>
            </a:br>
            <a:endParaRPr lang="en-US" sz="2400" dirty="0"/>
          </a:p>
        </p:txBody>
      </p:sp>
    </p:spTree>
    <p:extLst>
      <p:ext uri="{BB962C8B-B14F-4D97-AF65-F5344CB8AC3E}">
        <p14:creationId xmlns:p14="http://schemas.microsoft.com/office/powerpoint/2010/main" val="58291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p:nvPr/>
        </p:nvSpPr>
        <p:spPr>
          <a:xfrm>
            <a:off x="702898" y="735575"/>
            <a:ext cx="1750500" cy="4407925"/>
          </a:xfrm>
          <a:prstGeom prst="rect">
            <a:avLst/>
          </a:prstGeom>
        </p:spPr>
        <p:txBody>
          <a:bodyPr>
            <a:prstTxWarp prst="textPlain">
              <a:avLst/>
            </a:prstTxWarp>
          </a:bodyPr>
          <a:lstStyle/>
          <a:p>
            <a:pPr lvl="0" algn="ctr"/>
            <a:r>
              <a:rPr lang="en-US" b="1" dirty="0">
                <a:solidFill>
                  <a:srgbClr val="0B6AB1">
                    <a:alpha val="47490"/>
                  </a:srgbClr>
                </a:solidFill>
                <a:latin typeface="Kulim Park"/>
              </a:rPr>
              <a:t>3</a:t>
            </a:r>
            <a:endParaRPr b="1" i="0" dirty="0">
              <a:ln>
                <a:noFill/>
              </a:ln>
              <a:solidFill>
                <a:srgbClr val="0B6AB1">
                  <a:alpha val="47490"/>
                </a:srgbClr>
              </a:solidFill>
              <a:latin typeface="Kulim Park"/>
            </a:endParaRPr>
          </a:p>
        </p:txBody>
      </p:sp>
      <p:sp>
        <p:nvSpPr>
          <p:cNvPr id="128" name="Google Shape;128;p17"/>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p>
            <a:pPr lvl="0"/>
            <a:r>
              <a:rPr lang="en-US" dirty="0" smtClean="0"/>
              <a:t>CE Mark </a:t>
            </a:r>
            <a:endParaRPr dirty="0"/>
          </a:p>
        </p:txBody>
      </p:sp>
      <p:sp>
        <p:nvSpPr>
          <p:cNvPr id="129" name="Google Shape;129;p17"/>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European Regulation for Products </a:t>
            </a:r>
            <a:endParaRPr dirty="0"/>
          </a:p>
        </p:txBody>
      </p:sp>
      <p:pic>
        <p:nvPicPr>
          <p:cNvPr id="130" name="Google Shape;130;p17"/>
          <p:cNvPicPr preferRelativeResize="0"/>
          <p:nvPr/>
        </p:nvPicPr>
        <p:blipFill>
          <a:blip r:embed="rId3">
            <a:extLst>
              <a:ext uri="{28A0092B-C50C-407E-A947-70E740481C1C}">
                <a14:useLocalDpi xmlns:a14="http://schemas.microsoft.com/office/drawing/2010/main" val="0"/>
              </a:ext>
            </a:extLst>
          </a:blip>
          <a:stretch>
            <a:fillRect/>
          </a:stretch>
        </p:blipFill>
        <p:spPr>
          <a:xfrm>
            <a:off x="6998515" y="1"/>
            <a:ext cx="2145474" cy="5143500"/>
          </a:xfrm>
          <a:custGeom>
            <a:avLst/>
            <a:gdLst/>
            <a:ahLst/>
            <a:cxnLst/>
            <a:rect l="l" t="t" r="r" b="b"/>
            <a:pathLst>
              <a:path w="21600" h="21600" extrusionOk="0">
                <a:moveTo>
                  <a:pt x="5963" y="0"/>
                </a:moveTo>
                <a:lnTo>
                  <a:pt x="0" y="14108"/>
                </a:lnTo>
                <a:lnTo>
                  <a:pt x="8840" y="12766"/>
                </a:lnTo>
                <a:lnTo>
                  <a:pt x="13359" y="14468"/>
                </a:lnTo>
                <a:lnTo>
                  <a:pt x="10342" y="21600"/>
                </a:lnTo>
                <a:lnTo>
                  <a:pt x="21600" y="21600"/>
                </a:lnTo>
                <a:lnTo>
                  <a:pt x="21600" y="0"/>
                </a:lnTo>
                <a:lnTo>
                  <a:pt x="5963" y="0"/>
                </a:lnTo>
                <a:close/>
              </a:path>
            </a:pathLst>
          </a:custGeom>
          <a:noFill/>
          <a:ln>
            <a:noFill/>
          </a:ln>
        </p:spPr>
      </p:pic>
    </p:spTree>
    <p:extLst>
      <p:ext uri="{BB962C8B-B14F-4D97-AF65-F5344CB8AC3E}">
        <p14:creationId xmlns:p14="http://schemas.microsoft.com/office/powerpoint/2010/main" val="1997621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CE Mark</a:t>
            </a:r>
            <a:endParaRPr lang="en-US" dirty="0"/>
          </a:p>
        </p:txBody>
      </p:sp>
      <p:sp>
        <p:nvSpPr>
          <p:cNvPr id="3" name="Text Placeholder 2"/>
          <p:cNvSpPr>
            <a:spLocks noGrp="1"/>
          </p:cNvSpPr>
          <p:nvPr>
            <p:ph type="body" idx="1"/>
          </p:nvPr>
        </p:nvSpPr>
        <p:spPr>
          <a:xfrm>
            <a:off x="626700" y="1232300"/>
            <a:ext cx="5752154" cy="3033900"/>
          </a:xfrm>
        </p:spPr>
        <p:txBody>
          <a:bodyPr/>
          <a:lstStyle/>
          <a:p>
            <a:pPr marL="0" indent="0" algn="just">
              <a:lnSpc>
                <a:spcPct val="144000"/>
              </a:lnSpc>
              <a:spcBef>
                <a:spcPct val="0"/>
              </a:spcBef>
              <a:buClr>
                <a:srgbClr val="00B0F0"/>
              </a:buClr>
              <a:buNone/>
            </a:pPr>
            <a:r>
              <a:rPr lang="en-US" dirty="0" smtClean="0"/>
              <a:t>CE </a:t>
            </a:r>
            <a:r>
              <a:rPr lang="en-US" dirty="0"/>
              <a:t>marking indicates that a product has been assessed by the manufacturer and deemed to meet EU safety, health and environmental protection requirements.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660349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699" y="836000"/>
            <a:ext cx="6366631" cy="396300"/>
          </a:xfrm>
        </p:spPr>
        <p:txBody>
          <a:bodyPr/>
          <a:lstStyle/>
          <a:p>
            <a:r>
              <a:rPr lang="en-US" dirty="0"/>
              <a:t>When is CE marking mandatory?</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4" name="Content Placeholder 2"/>
          <p:cNvSpPr txBox="1">
            <a:spLocks/>
          </p:cNvSpPr>
          <p:nvPr/>
        </p:nvSpPr>
        <p:spPr>
          <a:xfrm>
            <a:off x="519380" y="1232300"/>
            <a:ext cx="7227417" cy="402336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44000"/>
              </a:lnSpc>
              <a:spcBef>
                <a:spcPct val="0"/>
              </a:spcBef>
              <a:buClr>
                <a:srgbClr val="00B0F0"/>
              </a:buClr>
              <a:buFont typeface="Wingdings" panose="05000000000000000000" pitchFamily="2" charset="2"/>
              <a:buChar char="§"/>
            </a:pPr>
            <a:r>
              <a:rPr lang="en-US" sz="2400" dirty="0" smtClean="0"/>
              <a:t>Some products are subject to several EU requirements at the same time. You must make sure that your product complies with all the relevant requirements before affixing the CE marking to it. </a:t>
            </a:r>
            <a:endParaRPr lang="en-US" sz="2400" dirty="0"/>
          </a:p>
        </p:txBody>
      </p:sp>
    </p:spTree>
    <p:extLst>
      <p:ext uri="{BB962C8B-B14F-4D97-AF65-F5344CB8AC3E}">
        <p14:creationId xmlns:p14="http://schemas.microsoft.com/office/powerpoint/2010/main" val="1037937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30" y="484870"/>
            <a:ext cx="5276100" cy="396300"/>
          </a:xfrm>
        </p:spPr>
        <p:txBody>
          <a:bodyPr/>
          <a:lstStyle/>
          <a:p>
            <a:r>
              <a:rPr lang="en-US" dirty="0"/>
              <a:t>How to obtain CE marking?</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4" name="Content Placeholder 2"/>
          <p:cNvSpPr txBox="1">
            <a:spLocks/>
          </p:cNvSpPr>
          <p:nvPr/>
        </p:nvSpPr>
        <p:spPr>
          <a:xfrm>
            <a:off x="570586" y="1100745"/>
            <a:ext cx="5859475" cy="456718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44000"/>
              </a:lnSpc>
              <a:spcBef>
                <a:spcPct val="0"/>
              </a:spcBef>
              <a:buClr>
                <a:srgbClr val="00B0F0"/>
              </a:buClr>
            </a:pPr>
            <a:r>
              <a:rPr lang="en-US" sz="2000" dirty="0" smtClean="0"/>
              <a:t>As the product's manufacturer, you bear sole responsibility for declaring conformity with all requirements. You don't need a license to affix the CE marking to your product, however, before doing so, you must:</a:t>
            </a:r>
          </a:p>
          <a:p>
            <a:pPr algn="just">
              <a:lnSpc>
                <a:spcPct val="144000"/>
              </a:lnSpc>
              <a:spcBef>
                <a:spcPct val="0"/>
              </a:spcBef>
              <a:buClr>
                <a:srgbClr val="00B0F0"/>
              </a:buClr>
              <a:buFont typeface="Wingdings" panose="05000000000000000000" pitchFamily="2" charset="2"/>
              <a:buChar char="ü"/>
            </a:pPr>
            <a:r>
              <a:rPr lang="en-US" sz="2000" dirty="0" smtClean="0"/>
              <a:t>ensure conformity with all relevant EU-wide requirements</a:t>
            </a:r>
          </a:p>
        </p:txBody>
      </p:sp>
    </p:spTree>
    <p:extLst>
      <p:ext uri="{BB962C8B-B14F-4D97-AF65-F5344CB8AC3E}">
        <p14:creationId xmlns:p14="http://schemas.microsoft.com/office/powerpoint/2010/main" val="1588372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p:nvPr/>
        </p:nvSpPr>
        <p:spPr>
          <a:xfrm>
            <a:off x="702898" y="735575"/>
            <a:ext cx="1750500" cy="4407925"/>
          </a:xfrm>
          <a:prstGeom prst="rect">
            <a:avLst/>
          </a:prstGeom>
        </p:spPr>
        <p:txBody>
          <a:bodyPr>
            <a:prstTxWarp prst="textPlain">
              <a:avLst/>
            </a:prstTxWarp>
          </a:bodyPr>
          <a:lstStyle/>
          <a:p>
            <a:pPr lvl="0" algn="ctr"/>
            <a:r>
              <a:rPr b="1" i="0">
                <a:ln>
                  <a:noFill/>
                </a:ln>
                <a:solidFill>
                  <a:srgbClr val="0B6AB1">
                    <a:alpha val="47490"/>
                  </a:srgbClr>
                </a:solidFill>
                <a:latin typeface="Kulim Park"/>
              </a:rPr>
              <a:t>1</a:t>
            </a:r>
          </a:p>
        </p:txBody>
      </p:sp>
      <p:sp>
        <p:nvSpPr>
          <p:cNvPr id="128" name="Google Shape;128;p17"/>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p>
            <a:pPr lvl="0"/>
            <a:r>
              <a:rPr lang="en-US" dirty="0"/>
              <a:t>Introduction of Generic Standard </a:t>
            </a:r>
            <a:endParaRPr dirty="0"/>
          </a:p>
        </p:txBody>
      </p:sp>
      <p:sp>
        <p:nvSpPr>
          <p:cNvPr id="129" name="Google Shape;129;p17"/>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ISO 9001:2015 &amp; ISO 14001:2015</a:t>
            </a:r>
            <a:endParaRPr dirty="0"/>
          </a:p>
        </p:txBody>
      </p:sp>
      <p:pic>
        <p:nvPicPr>
          <p:cNvPr id="130" name="Google Shape;130;p17"/>
          <p:cNvPicPr preferRelativeResize="0"/>
          <p:nvPr/>
        </p:nvPicPr>
        <p:blipFill>
          <a:blip r:embed="rId3">
            <a:extLst>
              <a:ext uri="{28A0092B-C50C-407E-A947-70E740481C1C}">
                <a14:useLocalDpi xmlns:a14="http://schemas.microsoft.com/office/drawing/2010/main" val="0"/>
              </a:ext>
            </a:extLst>
          </a:blip>
          <a:stretch>
            <a:fillRect/>
          </a:stretch>
        </p:blipFill>
        <p:spPr>
          <a:xfrm>
            <a:off x="6998515" y="0"/>
            <a:ext cx="2145474" cy="5143500"/>
          </a:xfrm>
          <a:custGeom>
            <a:avLst/>
            <a:gdLst/>
            <a:ahLst/>
            <a:cxnLst/>
            <a:rect l="l" t="t" r="r" b="b"/>
            <a:pathLst>
              <a:path w="21600" h="21600" extrusionOk="0">
                <a:moveTo>
                  <a:pt x="5963" y="0"/>
                </a:moveTo>
                <a:lnTo>
                  <a:pt x="0" y="14108"/>
                </a:lnTo>
                <a:lnTo>
                  <a:pt x="8840" y="12766"/>
                </a:lnTo>
                <a:lnTo>
                  <a:pt x="13359" y="14468"/>
                </a:lnTo>
                <a:lnTo>
                  <a:pt x="10342" y="21600"/>
                </a:lnTo>
                <a:lnTo>
                  <a:pt x="21600" y="21600"/>
                </a:lnTo>
                <a:lnTo>
                  <a:pt x="21600" y="0"/>
                </a:lnTo>
                <a:lnTo>
                  <a:pt x="5963" y="0"/>
                </a:lnTo>
                <a:close/>
              </a:path>
            </a:pathLst>
          </a:cu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015" y="653120"/>
            <a:ext cx="5276100" cy="396300"/>
          </a:xfrm>
        </p:spPr>
        <p:txBody>
          <a:bodyPr/>
          <a:lstStyle/>
          <a:p>
            <a:r>
              <a:rPr lang="en-US" dirty="0"/>
              <a:t>How to obtain CE marking?</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4" name="Content Placeholder 2"/>
          <p:cNvSpPr txBox="1">
            <a:spLocks/>
          </p:cNvSpPr>
          <p:nvPr/>
        </p:nvSpPr>
        <p:spPr>
          <a:xfrm>
            <a:off x="570586" y="1100745"/>
            <a:ext cx="5742432" cy="456718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44000"/>
              </a:lnSpc>
              <a:spcBef>
                <a:spcPct val="0"/>
              </a:spcBef>
              <a:buClr>
                <a:srgbClr val="00B0F0"/>
              </a:buClr>
              <a:buFont typeface="Wingdings" panose="05000000000000000000" pitchFamily="2" charset="2"/>
              <a:buChar char="ü"/>
            </a:pPr>
            <a:r>
              <a:rPr lang="en-US" sz="2000" dirty="0" smtClean="0"/>
              <a:t>determine whether you can assess your product by yourself or if you have to involve a notified body</a:t>
            </a:r>
          </a:p>
          <a:p>
            <a:pPr algn="just">
              <a:lnSpc>
                <a:spcPct val="144000"/>
              </a:lnSpc>
              <a:spcBef>
                <a:spcPct val="0"/>
              </a:spcBef>
              <a:buClr>
                <a:srgbClr val="00B0F0"/>
              </a:buClr>
              <a:buFont typeface="Wingdings" panose="05000000000000000000" pitchFamily="2" charset="2"/>
              <a:buChar char="ü"/>
            </a:pPr>
            <a:r>
              <a:rPr lang="en-US" sz="2000" dirty="0" smtClean="0"/>
              <a:t>put together a technical dossier documenting conformity: find out about technical documentation</a:t>
            </a:r>
          </a:p>
          <a:p>
            <a:pPr algn="just">
              <a:lnSpc>
                <a:spcPct val="144000"/>
              </a:lnSpc>
              <a:spcBef>
                <a:spcPct val="0"/>
              </a:spcBef>
              <a:buClr>
                <a:srgbClr val="00B0F0"/>
              </a:buClr>
              <a:buFont typeface="Wingdings" panose="05000000000000000000" pitchFamily="2" charset="2"/>
              <a:buChar char="ü"/>
            </a:pPr>
            <a:r>
              <a:rPr lang="en-US" sz="2000" dirty="0" smtClean="0"/>
              <a:t>draft and sign an EU declaration of conformity</a:t>
            </a:r>
            <a:endParaRPr lang="en-US" sz="2000" dirty="0"/>
          </a:p>
        </p:txBody>
      </p:sp>
    </p:spTree>
    <p:extLst>
      <p:ext uri="{BB962C8B-B14F-4D97-AF65-F5344CB8AC3E}">
        <p14:creationId xmlns:p14="http://schemas.microsoft.com/office/powerpoint/2010/main" val="14726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00" y="353197"/>
            <a:ext cx="5276100" cy="396300"/>
          </a:xfrm>
        </p:spPr>
        <p:txBody>
          <a:bodyPr/>
          <a:lstStyle/>
          <a:p>
            <a:r>
              <a:rPr lang="en-US" dirty="0" smtClean="0"/>
              <a:t>Technical documentation </a:t>
            </a:r>
            <a:endParaRPr lang="en-US" dirty="0"/>
          </a:p>
        </p:txBody>
      </p:sp>
      <p:sp>
        <p:nvSpPr>
          <p:cNvPr id="3" name="Content Placeholder 2"/>
          <p:cNvSpPr>
            <a:spLocks noGrp="1"/>
          </p:cNvSpPr>
          <p:nvPr>
            <p:ph idx="1"/>
          </p:nvPr>
        </p:nvSpPr>
        <p:spPr>
          <a:xfrm>
            <a:off x="804672" y="749497"/>
            <a:ext cx="7290054" cy="3425390"/>
          </a:xfrm>
        </p:spPr>
        <p:txBody>
          <a:bodyPr>
            <a:noAutofit/>
          </a:bodyPr>
          <a:lstStyle/>
          <a:p>
            <a:pPr marL="0" indent="0" algn="just">
              <a:lnSpc>
                <a:spcPct val="144000"/>
              </a:lnSpc>
              <a:spcBef>
                <a:spcPct val="0"/>
              </a:spcBef>
              <a:buClr>
                <a:srgbClr val="00B0F0"/>
              </a:buClr>
              <a:buNone/>
            </a:pPr>
            <a:r>
              <a:rPr lang="en-US" sz="1800" dirty="0"/>
              <a:t>The technical documentation should include at least:</a:t>
            </a:r>
          </a:p>
          <a:p>
            <a:pPr algn="just">
              <a:lnSpc>
                <a:spcPct val="144000"/>
              </a:lnSpc>
              <a:spcBef>
                <a:spcPct val="0"/>
              </a:spcBef>
              <a:buClr>
                <a:srgbClr val="FFFF00"/>
              </a:buClr>
              <a:buFont typeface="Wingdings" panose="05000000000000000000" pitchFamily="2" charset="2"/>
              <a:buChar char="ü"/>
            </a:pPr>
            <a:r>
              <a:rPr lang="en-US" sz="1800" dirty="0"/>
              <a:t>your name and address, or those of any authorised representatives</a:t>
            </a:r>
          </a:p>
          <a:p>
            <a:pPr algn="just">
              <a:lnSpc>
                <a:spcPct val="144000"/>
              </a:lnSpc>
              <a:spcBef>
                <a:spcPct val="0"/>
              </a:spcBef>
              <a:buClr>
                <a:srgbClr val="FFFF00"/>
              </a:buClr>
              <a:buFont typeface="Wingdings" panose="05000000000000000000" pitchFamily="2" charset="2"/>
              <a:buChar char="ü"/>
            </a:pPr>
            <a:r>
              <a:rPr lang="en-US" sz="1800" dirty="0"/>
              <a:t>a brief description of the product</a:t>
            </a:r>
          </a:p>
          <a:p>
            <a:pPr algn="just">
              <a:lnSpc>
                <a:spcPct val="144000"/>
              </a:lnSpc>
              <a:spcBef>
                <a:spcPct val="0"/>
              </a:spcBef>
              <a:buClr>
                <a:srgbClr val="FFFF00"/>
              </a:buClr>
              <a:buFont typeface="Wingdings" panose="05000000000000000000" pitchFamily="2" charset="2"/>
              <a:buChar char="ü"/>
            </a:pPr>
            <a:r>
              <a:rPr lang="en-US" sz="1800" dirty="0"/>
              <a:t>identification of the product, for example, the product's serial number</a:t>
            </a:r>
          </a:p>
          <a:p>
            <a:pPr algn="just">
              <a:lnSpc>
                <a:spcPct val="144000"/>
              </a:lnSpc>
              <a:spcBef>
                <a:spcPct val="0"/>
              </a:spcBef>
              <a:buClr>
                <a:srgbClr val="FFFF00"/>
              </a:buClr>
              <a:buFont typeface="Wingdings" panose="05000000000000000000" pitchFamily="2" charset="2"/>
              <a:buChar char="ü"/>
            </a:pPr>
            <a:r>
              <a:rPr lang="en-US" sz="1800" dirty="0"/>
              <a:t>the name(s) and address(</a:t>
            </a:r>
            <a:r>
              <a:rPr lang="en-US" sz="1800" dirty="0" err="1"/>
              <a:t>es</a:t>
            </a:r>
            <a:r>
              <a:rPr lang="en-US" sz="1800" dirty="0"/>
              <a:t>) of the facilities involved in the design and manufacture of the product</a:t>
            </a:r>
          </a:p>
          <a:p>
            <a:pPr algn="just">
              <a:lnSpc>
                <a:spcPct val="144000"/>
              </a:lnSpc>
              <a:spcBef>
                <a:spcPct val="0"/>
              </a:spcBef>
              <a:buClr>
                <a:srgbClr val="FFFF00"/>
              </a:buClr>
              <a:buFont typeface="Wingdings" panose="05000000000000000000" pitchFamily="2" charset="2"/>
              <a:buChar char="ü"/>
            </a:pPr>
            <a:r>
              <a:rPr lang="en-US" sz="1800" dirty="0"/>
              <a:t>the name and address of any notified body involved in assessing the conformity of the product</a:t>
            </a:r>
          </a:p>
        </p:txBody>
      </p:sp>
    </p:spTree>
    <p:extLst>
      <p:ext uri="{BB962C8B-B14F-4D97-AF65-F5344CB8AC3E}">
        <p14:creationId xmlns:p14="http://schemas.microsoft.com/office/powerpoint/2010/main" val="4180938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00" y="448295"/>
            <a:ext cx="5276100" cy="396300"/>
          </a:xfrm>
        </p:spPr>
        <p:txBody>
          <a:bodyPr/>
          <a:lstStyle/>
          <a:p>
            <a:r>
              <a:rPr lang="en-US" dirty="0" smtClean="0"/>
              <a:t>Technical documentation </a:t>
            </a:r>
            <a:endParaRPr lang="en-US" dirty="0"/>
          </a:p>
        </p:txBody>
      </p:sp>
      <p:sp>
        <p:nvSpPr>
          <p:cNvPr id="3" name="Content Placeholder 2"/>
          <p:cNvSpPr>
            <a:spLocks noGrp="1"/>
          </p:cNvSpPr>
          <p:nvPr>
            <p:ph idx="1"/>
          </p:nvPr>
        </p:nvSpPr>
        <p:spPr>
          <a:xfrm>
            <a:off x="782726" y="964548"/>
            <a:ext cx="7290054" cy="3425390"/>
          </a:xfrm>
        </p:spPr>
        <p:txBody>
          <a:bodyPr>
            <a:noAutofit/>
          </a:bodyPr>
          <a:lstStyle/>
          <a:p>
            <a:pPr algn="just" fontAlgn="base">
              <a:lnSpc>
                <a:spcPct val="144000"/>
              </a:lnSpc>
              <a:spcBef>
                <a:spcPct val="0"/>
              </a:spcBef>
              <a:buClr>
                <a:srgbClr val="FFFF00"/>
              </a:buClr>
              <a:buFont typeface="Wingdings" panose="05000000000000000000" pitchFamily="2" charset="2"/>
              <a:buChar char="ü"/>
            </a:pPr>
            <a:r>
              <a:rPr lang="en-US" sz="1800" dirty="0"/>
              <a:t>a statement of the conformity assessment procedure that has been followed</a:t>
            </a:r>
          </a:p>
          <a:p>
            <a:pPr algn="just" fontAlgn="base">
              <a:lnSpc>
                <a:spcPct val="144000"/>
              </a:lnSpc>
              <a:spcBef>
                <a:spcPct val="0"/>
              </a:spcBef>
              <a:buClr>
                <a:srgbClr val="FFFF00"/>
              </a:buClr>
              <a:buFont typeface="Wingdings" panose="05000000000000000000" pitchFamily="2" charset="2"/>
              <a:buChar char="ü"/>
            </a:pPr>
            <a:r>
              <a:rPr lang="en-US" sz="1800" dirty="0"/>
              <a:t>the EU declaration of conformity</a:t>
            </a:r>
          </a:p>
          <a:p>
            <a:pPr algn="just" fontAlgn="base">
              <a:lnSpc>
                <a:spcPct val="144000"/>
              </a:lnSpc>
              <a:spcBef>
                <a:spcPct val="0"/>
              </a:spcBef>
              <a:buClr>
                <a:srgbClr val="FFFF00"/>
              </a:buClr>
              <a:buFont typeface="Wingdings" panose="05000000000000000000" pitchFamily="2" charset="2"/>
              <a:buChar char="ü"/>
            </a:pPr>
            <a:r>
              <a:rPr lang="en-US" sz="1800" dirty="0"/>
              <a:t>label and instructions of use</a:t>
            </a:r>
          </a:p>
          <a:p>
            <a:pPr algn="just" fontAlgn="base">
              <a:lnSpc>
                <a:spcPct val="144000"/>
              </a:lnSpc>
              <a:spcBef>
                <a:spcPct val="0"/>
              </a:spcBef>
              <a:buClr>
                <a:srgbClr val="FFFF00"/>
              </a:buClr>
              <a:buFont typeface="Wingdings" panose="05000000000000000000" pitchFamily="2" charset="2"/>
              <a:buChar char="ü"/>
            </a:pPr>
            <a:r>
              <a:rPr lang="en-US" sz="1800" dirty="0"/>
              <a:t>a statement of relevant regulations to which the product complies</a:t>
            </a:r>
          </a:p>
          <a:p>
            <a:pPr algn="just" fontAlgn="base">
              <a:lnSpc>
                <a:spcPct val="144000"/>
              </a:lnSpc>
              <a:spcBef>
                <a:spcPct val="0"/>
              </a:spcBef>
              <a:buClr>
                <a:srgbClr val="FFFF00"/>
              </a:buClr>
              <a:buFont typeface="Wingdings" panose="05000000000000000000" pitchFamily="2" charset="2"/>
              <a:buChar char="ü"/>
            </a:pPr>
            <a:r>
              <a:rPr lang="en-US" sz="1800" dirty="0"/>
              <a:t>identification of technical standards with which compliance is claimed</a:t>
            </a:r>
          </a:p>
          <a:p>
            <a:pPr algn="just" fontAlgn="base">
              <a:lnSpc>
                <a:spcPct val="144000"/>
              </a:lnSpc>
              <a:spcBef>
                <a:spcPct val="0"/>
              </a:spcBef>
              <a:buClr>
                <a:srgbClr val="FFFF00"/>
              </a:buClr>
              <a:buFont typeface="Wingdings" panose="05000000000000000000" pitchFamily="2" charset="2"/>
              <a:buChar char="ü"/>
            </a:pPr>
            <a:r>
              <a:rPr lang="en-US" sz="1800" dirty="0"/>
              <a:t>list of parts</a:t>
            </a:r>
          </a:p>
          <a:p>
            <a:pPr algn="just" fontAlgn="base">
              <a:lnSpc>
                <a:spcPct val="144000"/>
              </a:lnSpc>
              <a:spcBef>
                <a:spcPct val="0"/>
              </a:spcBef>
              <a:buClr>
                <a:srgbClr val="FFFF00"/>
              </a:buClr>
              <a:buFont typeface="Wingdings" panose="05000000000000000000" pitchFamily="2" charset="2"/>
              <a:buChar char="ü"/>
            </a:pPr>
            <a:r>
              <a:rPr lang="en-US" sz="1800" dirty="0"/>
              <a:t>test results</a:t>
            </a:r>
          </a:p>
        </p:txBody>
      </p:sp>
    </p:spTree>
    <p:extLst>
      <p:ext uri="{BB962C8B-B14F-4D97-AF65-F5344CB8AC3E}">
        <p14:creationId xmlns:p14="http://schemas.microsoft.com/office/powerpoint/2010/main" val="1311329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
        <p:nvSpPr>
          <p:cNvPr id="4" name="Content Placeholder 2"/>
          <p:cNvSpPr txBox="1">
            <a:spLocks/>
          </p:cNvSpPr>
          <p:nvPr/>
        </p:nvSpPr>
        <p:spPr>
          <a:xfrm>
            <a:off x="563270" y="1177747"/>
            <a:ext cx="6815938" cy="29978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fontAlgn="base">
              <a:lnSpc>
                <a:spcPct val="144000"/>
              </a:lnSpc>
              <a:spcBef>
                <a:spcPct val="0"/>
              </a:spcBef>
              <a:buClr>
                <a:srgbClr val="00B0F0"/>
              </a:buClr>
            </a:pPr>
            <a:r>
              <a:rPr lang="en-US" sz="2000" dirty="0" smtClean="0"/>
              <a:t>As a manufacturer, you are responsible for identifying all the possible risks your product could pose and determine the applicable essential requirements. This analysis must be included in the technical documentation. In addition, you will need to explain the ways in which you have addressed the risks identified to ensure that your product complies with the applicable requirements, for example, by applying harmonised standards.</a:t>
            </a:r>
            <a:endParaRPr lang="en-US" sz="2000" dirty="0"/>
          </a:p>
        </p:txBody>
      </p:sp>
    </p:spTree>
    <p:extLst>
      <p:ext uri="{BB962C8B-B14F-4D97-AF65-F5344CB8AC3E}">
        <p14:creationId xmlns:p14="http://schemas.microsoft.com/office/powerpoint/2010/main" val="3023272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00" y="836000"/>
            <a:ext cx="6651924" cy="396300"/>
          </a:xfrm>
        </p:spPr>
        <p:txBody>
          <a:bodyPr/>
          <a:lstStyle/>
          <a:p>
            <a:r>
              <a:rPr lang="en-US" dirty="0"/>
              <a:t>EU declaration of conformity</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
        <p:nvSpPr>
          <p:cNvPr id="4" name="Content Placeholder 2"/>
          <p:cNvSpPr txBox="1">
            <a:spLocks/>
          </p:cNvSpPr>
          <p:nvPr/>
        </p:nvSpPr>
        <p:spPr>
          <a:xfrm>
            <a:off x="563270" y="1177747"/>
            <a:ext cx="6815938" cy="29978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fontAlgn="base">
              <a:lnSpc>
                <a:spcPct val="144000"/>
              </a:lnSpc>
              <a:spcBef>
                <a:spcPct val="0"/>
              </a:spcBef>
              <a:buClr>
                <a:srgbClr val="00B0F0"/>
              </a:buClr>
            </a:pPr>
            <a:r>
              <a:rPr lang="en-US" sz="2000" dirty="0"/>
              <a:t>An EU declaration of conformity (</a:t>
            </a:r>
            <a:r>
              <a:rPr lang="en-US" sz="2000" dirty="0" err="1"/>
              <a:t>DoC</a:t>
            </a:r>
            <a:r>
              <a:rPr lang="en-US" sz="2000" dirty="0"/>
              <a:t>) is a mandatory document that you as a manufacturer or your authorised representative need to sign to declare that your products comply with the EU requirements. By signing the </a:t>
            </a:r>
            <a:r>
              <a:rPr lang="en-US" sz="2000" dirty="0" err="1"/>
              <a:t>DoC</a:t>
            </a:r>
            <a:r>
              <a:rPr lang="en-US" sz="2000" dirty="0"/>
              <a:t> you take full responsibility for your product's compliance with the applicable EU law.</a:t>
            </a:r>
          </a:p>
        </p:txBody>
      </p:sp>
    </p:spTree>
    <p:extLst>
      <p:ext uri="{BB962C8B-B14F-4D97-AF65-F5344CB8AC3E}">
        <p14:creationId xmlns:p14="http://schemas.microsoft.com/office/powerpoint/2010/main" val="1317314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00" y="836000"/>
            <a:ext cx="6651924" cy="396300"/>
          </a:xfrm>
        </p:spPr>
        <p:txBody>
          <a:bodyPr/>
          <a:lstStyle/>
          <a:p>
            <a:r>
              <a:rPr lang="en-US" dirty="0"/>
              <a:t>EU declaration of conformity</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
        <p:nvSpPr>
          <p:cNvPr id="4" name="Content Placeholder 2"/>
          <p:cNvSpPr txBox="1">
            <a:spLocks/>
          </p:cNvSpPr>
          <p:nvPr/>
        </p:nvSpPr>
        <p:spPr>
          <a:xfrm>
            <a:off x="563270" y="1177747"/>
            <a:ext cx="6815938" cy="29978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fontAlgn="base">
              <a:lnSpc>
                <a:spcPct val="144000"/>
              </a:lnSpc>
              <a:spcBef>
                <a:spcPct val="0"/>
              </a:spcBef>
              <a:buClr>
                <a:srgbClr val="00B0F0"/>
              </a:buClr>
              <a:buFont typeface="Wingdings" panose="05000000000000000000" pitchFamily="2" charset="2"/>
              <a:buChar char="Ø"/>
            </a:pPr>
            <a:r>
              <a:rPr lang="en-US" sz="2000" dirty="0"/>
              <a:t>Must ensure that the product is accompanied by the DOC and must keep a copy of it for 10 years after the product has been placed on the market.</a:t>
            </a:r>
          </a:p>
          <a:p>
            <a:pPr algn="just" fontAlgn="base">
              <a:lnSpc>
                <a:spcPct val="144000"/>
              </a:lnSpc>
              <a:spcBef>
                <a:spcPct val="0"/>
              </a:spcBef>
              <a:buClr>
                <a:srgbClr val="00B0F0"/>
              </a:buClr>
              <a:buFont typeface="Wingdings" panose="05000000000000000000" pitchFamily="2" charset="2"/>
              <a:buChar char="Ø"/>
            </a:pPr>
            <a:r>
              <a:rPr lang="en-US" sz="2000" dirty="0"/>
              <a:t>You must translate the EU declaration of conformity into the language or languages required by the EU country in which your product is sold.</a:t>
            </a:r>
          </a:p>
        </p:txBody>
      </p:sp>
    </p:spTree>
    <p:extLst>
      <p:ext uri="{BB962C8B-B14F-4D97-AF65-F5344CB8AC3E}">
        <p14:creationId xmlns:p14="http://schemas.microsoft.com/office/powerpoint/2010/main" val="36726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affix the CE marking?</a:t>
            </a:r>
          </a:p>
        </p:txBody>
      </p:sp>
      <p:sp>
        <p:nvSpPr>
          <p:cNvPr id="3" name="Content Placeholder 2"/>
          <p:cNvSpPr>
            <a:spLocks noGrp="1"/>
          </p:cNvSpPr>
          <p:nvPr>
            <p:ph idx="1"/>
          </p:nvPr>
        </p:nvSpPr>
        <p:spPr>
          <a:xfrm>
            <a:off x="768096" y="1176689"/>
            <a:ext cx="7290054" cy="3425390"/>
          </a:xfrm>
        </p:spPr>
        <p:txBody>
          <a:bodyPr>
            <a:noAutofit/>
          </a:bodyPr>
          <a:lstStyle/>
          <a:p>
            <a:pPr algn="just" fontAlgn="base">
              <a:lnSpc>
                <a:spcPct val="144000"/>
              </a:lnSpc>
              <a:spcBef>
                <a:spcPct val="0"/>
              </a:spcBef>
              <a:buClr>
                <a:srgbClr val="00B0F0"/>
              </a:buClr>
              <a:buFont typeface="Wingdings" panose="05000000000000000000" pitchFamily="2" charset="2"/>
              <a:buChar char="§"/>
            </a:pPr>
            <a:r>
              <a:rPr lang="en-US" sz="1800" dirty="0"/>
              <a:t>The CE marking must be visible, legible and indelible.</a:t>
            </a:r>
          </a:p>
          <a:p>
            <a:pPr algn="just" fontAlgn="base">
              <a:lnSpc>
                <a:spcPct val="144000"/>
              </a:lnSpc>
              <a:spcBef>
                <a:spcPct val="0"/>
              </a:spcBef>
              <a:buClr>
                <a:srgbClr val="00B0F0"/>
              </a:buClr>
              <a:buFont typeface="Wingdings" panose="05000000000000000000" pitchFamily="2" charset="2"/>
              <a:buChar char="§"/>
            </a:pPr>
            <a:r>
              <a:rPr lang="en-US" sz="1800" dirty="0"/>
              <a:t>The CE marking must consist of the initials "CE", both letters should have the same vertical dimension and be no smaller than 5mm (unless specified differently in the relevant product requirements).</a:t>
            </a:r>
          </a:p>
          <a:p>
            <a:pPr algn="just" fontAlgn="base">
              <a:lnSpc>
                <a:spcPct val="144000"/>
              </a:lnSpc>
              <a:spcBef>
                <a:spcPct val="0"/>
              </a:spcBef>
              <a:buClr>
                <a:srgbClr val="00B0F0"/>
              </a:buClr>
              <a:buFont typeface="Wingdings" panose="05000000000000000000" pitchFamily="2" charset="2"/>
              <a:buChar char="§"/>
            </a:pPr>
            <a:r>
              <a:rPr lang="en-US" sz="1800" dirty="0"/>
              <a:t>If you wish to reduce or enlarge the CE marking on your product, you should respect the proportions of the two letters. As long as the initials remain visible, the CE marking can take different forms (for example </a:t>
            </a:r>
            <a:r>
              <a:rPr lang="en-US" sz="1800" dirty="0" err="1"/>
              <a:t>colour</a:t>
            </a:r>
            <a:r>
              <a:rPr lang="en-US" sz="1800" dirty="0"/>
              <a:t>, solid or hollow).</a:t>
            </a:r>
          </a:p>
        </p:txBody>
      </p:sp>
    </p:spTree>
    <p:extLst>
      <p:ext uri="{BB962C8B-B14F-4D97-AF65-F5344CB8AC3E}">
        <p14:creationId xmlns:p14="http://schemas.microsoft.com/office/powerpoint/2010/main" val="1747499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04" y="119546"/>
            <a:ext cx="6525158" cy="911897"/>
          </a:xfrm>
        </p:spPr>
        <p:txBody>
          <a:bodyPr/>
          <a:lstStyle/>
          <a:p>
            <a:r>
              <a:rPr lang="en-US" dirty="0"/>
              <a:t>How do you affix the CE marking?</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1834" y="1949116"/>
            <a:ext cx="3499733" cy="2466254"/>
          </a:xfrm>
        </p:spPr>
      </p:pic>
      <p:sp>
        <p:nvSpPr>
          <p:cNvPr id="4" name="Text Placeholder 3"/>
          <p:cNvSpPr>
            <a:spLocks noGrp="1"/>
          </p:cNvSpPr>
          <p:nvPr>
            <p:ph type="body" sz="half" idx="2"/>
          </p:nvPr>
        </p:nvSpPr>
        <p:spPr>
          <a:xfrm>
            <a:off x="768095" y="1306630"/>
            <a:ext cx="4869903" cy="3208220"/>
          </a:xfrm>
        </p:spPr>
        <p:txBody>
          <a:bodyPr>
            <a:normAutofit fontScale="85000" lnSpcReduction="20000"/>
          </a:bodyPr>
          <a:lstStyle/>
          <a:p>
            <a:pPr algn="just" fontAlgn="base">
              <a:lnSpc>
                <a:spcPct val="144000"/>
              </a:lnSpc>
              <a:spcBef>
                <a:spcPct val="0"/>
              </a:spcBef>
              <a:buClr>
                <a:srgbClr val="00B0F0"/>
              </a:buClr>
            </a:pPr>
            <a:r>
              <a:rPr lang="en-US" sz="2100" dirty="0"/>
              <a:t>If the CE marking cannot be affixed to the product itself, you can affix it to the packaging if there is any, or to any accompanying documents. If your product is subject to several EU directives/regulations which require a CE marking to be affixed, the accompanying documents must indicate that your product conforms to all applicable EU directives/regulations.</a:t>
            </a:r>
          </a:p>
          <a:p>
            <a:endParaRPr lang="en-US" dirty="0"/>
          </a:p>
        </p:txBody>
      </p:sp>
    </p:spTree>
    <p:extLst>
      <p:ext uri="{BB962C8B-B14F-4D97-AF65-F5344CB8AC3E}">
        <p14:creationId xmlns:p14="http://schemas.microsoft.com/office/powerpoint/2010/main" val="1696824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352" name="Google Shape;352;p34"/>
          <p:cNvSpPr txBox="1">
            <a:spLocks noGrp="1"/>
          </p:cNvSpPr>
          <p:nvPr>
            <p:ph type="body" idx="4294967295"/>
          </p:nvPr>
        </p:nvSpPr>
        <p:spPr>
          <a:xfrm>
            <a:off x="2514479" y="489399"/>
            <a:ext cx="5889905" cy="2061900"/>
          </a:xfrm>
          <a:prstGeom prst="rect">
            <a:avLst/>
          </a:prstGeom>
        </p:spPr>
        <p:txBody>
          <a:bodyPr spcFirstLastPara="1" wrap="square" lIns="0" tIns="0" rIns="0" bIns="0" anchor="t" anchorCtr="0">
            <a:noAutofit/>
          </a:bodyPr>
          <a:lstStyle/>
          <a:p>
            <a:pPr marL="0" lvl="0" indent="0">
              <a:buNone/>
            </a:pPr>
            <a:r>
              <a:rPr lang="en-US" sz="1800" b="1" dirty="0" smtClean="0">
                <a:solidFill>
                  <a:schemeClr val="accent1"/>
                </a:solidFill>
              </a:rPr>
              <a:t>Directives &amp; Regulations for Some Products </a:t>
            </a:r>
          </a:p>
          <a:p>
            <a:pPr marL="0" lvl="0" indent="0">
              <a:buNone/>
            </a:pPr>
            <a:endParaRPr lang="en-US" sz="1800" b="1" dirty="0" smtClean="0">
              <a:solidFill>
                <a:schemeClr val="accent1"/>
              </a:solidFill>
            </a:endParaRPr>
          </a:p>
          <a:p>
            <a:pPr marL="0" indent="0" algn="ctr">
              <a:buNone/>
            </a:pPr>
            <a:r>
              <a:rPr lang="en-US" sz="1800" b="1" dirty="0" smtClean="0">
                <a:solidFill>
                  <a:srgbClr val="002060"/>
                </a:solidFill>
              </a:rPr>
              <a:t>Electrical </a:t>
            </a:r>
            <a:r>
              <a:rPr lang="en-US" sz="1800" b="1" dirty="0">
                <a:solidFill>
                  <a:srgbClr val="002060"/>
                </a:solidFill>
              </a:rPr>
              <a:t>and electronic </a:t>
            </a:r>
            <a:r>
              <a:rPr lang="en-US" sz="1800" b="1" dirty="0" smtClean="0">
                <a:solidFill>
                  <a:srgbClr val="002060"/>
                </a:solidFill>
              </a:rPr>
              <a:t>appliances</a:t>
            </a:r>
          </a:p>
          <a:p>
            <a:pPr marL="0" indent="0" algn="ctr">
              <a:buNone/>
            </a:pPr>
            <a:r>
              <a:rPr lang="en-US" sz="1800" dirty="0" smtClean="0">
                <a:solidFill>
                  <a:schemeClr val="tx1"/>
                </a:solidFill>
              </a:rPr>
              <a:t>Directive 2014/30/EU</a:t>
            </a:r>
            <a:endParaRPr lang="en-US" sz="1800" dirty="0">
              <a:solidFill>
                <a:schemeClr val="tx1"/>
              </a:solidFill>
            </a:endParaRPr>
          </a:p>
          <a:p>
            <a:pPr marL="0" indent="0" algn="ctr">
              <a:buNone/>
            </a:pPr>
            <a:r>
              <a:rPr lang="en-US" sz="1800" b="1" dirty="0">
                <a:solidFill>
                  <a:srgbClr val="002060"/>
                </a:solidFill>
              </a:rPr>
              <a:t>Medical Devices </a:t>
            </a:r>
          </a:p>
          <a:p>
            <a:pPr marL="0" indent="0" algn="ctr">
              <a:buNone/>
            </a:pPr>
            <a:r>
              <a:rPr lang="en-US" sz="1800" dirty="0" smtClean="0">
                <a:solidFill>
                  <a:schemeClr val="tx1"/>
                </a:solidFill>
              </a:rPr>
              <a:t>MDR 2017/ 745</a:t>
            </a:r>
          </a:p>
          <a:p>
            <a:pPr marL="0" indent="0" algn="ctr">
              <a:buNone/>
            </a:pPr>
            <a:r>
              <a:rPr lang="en-US" sz="1800" b="1" dirty="0" smtClean="0">
                <a:solidFill>
                  <a:srgbClr val="002060"/>
                </a:solidFill>
              </a:rPr>
              <a:t>Personal Protective Equipment </a:t>
            </a:r>
          </a:p>
          <a:p>
            <a:pPr marL="0" indent="0" algn="ctr">
              <a:buNone/>
            </a:pPr>
            <a:r>
              <a:rPr lang="en-US" sz="1800" dirty="0" smtClean="0">
                <a:solidFill>
                  <a:schemeClr val="tx1"/>
                </a:solidFill>
              </a:rPr>
              <a:t>2016/425 (EU)</a:t>
            </a:r>
            <a:endParaRPr lang="en-US" sz="1800" dirty="0">
              <a:solidFill>
                <a:schemeClr val="tx1"/>
              </a:solidFill>
            </a:endParaRPr>
          </a:p>
          <a:p>
            <a:pPr marL="0" indent="0" algn="ctr">
              <a:buNone/>
            </a:pPr>
            <a:r>
              <a:rPr lang="en-US" sz="1800" b="1" dirty="0" smtClean="0">
                <a:solidFill>
                  <a:srgbClr val="002060"/>
                </a:solidFill>
              </a:rPr>
              <a:t>Pressure Equipment </a:t>
            </a:r>
          </a:p>
          <a:p>
            <a:pPr marL="0" indent="0" algn="ctr">
              <a:buNone/>
            </a:pPr>
            <a:r>
              <a:rPr lang="en-US" sz="1800" dirty="0"/>
              <a:t>Directive </a:t>
            </a:r>
            <a:r>
              <a:rPr lang="en-US" sz="1800" dirty="0" smtClean="0"/>
              <a:t>2014/68/EU</a:t>
            </a:r>
          </a:p>
          <a:p>
            <a:pPr marL="0" indent="0" algn="ctr">
              <a:buNone/>
            </a:pPr>
            <a:r>
              <a:rPr lang="en-US" sz="1800" b="1" dirty="0">
                <a:solidFill>
                  <a:srgbClr val="002060"/>
                </a:solidFill>
              </a:rPr>
              <a:t>Safety of Toys </a:t>
            </a:r>
          </a:p>
          <a:p>
            <a:pPr marL="0" indent="0" algn="ctr">
              <a:buNone/>
            </a:pPr>
            <a:r>
              <a:rPr lang="en-US" sz="1800" dirty="0"/>
              <a:t>Directive (2009/48/EC)</a:t>
            </a:r>
            <a:endParaRPr lang="en-US" sz="1800" dirty="0">
              <a:solidFill>
                <a:schemeClr val="tx1"/>
              </a:solidFill>
            </a:endParaRPr>
          </a:p>
        </p:txBody>
      </p:sp>
    </p:spTree>
    <p:extLst>
      <p:ext uri="{BB962C8B-B14F-4D97-AF65-F5344CB8AC3E}">
        <p14:creationId xmlns:p14="http://schemas.microsoft.com/office/powerpoint/2010/main" val="2022117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 Mark Benefits </a:t>
            </a:r>
            <a:endParaRPr lang="en-US" dirty="0"/>
          </a:p>
        </p:txBody>
      </p:sp>
      <p:sp>
        <p:nvSpPr>
          <p:cNvPr id="3" name="Content Placeholder 2"/>
          <p:cNvSpPr>
            <a:spLocks noGrp="1"/>
          </p:cNvSpPr>
          <p:nvPr>
            <p:ph idx="1"/>
          </p:nvPr>
        </p:nvSpPr>
        <p:spPr>
          <a:xfrm>
            <a:off x="768096" y="1176689"/>
            <a:ext cx="7290054" cy="3425390"/>
          </a:xfrm>
        </p:spPr>
        <p:txBody>
          <a:bodyPr>
            <a:noAutofit/>
          </a:bodyPr>
          <a:lstStyle/>
          <a:p>
            <a:pPr marL="0" indent="0" algn="just" fontAlgn="base">
              <a:lnSpc>
                <a:spcPct val="134000"/>
              </a:lnSpc>
              <a:spcBef>
                <a:spcPct val="0"/>
              </a:spcBef>
              <a:buClr>
                <a:srgbClr val="00B0F0"/>
              </a:buClr>
              <a:buNone/>
            </a:pPr>
            <a:r>
              <a:rPr lang="en-US" sz="1800" dirty="0"/>
              <a:t>There are two main benefits CE marking brings to businesses and consumers within the EEA:</a:t>
            </a:r>
          </a:p>
          <a:p>
            <a:pPr algn="just" fontAlgn="base">
              <a:lnSpc>
                <a:spcPct val="134000"/>
              </a:lnSpc>
              <a:spcBef>
                <a:spcPct val="0"/>
              </a:spcBef>
              <a:buClr>
                <a:srgbClr val="00B0F0"/>
              </a:buClr>
              <a:buFont typeface="Wingdings" panose="05000000000000000000" pitchFamily="2" charset="2"/>
              <a:buChar char="ü"/>
            </a:pPr>
            <a:r>
              <a:rPr lang="en-US" sz="1800" dirty="0"/>
              <a:t>Businesses know that products bearing the CE marking can be traded in the EEA without restrictions.</a:t>
            </a:r>
          </a:p>
          <a:p>
            <a:pPr algn="just" fontAlgn="base">
              <a:lnSpc>
                <a:spcPct val="134000"/>
              </a:lnSpc>
              <a:spcBef>
                <a:spcPct val="0"/>
              </a:spcBef>
              <a:buClr>
                <a:srgbClr val="00B0F0"/>
              </a:buClr>
              <a:buFont typeface="Wingdings" panose="05000000000000000000" pitchFamily="2" charset="2"/>
              <a:buChar char="ü"/>
            </a:pPr>
            <a:r>
              <a:rPr lang="en-US" sz="1800" dirty="0"/>
              <a:t>Consumers enjoy the same level of health, safety, and environmental protection throughout the entire EEA.</a:t>
            </a:r>
          </a:p>
        </p:txBody>
      </p:sp>
    </p:spTree>
    <p:extLst>
      <p:ext uri="{BB962C8B-B14F-4D97-AF65-F5344CB8AC3E}">
        <p14:creationId xmlns:p14="http://schemas.microsoft.com/office/powerpoint/2010/main" val="3475004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body" idx="1"/>
          </p:nvPr>
        </p:nvSpPr>
        <p:spPr>
          <a:xfrm>
            <a:off x="4478499" y="1205721"/>
            <a:ext cx="3999000" cy="819900"/>
          </a:xfrm>
          <a:prstGeom prst="rect">
            <a:avLst/>
          </a:prstGeom>
        </p:spPr>
        <p:txBody>
          <a:bodyPr spcFirstLastPara="1" wrap="square" lIns="0" tIns="0" rIns="0" bIns="0" anchor="t" anchorCtr="0">
            <a:noAutofit/>
          </a:bodyPr>
          <a:lstStyle/>
          <a:p>
            <a:pPr marL="0" indent="0">
              <a:spcAft>
                <a:spcPts val="800"/>
              </a:spcAft>
              <a:buNone/>
            </a:pPr>
            <a:r>
              <a:rPr lang="en" dirty="0" smtClean="0"/>
              <a:t>“</a:t>
            </a:r>
            <a:r>
              <a:rPr lang="en-US" dirty="0"/>
              <a:t>Generic content is unspecific content</a:t>
            </a:r>
            <a:r>
              <a:rPr lang="en-US" dirty="0" smtClean="0"/>
              <a:t>. It is independent of organization's </a:t>
            </a:r>
            <a:r>
              <a:rPr lang="en-US" dirty="0"/>
              <a:t>scope of </a:t>
            </a:r>
            <a:r>
              <a:rPr lang="en-US" dirty="0" smtClean="0"/>
              <a:t>activity</a:t>
            </a:r>
            <a:r>
              <a:rPr lang="en" dirty="0" smtClean="0"/>
              <a:t>”</a:t>
            </a:r>
            <a:endParaRPr dirty="0"/>
          </a:p>
        </p:txBody>
      </p:sp>
      <p:sp>
        <p:nvSpPr>
          <p:cNvPr id="136" name="Google Shape;13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37" name="Google Shape;137;p18"/>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4097520"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ctrTitle" idx="4294967295"/>
          </p:nvPr>
        </p:nvSpPr>
        <p:spPr>
          <a:xfrm>
            <a:off x="4136725" y="440350"/>
            <a:ext cx="44808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600">
                <a:solidFill>
                  <a:schemeClr val="accent4"/>
                </a:solidFill>
              </a:rPr>
              <a:t>Thanks!</a:t>
            </a:r>
            <a:endParaRPr sz="7600">
              <a:solidFill>
                <a:schemeClr val="accent4"/>
              </a:solidFill>
            </a:endParaRPr>
          </a:p>
        </p:txBody>
      </p:sp>
      <p:sp>
        <p:nvSpPr>
          <p:cNvPr id="370" name="Google Shape;370;p36"/>
          <p:cNvSpPr txBox="1">
            <a:spLocks noGrp="1"/>
          </p:cNvSpPr>
          <p:nvPr>
            <p:ph type="subTitle" idx="4294967295"/>
          </p:nvPr>
        </p:nvSpPr>
        <p:spPr>
          <a:xfrm>
            <a:off x="4136725" y="1639975"/>
            <a:ext cx="4480800" cy="166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700" b="1" dirty="0">
                <a:solidFill>
                  <a:schemeClr val="accent3"/>
                </a:solidFill>
                <a:latin typeface="Kulim Park"/>
                <a:ea typeface="Kulim Park"/>
                <a:cs typeface="Kulim Park"/>
                <a:sym typeface="Kulim Park"/>
              </a:rPr>
              <a:t>Any </a:t>
            </a:r>
            <a:r>
              <a:rPr lang="en" sz="1700" b="1" dirty="0" smtClean="0">
                <a:solidFill>
                  <a:schemeClr val="accent3"/>
                </a:solidFill>
                <a:latin typeface="Kulim Park"/>
                <a:ea typeface="Kulim Park"/>
                <a:cs typeface="Kulim Park"/>
                <a:sym typeface="Kulim Park"/>
              </a:rPr>
              <a:t>questions?</a:t>
            </a:r>
            <a:endParaRPr lang="en" sz="1700" b="1" dirty="0">
              <a:solidFill>
                <a:schemeClr val="accent3"/>
              </a:solidFill>
            </a:endParaRPr>
          </a:p>
          <a:p>
            <a:pPr marL="0" lvl="0" indent="0" algn="l" rtl="0">
              <a:spcBef>
                <a:spcPts val="0"/>
              </a:spcBef>
              <a:spcAft>
                <a:spcPts val="0"/>
              </a:spcAft>
              <a:buNone/>
            </a:pPr>
            <a:r>
              <a:rPr lang="en-US" sz="1600" dirty="0" smtClean="0"/>
              <a:t>You </a:t>
            </a:r>
            <a:r>
              <a:rPr lang="en-US" sz="1600" dirty="0"/>
              <a:t>can Find me at: </a:t>
            </a:r>
          </a:p>
          <a:p>
            <a:r>
              <a:rPr lang="en-US" sz="1600" b="1" dirty="0"/>
              <a:t>Tel: </a:t>
            </a:r>
            <a:r>
              <a:rPr lang="en-US" sz="1600" dirty="0"/>
              <a:t>+92 323 9614339 </a:t>
            </a:r>
          </a:p>
          <a:p>
            <a:r>
              <a:rPr lang="en-US" sz="1600" b="1" dirty="0"/>
              <a:t>Email:</a:t>
            </a:r>
            <a:r>
              <a:rPr lang="en-US" sz="1600" dirty="0"/>
              <a:t> s.shoukat44@yahoo.com </a:t>
            </a:r>
          </a:p>
          <a:p>
            <a:pPr marL="0" lvl="0" indent="0" algn="l" rtl="0">
              <a:spcBef>
                <a:spcPts val="800"/>
              </a:spcBef>
              <a:spcAft>
                <a:spcPts val="0"/>
              </a:spcAft>
              <a:buNone/>
            </a:pPr>
            <a:endParaRPr sz="1700" dirty="0"/>
          </a:p>
          <a:p>
            <a:pPr marL="0" lvl="0" indent="0" algn="l" rtl="0">
              <a:spcBef>
                <a:spcPts val="800"/>
              </a:spcBef>
              <a:spcAft>
                <a:spcPts val="800"/>
              </a:spcAft>
              <a:buClr>
                <a:schemeClr val="dk1"/>
              </a:buClr>
              <a:buSzPts val="1100"/>
              <a:buFont typeface="Arial"/>
              <a:buNone/>
            </a:pPr>
            <a:endParaRPr sz="1700" dirty="0"/>
          </a:p>
        </p:txBody>
      </p:sp>
      <p:sp>
        <p:nvSpPr>
          <p:cNvPr id="371" name="Google Shape;37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Credits</a:t>
            </a:r>
            <a:endParaRPr dirty="0"/>
          </a:p>
        </p:txBody>
      </p:sp>
      <p:sp>
        <p:nvSpPr>
          <p:cNvPr id="378" name="Google Shape;378;p37"/>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b="1" dirty="0" smtClean="0">
                <a:solidFill>
                  <a:srgbClr val="FFC000"/>
                </a:solidFill>
              </a:rPr>
              <a:t>NBDP-SMEDA </a:t>
            </a:r>
            <a:endParaRPr sz="3600" b="1" dirty="0">
              <a:solidFill>
                <a:srgbClr val="FFC000"/>
              </a:solidFill>
            </a:endParaRPr>
          </a:p>
        </p:txBody>
      </p:sp>
      <p:sp>
        <p:nvSpPr>
          <p:cNvPr id="379" name="Google Shape;379;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51</a:t>
            </a:fld>
            <a:endParaRPr/>
          </a:p>
        </p:txBody>
      </p:sp>
      <p:pic>
        <p:nvPicPr>
          <p:cNvPr id="2050" name="Picture 2" descr="National Business Development Programs For SMEs - SMEDA,Ministry of  Industries and Production Government of Pakistan"/>
          <p:cNvPicPr>
            <a:picLocks noChangeAspect="1" noChangeArrowheads="1"/>
          </p:cNvPicPr>
          <p:nvPr/>
        </p:nvPicPr>
        <p:blipFill rotWithShape="1">
          <a:blip r:embed="rId3">
            <a:extLst>
              <a:ext uri="{28A0092B-C50C-407E-A947-70E740481C1C}">
                <a14:useLocalDpi xmlns:a14="http://schemas.microsoft.com/office/drawing/2010/main" val="0"/>
              </a:ext>
            </a:extLst>
          </a:blip>
          <a:srcRect r="29616"/>
          <a:stretch/>
        </p:blipFill>
        <p:spPr bwMode="auto">
          <a:xfrm>
            <a:off x="762736" y="2204021"/>
            <a:ext cx="3150896" cy="1819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MEDA to launch business development programme this year - Pakistan -  Business Rec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668" y="2409747"/>
            <a:ext cx="1712571" cy="1284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p>
            <a:pPr lvl="0"/>
            <a:r>
              <a:rPr lang="en-US" dirty="0"/>
              <a:t>Introduction of Generic standards </a:t>
            </a:r>
            <a:endParaRPr dirty="0"/>
          </a:p>
        </p:txBody>
      </p:sp>
      <p:sp>
        <p:nvSpPr>
          <p:cNvPr id="143" name="Google Shape;143;p19"/>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p>
            <a:pPr algn="just">
              <a:buFont typeface="Wingdings" panose="05000000000000000000" pitchFamily="2" charset="2"/>
              <a:buChar char="v"/>
            </a:pPr>
            <a:r>
              <a:rPr lang="en-US" dirty="0"/>
              <a:t>if it wants to establish a </a:t>
            </a:r>
            <a:r>
              <a:rPr lang="en-US" b="1" dirty="0"/>
              <a:t>quality management system</a:t>
            </a:r>
            <a:r>
              <a:rPr lang="en-US" dirty="0"/>
              <a:t>, ISO 9001 gives the essential features</a:t>
            </a:r>
          </a:p>
          <a:p>
            <a:pPr algn="just">
              <a:buFont typeface="Wingdings" panose="05000000000000000000" pitchFamily="2" charset="2"/>
              <a:buChar char="v"/>
            </a:pPr>
            <a:r>
              <a:rPr lang="en-US" dirty="0"/>
              <a:t>or if it wants to establish an </a:t>
            </a:r>
            <a:r>
              <a:rPr lang="en-US" b="1" dirty="0"/>
              <a:t>environmental management system</a:t>
            </a:r>
            <a:r>
              <a:rPr lang="en-US" dirty="0"/>
              <a:t>, ISO 14001 gives the essential features. </a:t>
            </a:r>
          </a:p>
        </p:txBody>
      </p:sp>
      <p:sp>
        <p:nvSpPr>
          <p:cNvPr id="144" name="Google Shape;144;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45" name="Google Shape;145;p19"/>
          <p:cNvPicPr preferRelativeResize="0"/>
          <p:nvPr/>
        </p:nvPicPr>
        <p:blipFill>
          <a:blip r:embed="rId3">
            <a:extLst>
              <a:ext uri="{28A0092B-C50C-407E-A947-70E740481C1C}">
                <a14:useLocalDpi xmlns:a14="http://schemas.microsoft.com/office/drawing/2010/main" val="0"/>
              </a:ext>
            </a:extLst>
          </a:blip>
          <a:stretch>
            <a:fillRect/>
          </a:stretch>
        </p:blipFill>
        <p:spPr>
          <a:xfrm>
            <a:off x="6703191" y="0"/>
            <a:ext cx="2440800" cy="5143499"/>
          </a:xfrm>
          <a:custGeom>
            <a:avLst/>
            <a:gdLst/>
            <a:ahLst/>
            <a:cxnLst/>
            <a:rect l="l" t="t" r="r" b="b"/>
            <a:pathLst>
              <a:path w="21600" h="21600" extrusionOk="0">
                <a:moveTo>
                  <a:pt x="6491" y="0"/>
                </a:moveTo>
                <a:lnTo>
                  <a:pt x="0" y="17444"/>
                </a:lnTo>
                <a:lnTo>
                  <a:pt x="4757" y="16540"/>
                </a:lnTo>
                <a:lnTo>
                  <a:pt x="7312" y="17634"/>
                </a:lnTo>
                <a:lnTo>
                  <a:pt x="5732" y="21600"/>
                </a:lnTo>
                <a:lnTo>
                  <a:pt x="21600" y="21600"/>
                </a:lnTo>
                <a:lnTo>
                  <a:pt x="21600" y="0"/>
                </a:lnTo>
                <a:lnTo>
                  <a:pt x="6491" y="0"/>
                </a:lnTo>
                <a:close/>
              </a:path>
            </a:pathLst>
          </a:cu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ctrTitle" idx="4294967295"/>
          </p:nvPr>
        </p:nvSpPr>
        <p:spPr>
          <a:xfrm>
            <a:off x="3638662" y="1040350"/>
            <a:ext cx="4958663" cy="1518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600" dirty="0" smtClean="0">
                <a:solidFill>
                  <a:schemeClr val="lt1"/>
                </a:solidFill>
              </a:rPr>
              <a:t>Management System</a:t>
            </a:r>
            <a:endParaRPr sz="6600" dirty="0">
              <a:solidFill>
                <a:schemeClr val="lt1"/>
              </a:solidFill>
            </a:endParaRPr>
          </a:p>
        </p:txBody>
      </p:sp>
      <p:sp>
        <p:nvSpPr>
          <p:cNvPr id="151" name="Google Shape;151;p20"/>
          <p:cNvSpPr txBox="1">
            <a:spLocks noGrp="1"/>
          </p:cNvSpPr>
          <p:nvPr>
            <p:ph type="subTitle" idx="4294967295"/>
          </p:nvPr>
        </p:nvSpPr>
        <p:spPr>
          <a:xfrm>
            <a:off x="2743047" y="2607930"/>
            <a:ext cx="6395450" cy="12564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solidFill>
                  <a:schemeClr val="accent1"/>
                </a:solidFill>
              </a:rPr>
              <a:t>ISO 9001:2015 (Quality Manag</a:t>
            </a:r>
            <a:r>
              <a:rPr lang="en-US" dirty="0" smtClean="0">
                <a:solidFill>
                  <a:schemeClr val="accent1"/>
                </a:solidFill>
              </a:rPr>
              <a:t>e</a:t>
            </a:r>
            <a:r>
              <a:rPr lang="en" dirty="0" smtClean="0">
                <a:solidFill>
                  <a:schemeClr val="accent1"/>
                </a:solidFill>
              </a:rPr>
              <a:t>ment System)</a:t>
            </a:r>
          </a:p>
          <a:p>
            <a:pPr marL="0" lvl="0" indent="0" algn="l" rtl="0">
              <a:spcBef>
                <a:spcPts val="0"/>
              </a:spcBef>
              <a:spcAft>
                <a:spcPts val="800"/>
              </a:spcAft>
              <a:buNone/>
            </a:pPr>
            <a:r>
              <a:rPr lang="en" dirty="0" smtClean="0">
                <a:solidFill>
                  <a:schemeClr val="accent1"/>
                </a:solidFill>
              </a:rPr>
              <a:t>ISO 14001:2015 (Environmental Management System) </a:t>
            </a:r>
            <a:endParaRPr dirty="0">
              <a:solidFill>
                <a:schemeClr val="accent1"/>
              </a:solidFill>
            </a:endParaRPr>
          </a:p>
        </p:txBody>
      </p:sp>
      <p:sp>
        <p:nvSpPr>
          <p:cNvPr id="152" name="Google Shape;152;p20"/>
          <p:cNvSpPr/>
          <p:nvPr/>
        </p:nvSpPr>
        <p:spPr>
          <a:xfrm>
            <a:off x="3229484" y="1615395"/>
            <a:ext cx="277249" cy="2647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rot="2466642">
            <a:off x="2041086" y="1205503"/>
            <a:ext cx="385213" cy="3678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rot="-1609441">
            <a:off x="2604445" y="1436939"/>
            <a:ext cx="277205" cy="2646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rot="2926250">
            <a:off x="3195136" y="1084626"/>
            <a:ext cx="207604" cy="19822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rot="-1609151">
            <a:off x="3421388" y="318670"/>
            <a:ext cx="187044" cy="1785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body" idx="1"/>
          </p:nvPr>
        </p:nvSpPr>
        <p:spPr>
          <a:xfrm>
            <a:off x="236257" y="1430150"/>
            <a:ext cx="3028493" cy="3221700"/>
          </a:xfrm>
          <a:prstGeom prst="rect">
            <a:avLst/>
          </a:prstGeom>
          <a:ln w="57150">
            <a:solidFill>
              <a:srgbClr val="002060"/>
            </a:solidFill>
          </a:ln>
        </p:spPr>
        <p:txBody>
          <a:bodyPr spcFirstLastPara="1" wrap="square" lIns="0" tIns="0" rIns="0" bIns="0" anchor="t" anchorCtr="0">
            <a:noAutofit/>
          </a:bodyPr>
          <a:lstStyle/>
          <a:p>
            <a:pPr marL="0" lvl="0" indent="0" algn="ctr" rtl="0">
              <a:spcBef>
                <a:spcPts val="0"/>
              </a:spcBef>
              <a:spcAft>
                <a:spcPts val="0"/>
              </a:spcAft>
              <a:buNone/>
            </a:pPr>
            <a:r>
              <a:rPr lang="en-US" b="1" dirty="0" smtClean="0"/>
              <a:t>QMS </a:t>
            </a:r>
            <a:endParaRPr b="1" dirty="0"/>
          </a:p>
          <a:p>
            <a:pPr marL="0" lvl="0" indent="0" algn="ctr">
              <a:spcBef>
                <a:spcPts val="800"/>
              </a:spcBef>
              <a:spcAft>
                <a:spcPts val="800"/>
              </a:spcAft>
              <a:buNone/>
            </a:pPr>
            <a:r>
              <a:rPr lang="en-US" dirty="0"/>
              <a:t>ISO 9001 gives the requirements for what the organization must do to manage processes affecting quality of its products and services.</a:t>
            </a:r>
          </a:p>
          <a:p>
            <a:pPr marL="0" lvl="0" indent="0" algn="l" rtl="0">
              <a:spcBef>
                <a:spcPts val="800"/>
              </a:spcBef>
              <a:spcAft>
                <a:spcPts val="800"/>
              </a:spcAft>
              <a:buNone/>
            </a:pPr>
            <a:endParaRPr dirty="0"/>
          </a:p>
        </p:txBody>
      </p:sp>
      <p:sp>
        <p:nvSpPr>
          <p:cNvPr id="171" name="Google Shape;171;p21"/>
          <p:cNvSpPr txBox="1">
            <a:spLocks noGrp="1"/>
          </p:cNvSpPr>
          <p:nvPr>
            <p:ph type="title"/>
          </p:nvPr>
        </p:nvSpPr>
        <p:spPr>
          <a:xfrm>
            <a:off x="626700" y="375142"/>
            <a:ext cx="5276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Management System</a:t>
            </a:r>
            <a:endParaRPr dirty="0"/>
          </a:p>
        </p:txBody>
      </p:sp>
      <p:sp>
        <p:nvSpPr>
          <p:cNvPr id="172" name="Google Shape;172;p21"/>
          <p:cNvSpPr txBox="1">
            <a:spLocks noGrp="1"/>
          </p:cNvSpPr>
          <p:nvPr>
            <p:ph type="body" idx="2"/>
          </p:nvPr>
        </p:nvSpPr>
        <p:spPr>
          <a:xfrm>
            <a:off x="3349894" y="1430150"/>
            <a:ext cx="2941178" cy="3221700"/>
          </a:xfrm>
          <a:prstGeom prst="rect">
            <a:avLst/>
          </a:prstGeom>
          <a:ln w="57150">
            <a:solidFill>
              <a:srgbClr val="FFC000"/>
            </a:solidFill>
          </a:ln>
        </p:spPr>
        <p:txBody>
          <a:bodyPr spcFirstLastPara="1" wrap="square" lIns="0" tIns="0" rIns="0" bIns="0" anchor="t" anchorCtr="0">
            <a:noAutofit/>
          </a:bodyPr>
          <a:lstStyle/>
          <a:p>
            <a:pPr marL="0" lvl="0" indent="0" algn="ctr" rtl="0">
              <a:spcBef>
                <a:spcPts val="0"/>
              </a:spcBef>
              <a:spcAft>
                <a:spcPts val="0"/>
              </a:spcAft>
              <a:buNone/>
            </a:pPr>
            <a:r>
              <a:rPr lang="en" b="1" dirty="0" smtClean="0"/>
              <a:t>EMS </a:t>
            </a:r>
            <a:endParaRPr b="1" dirty="0"/>
          </a:p>
          <a:p>
            <a:pPr marL="0" lvl="0" indent="0" algn="ctr">
              <a:spcBef>
                <a:spcPts val="800"/>
              </a:spcBef>
              <a:spcAft>
                <a:spcPts val="800"/>
              </a:spcAft>
              <a:buNone/>
            </a:pPr>
            <a:r>
              <a:rPr lang="en-US" dirty="0"/>
              <a:t>ISO 14001 gives the requirements for what the organization must do to manage processes affecting the impact of its activities on the environment</a:t>
            </a:r>
            <a:r>
              <a:rPr lang="en" dirty="0" smtClean="0"/>
              <a:t>.</a:t>
            </a:r>
            <a:endParaRPr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p>
            <a:pPr lvl="0"/>
            <a:r>
              <a:rPr lang="en-US" dirty="0"/>
              <a:t>Quality management </a:t>
            </a:r>
            <a:endParaRPr dirty="0"/>
          </a:p>
        </p:txBody>
      </p:sp>
      <p:sp>
        <p:nvSpPr>
          <p:cNvPr id="189" name="Google Shape;189;p23"/>
          <p:cNvSpPr txBox="1">
            <a:spLocks noGrp="1"/>
          </p:cNvSpPr>
          <p:nvPr>
            <p:ph type="body" idx="1"/>
          </p:nvPr>
        </p:nvSpPr>
        <p:spPr>
          <a:xfrm>
            <a:off x="4652467" y="1353949"/>
            <a:ext cx="3929008" cy="1569600"/>
          </a:xfrm>
          <a:prstGeom prst="rect">
            <a:avLst/>
          </a:prstGeom>
        </p:spPr>
        <p:txBody>
          <a:bodyPr spcFirstLastPara="1" wrap="square" lIns="0" tIns="0" rIns="0" bIns="0" anchor="t" anchorCtr="0">
            <a:noAutofit/>
          </a:bodyPr>
          <a:lstStyle/>
          <a:p>
            <a:pPr algn="just">
              <a:lnSpc>
                <a:spcPct val="90000"/>
              </a:lnSpc>
              <a:spcBef>
                <a:spcPts val="1200"/>
              </a:spcBef>
            </a:pPr>
            <a:r>
              <a:rPr lang="en-US" dirty="0" smtClean="0"/>
              <a:t>Quality </a:t>
            </a:r>
            <a:r>
              <a:rPr lang="en-US" dirty="0"/>
              <a:t>refers to all those features of a product (or service) which are required by the customer</a:t>
            </a:r>
            <a:r>
              <a:rPr lang="en-US" dirty="0" smtClean="0"/>
              <a:t>.</a:t>
            </a:r>
            <a:r>
              <a:rPr lang="en-US" dirty="0"/>
              <a:t> Quality management also means what the organization does to </a:t>
            </a:r>
          </a:p>
          <a:p>
            <a:pPr marL="91440" indent="-91440" algn="just">
              <a:lnSpc>
                <a:spcPct val="90000"/>
              </a:lnSpc>
              <a:spcBef>
                <a:spcPts val="1200"/>
              </a:spcBef>
              <a:buFont typeface="Wingdings" panose="05000000000000000000" pitchFamily="2" charset="2"/>
              <a:buChar char="ü"/>
            </a:pPr>
            <a:r>
              <a:rPr lang="en-US" dirty="0"/>
              <a:t>enhance customer satisfaction, and</a:t>
            </a:r>
          </a:p>
          <a:p>
            <a:pPr marL="91440" indent="-91440" algn="just">
              <a:lnSpc>
                <a:spcPct val="90000"/>
              </a:lnSpc>
              <a:spcBef>
                <a:spcPts val="1200"/>
              </a:spcBef>
              <a:buFont typeface="Wingdings" panose="05000000000000000000" pitchFamily="2" charset="2"/>
              <a:buChar char="ü"/>
            </a:pPr>
            <a:r>
              <a:rPr lang="en-US" dirty="0"/>
              <a:t>achieve continual improvement of its performance.</a:t>
            </a:r>
          </a:p>
          <a:p>
            <a:pPr algn="just">
              <a:buFont typeface="Wingdings" panose="05000000000000000000" pitchFamily="2" charset="2"/>
              <a:buChar char="ü"/>
            </a:pPr>
            <a:endParaRPr lang="en-US" dirty="0"/>
          </a:p>
          <a:p>
            <a:pPr marL="0" lvl="0" indent="0" algn="l" rtl="0">
              <a:spcBef>
                <a:spcPts val="0"/>
              </a:spcBef>
              <a:spcAft>
                <a:spcPts val="800"/>
              </a:spcAft>
              <a:buNone/>
            </a:pPr>
            <a:r>
              <a:rPr lang="en" dirty="0" smtClean="0"/>
              <a:t>.</a:t>
            </a:r>
            <a:endParaRPr dirty="0"/>
          </a:p>
        </p:txBody>
      </p:sp>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91" name="Google Shape;191;p23"/>
          <p:cNvPicPr preferRelativeResize="0"/>
          <p:nvPr/>
        </p:nvPicPr>
        <p:blipFill>
          <a:blip r:embed="rId3">
            <a:extLst>
              <a:ext uri="{28A0092B-C50C-407E-A947-70E740481C1C}">
                <a14:useLocalDpi xmlns:a14="http://schemas.microsoft.com/office/drawing/2010/main" val="0"/>
              </a:ext>
            </a:extLst>
          </a:blip>
          <a:stretch>
            <a:fillRect/>
          </a:stretch>
        </p:blipFill>
        <p:spPr>
          <a:xfrm>
            <a:off x="-1" y="0"/>
            <a:ext cx="4089197"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1814</Words>
  <Application>Microsoft Office PowerPoint</Application>
  <PresentationFormat>On-screen Show (16:9)</PresentationFormat>
  <Paragraphs>293</Paragraphs>
  <Slides>51</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Wingdings</vt:lpstr>
      <vt:lpstr>Times New Roman</vt:lpstr>
      <vt:lpstr>IBM Plex Sans</vt:lpstr>
      <vt:lpstr>Kulim Park</vt:lpstr>
      <vt:lpstr>Arial</vt:lpstr>
      <vt:lpstr>ＭＳ Ｐゴシック</vt:lpstr>
      <vt:lpstr>華康新儷粗黑</vt:lpstr>
      <vt:lpstr>Courier New</vt:lpstr>
      <vt:lpstr>Calibri</vt:lpstr>
      <vt:lpstr>Gregory template</vt:lpstr>
      <vt:lpstr>VISIO</vt:lpstr>
      <vt:lpstr>Product certification &amp; Registration Importance &amp; Process  </vt:lpstr>
      <vt:lpstr>Hello!</vt:lpstr>
      <vt:lpstr>Presentation Contents </vt:lpstr>
      <vt:lpstr>Introduction of Generic Standard </vt:lpstr>
      <vt:lpstr>PowerPoint Presentation</vt:lpstr>
      <vt:lpstr>Introduction of Generic standards </vt:lpstr>
      <vt:lpstr>Management System</vt:lpstr>
      <vt:lpstr>Management System</vt:lpstr>
      <vt:lpstr>Quality management </vt:lpstr>
      <vt:lpstr>Environmental management</vt:lpstr>
      <vt:lpstr>Processes, not products </vt:lpstr>
      <vt:lpstr>Certification and registration</vt:lpstr>
      <vt:lpstr>PowerPoint Presentation</vt:lpstr>
      <vt:lpstr>YEAR 2 (1st  SURVEILLANCE AUDIT) </vt:lpstr>
      <vt:lpstr>PowerPoint Presentation</vt:lpstr>
      <vt:lpstr>PowerPoint Presentation</vt:lpstr>
      <vt:lpstr>PowerPoint Presentation</vt:lpstr>
      <vt:lpstr>Social Standards </vt:lpstr>
      <vt:lpstr>Social Standards </vt:lpstr>
      <vt:lpstr>Social Standards </vt:lpstr>
      <vt:lpstr>Social Standards </vt:lpstr>
      <vt:lpstr>Social Standards </vt:lpstr>
      <vt:lpstr>Child Labor </vt:lpstr>
      <vt:lpstr>Forced Labor </vt:lpstr>
      <vt:lpstr>Health &amp; safety </vt:lpstr>
      <vt:lpstr>Health &amp; safety </vt:lpstr>
      <vt:lpstr>Freedom of Association</vt:lpstr>
      <vt:lpstr> Discrimination </vt:lpstr>
      <vt:lpstr> Disciplinary Practices </vt:lpstr>
      <vt:lpstr> Working Hours </vt:lpstr>
      <vt:lpstr> Compensation</vt:lpstr>
      <vt:lpstr> Management System</vt:lpstr>
      <vt:lpstr>Certification Process </vt:lpstr>
      <vt:lpstr>Value</vt:lpstr>
      <vt:lpstr> Governments, shareholders, customers, and other interested parties expect to purchase from socially responsible organizations.      Do The Right Things Right    </vt:lpstr>
      <vt:lpstr>CE Mark </vt:lpstr>
      <vt:lpstr>CE Mark</vt:lpstr>
      <vt:lpstr>When is CE marking mandatory?</vt:lpstr>
      <vt:lpstr>How to obtain CE marking?</vt:lpstr>
      <vt:lpstr>How to obtain CE marking?</vt:lpstr>
      <vt:lpstr>Technical documentation </vt:lpstr>
      <vt:lpstr>Technical documentation </vt:lpstr>
      <vt:lpstr>Risk assessment</vt:lpstr>
      <vt:lpstr>EU declaration of conformity</vt:lpstr>
      <vt:lpstr>EU declaration of conformity</vt:lpstr>
      <vt:lpstr>How do you affix the CE marking?</vt:lpstr>
      <vt:lpstr>How do you affix the CE marking?</vt:lpstr>
      <vt:lpstr>PowerPoint Presentation</vt:lpstr>
      <vt:lpstr>CE Mark Benefits </vt:lpstr>
      <vt:lpstr>Thanks!</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hp</dc:creator>
  <cp:lastModifiedBy>Microsoft account</cp:lastModifiedBy>
  <cp:revision>27</cp:revision>
  <dcterms:modified xsi:type="dcterms:W3CDTF">2022-05-23T11:27:55Z</dcterms:modified>
</cp:coreProperties>
</file>