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drawings/drawing2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drawings/drawing3.xml" ContentType="application/vnd.openxmlformats-officedocument.drawingml.chartshapes+xml"/>
  <Override PartName="/ppt/charts/chart2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91" r:id="rId2"/>
    <p:sldMasterId id="2147483898" r:id="rId3"/>
    <p:sldMasterId id="2147483905" r:id="rId4"/>
    <p:sldMasterId id="2147483914" r:id="rId5"/>
    <p:sldMasterId id="2147483929" r:id="rId6"/>
    <p:sldMasterId id="2147483942" r:id="rId7"/>
    <p:sldMasterId id="2147483957" r:id="rId8"/>
    <p:sldMasterId id="2147483964" r:id="rId9"/>
    <p:sldMasterId id="2147483972" r:id="rId10"/>
  </p:sldMasterIdLst>
  <p:notesMasterIdLst>
    <p:notesMasterId r:id="rId43"/>
  </p:notesMasterIdLst>
  <p:sldIdLst>
    <p:sldId id="619" r:id="rId11"/>
    <p:sldId id="620" r:id="rId12"/>
    <p:sldId id="581" r:id="rId13"/>
    <p:sldId id="445" r:id="rId14"/>
    <p:sldId id="532" r:id="rId15"/>
    <p:sldId id="582" r:id="rId16"/>
    <p:sldId id="624" r:id="rId17"/>
    <p:sldId id="590" r:id="rId18"/>
    <p:sldId id="591" r:id="rId19"/>
    <p:sldId id="592" r:id="rId20"/>
    <p:sldId id="593" r:id="rId21"/>
    <p:sldId id="594" r:id="rId22"/>
    <p:sldId id="597" r:id="rId23"/>
    <p:sldId id="598" r:id="rId24"/>
    <p:sldId id="599" r:id="rId25"/>
    <p:sldId id="600" r:id="rId26"/>
    <p:sldId id="601" r:id="rId27"/>
    <p:sldId id="602" r:id="rId28"/>
    <p:sldId id="603" r:id="rId29"/>
    <p:sldId id="604" r:id="rId30"/>
    <p:sldId id="605" r:id="rId31"/>
    <p:sldId id="606" r:id="rId32"/>
    <p:sldId id="607" r:id="rId33"/>
    <p:sldId id="608" r:id="rId34"/>
    <p:sldId id="610" r:id="rId35"/>
    <p:sldId id="612" r:id="rId36"/>
    <p:sldId id="613" r:id="rId37"/>
    <p:sldId id="621" r:id="rId38"/>
    <p:sldId id="622" r:id="rId39"/>
    <p:sldId id="623" r:id="rId40"/>
    <p:sldId id="615" r:id="rId41"/>
    <p:sldId id="618" r:id="rId4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0B9FE"/>
    <a:srgbClr val="C115B5"/>
    <a:srgbClr val="F09E4E"/>
    <a:srgbClr val="FF0066"/>
    <a:srgbClr val="31BC01"/>
    <a:srgbClr val="EFF3F9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97" autoAdjust="0"/>
  </p:normalViewPr>
  <p:slideViewPr>
    <p:cSldViewPr>
      <p:cViewPr varScale="1">
        <p:scale>
          <a:sx n="88" d="100"/>
          <a:sy n="88" d="100"/>
        </p:scale>
        <p:origin x="972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Placement\New%20folder\Online%20Courses%20Student%20Feedback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Placement\New%20folder\Online%20Courses%20Student%20Feedback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Placement\New%20folder\Online%20Courses%20Student%20Feedbac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63109699514855E-2"/>
          <c:y val="0.13802734719970564"/>
          <c:w val="0.9233160769860298"/>
          <c:h val="0.6299168883096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demand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industrial stitchers</c:v>
                </c:pt>
                <c:pt idx="1">
                  <c:v>draftsman</c:v>
                </c:pt>
                <c:pt idx="2">
                  <c:v>civil </c:v>
                </c:pt>
                <c:pt idx="3">
                  <c:v>Chemical</c:v>
                </c:pt>
                <c:pt idx="4">
                  <c:v>electronics</c:v>
                </c:pt>
                <c:pt idx="5">
                  <c:v>welder</c:v>
                </c:pt>
                <c:pt idx="6">
                  <c:v>HVRC</c:v>
                </c:pt>
                <c:pt idx="7">
                  <c:v>Machinest</c:v>
                </c:pt>
                <c:pt idx="8">
                  <c:v>Electrical</c:v>
                </c:pt>
                <c:pt idx="9">
                  <c:v>Mechanical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14</c:v>
                </c:pt>
                <c:pt idx="2">
                  <c:v>18</c:v>
                </c:pt>
                <c:pt idx="3">
                  <c:v>20</c:v>
                </c:pt>
                <c:pt idx="4">
                  <c:v>80</c:v>
                </c:pt>
                <c:pt idx="5">
                  <c:v>134</c:v>
                </c:pt>
                <c:pt idx="6">
                  <c:v>204</c:v>
                </c:pt>
                <c:pt idx="7">
                  <c:v>330</c:v>
                </c:pt>
                <c:pt idx="8">
                  <c:v>330</c:v>
                </c:pt>
                <c:pt idx="9">
                  <c:v>404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377824"/>
        <c:axId val="427684808"/>
      </c:barChart>
      <c:valAx>
        <c:axId val="427684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15377824"/>
        <c:crosses val="autoZero"/>
        <c:crossBetween val="between"/>
      </c:valAx>
      <c:catAx>
        <c:axId val="41537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276848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cmpd="thickThin"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cmpd="thickThin"/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50000"/>
                </a:schemeClr>
              </a:solidFill>
              <a:ln cmpd="thickThin"/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cmpd="thickThin"/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 cmpd="thickThin"/>
            </c:spPr>
          </c:dPt>
          <c:dLbls>
            <c:dLbl>
              <c:idx val="0"/>
              <c:layout>
                <c:manualLayout>
                  <c:x val="2.38095238095238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start own business      </c:v>
                </c:pt>
                <c:pt idx="1">
                  <c:v>Job requirement    </c:v>
                </c:pt>
                <c:pt idx="2">
                  <c:v>get driving  license</c:v>
                </c:pt>
                <c:pt idx="3">
                  <c:v>family support     </c:v>
                </c:pt>
                <c:pt idx="4">
                  <c:v>to enhance driving skill 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0.19</c:v>
                </c:pt>
                <c:pt idx="2">
                  <c:v>0.19</c:v>
                </c:pt>
                <c:pt idx="3">
                  <c:v>0.21</c:v>
                </c:pt>
                <c:pt idx="4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A1-D84B-A0A7-42DEB9AEA6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3"/>
        <c:axId val="520003424"/>
        <c:axId val="520003816"/>
      </c:barChart>
      <c:catAx>
        <c:axId val="52000342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520003816"/>
        <c:crosses val="autoZero"/>
        <c:auto val="1"/>
        <c:lblAlgn val="ctr"/>
        <c:lblOffset val="100"/>
        <c:noMultiLvlLbl val="0"/>
      </c:catAx>
      <c:valAx>
        <c:axId val="52000381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20003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80902358716848"/>
          <c:y val="0.24659064749159554"/>
          <c:w val="0.60833357193987114"/>
          <c:h val="0.5065126987098661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1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Govt Job</c:v>
                </c:pt>
                <c:pt idx="1">
                  <c:v>Private driver in Pak</c:v>
                </c:pt>
                <c:pt idx="2">
                  <c:v>Private driver Abroad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 formatCode="General">
                  <c:v>9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F7-F441-A00F-7489CE39D8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56581181712751027"/>
          <c:y val="0.36227794974629624"/>
          <c:w val="0.4341880341880342"/>
          <c:h val="0.24068991824783634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Carpool</c:v>
                </c:pt>
                <c:pt idx="1">
                  <c:v>SWL</c:v>
                </c:pt>
                <c:pt idx="2">
                  <c:v>Careem</c:v>
                </c:pt>
                <c:pt idx="3">
                  <c:v>Indrive</c:v>
                </c:pt>
                <c:pt idx="4">
                  <c:v>Uber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0.13</c:v>
                </c:pt>
                <c:pt idx="2">
                  <c:v>0.21</c:v>
                </c:pt>
                <c:pt idx="3">
                  <c:v>0.28999999999999998</c:v>
                </c:pt>
                <c:pt idx="4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6E-E743-A940-88BA07A6F6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1126856"/>
        <c:axId val="521129208"/>
      </c:barChart>
      <c:catAx>
        <c:axId val="521126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21129208"/>
        <c:crosses val="autoZero"/>
        <c:auto val="1"/>
        <c:lblAlgn val="ctr"/>
        <c:lblOffset val="100"/>
        <c:noMultiLvlLbl val="0"/>
      </c:catAx>
      <c:valAx>
        <c:axId val="5211292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21126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0"/>
                  <c:y val="0.22180543413610859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Total Applicant</c:v>
                </c:pt>
                <c:pt idx="1">
                  <c:v>Rejected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748</c:v>
                </c:pt>
                <c:pt idx="1">
                  <c:v>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A8-244D-B5DE-D41288D781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21126464"/>
        <c:axId val="521126072"/>
        <c:axId val="0"/>
      </c:bar3DChart>
      <c:catAx>
        <c:axId val="521126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21126072"/>
        <c:crosses val="autoZero"/>
        <c:auto val="1"/>
        <c:lblAlgn val="ctr"/>
        <c:lblOffset val="100"/>
        <c:noMultiLvlLbl val="0"/>
      </c:catAx>
      <c:valAx>
        <c:axId val="521126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21126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087719298245612E-2"/>
          <c:y val="0"/>
          <c:w val="0.65239397706865587"/>
          <c:h val="0.8625000000000000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Mechanical</c:v>
                </c:pt>
                <c:pt idx="1">
                  <c:v>Electrical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374</c:v>
                </c:pt>
                <c:pt idx="1">
                  <c:v>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3E-3E49-827A-8D67390EF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0584795321637432"/>
          <c:y val="8.7704724409448806E-2"/>
          <c:w val="0.39731362527052538"/>
          <c:h val="0.3372952755905512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Applicant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1.64305369939362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1444295951489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Mechanical</c:v>
                </c:pt>
                <c:pt idx="1">
                  <c:v>Electrical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374</c:v>
                </c:pt>
                <c:pt idx="1">
                  <c:v>374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E4-7A40-8AFC-8E0DA40766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Rejected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61131300690472E-2"/>
                  <c:y val="9.3749866632524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608082530457941E-3"/>
                  <c:y val="0.102803917802957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Mechanical</c:v>
                </c:pt>
                <c:pt idx="1">
                  <c:v>Electrical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213</c:v>
                </c:pt>
                <c:pt idx="1">
                  <c:v>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E4-7A40-8AFC-8E0DA40766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 process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002751791510716E-2"/>
                  <c:y val="-1.626016260162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002751791510716E-2"/>
                  <c:y val="-5.4200542005420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Mechanical</c:v>
                </c:pt>
                <c:pt idx="1">
                  <c:v>Electrical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127</c:v>
                </c:pt>
                <c:pt idx="1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E4-7A40-8AFC-8E0DA40766E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Shortlisted for Interview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1132093898597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Mechanical</c:v>
                </c:pt>
                <c:pt idx="1">
                  <c:v>Electrical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34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DE4-7A40-8AFC-8E0DA40766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21128424"/>
        <c:axId val="521128816"/>
        <c:axId val="0"/>
      </c:bar3DChart>
      <c:catAx>
        <c:axId val="521128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21128816"/>
        <c:crosses val="autoZero"/>
        <c:auto val="1"/>
        <c:lblAlgn val="ctr"/>
        <c:lblOffset val="100"/>
        <c:noMultiLvlLbl val="0"/>
      </c:catAx>
      <c:valAx>
        <c:axId val="521128816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1128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3522213614425549"/>
          <c:y val="0"/>
          <c:w val="0.36477786385574446"/>
          <c:h val="0.44829080468297455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glow>
                <a:schemeClr val="accent1">
                  <a:alpha val="0"/>
                </a:schemeClr>
              </a:glow>
              <a:outerShdw dist="50800" sx="1000" sy="1000" algn="ctr" rotWithShape="0">
                <a:srgbClr val="000000">
                  <a:alpha val="43137"/>
                </a:srgbClr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effectLst>
                <a:glow>
                  <a:schemeClr val="accent1">
                    <a:alpha val="0"/>
                  </a:schemeClr>
                </a:glow>
                <a:outerShdw dist="50800" sx="1000" sy="1000" algn="ctr" rotWithShape="0">
                  <a:srgbClr val="000000">
                    <a:alpha val="43137"/>
                  </a:srgb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effectLst>
                <a:glow>
                  <a:schemeClr val="accent1">
                    <a:alpha val="0"/>
                  </a:schemeClr>
                </a:glow>
                <a:outerShdw dist="50800" sx="1000" sy="1000" algn="ctr" rotWithShape="0">
                  <a:srgbClr val="000000">
                    <a:alpha val="43137"/>
                  </a:srgb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effectLst>
                <a:glow>
                  <a:schemeClr val="accent1">
                    <a:alpha val="0"/>
                  </a:schemeClr>
                </a:glow>
                <a:outerShdw dist="50800" sx="1000" sy="1000" algn="ctr" rotWithShape="0">
                  <a:srgbClr val="000000">
                    <a:alpha val="43137"/>
                  </a:srgb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</c:dPt>
          <c:dLbls>
            <c:dLbl>
              <c:idx val="0"/>
              <c:layout>
                <c:manualLayout>
                  <c:x val="2.0348926972363749E-3"/>
                  <c:y val="-5.81388102029059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5786163522012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157232704402517E-2"/>
                  <c:y val="-5.8139534883720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ln w="12700"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Invalid Data</c:v>
                </c:pt>
                <c:pt idx="1">
                  <c:v>Tech Evaluation</c:v>
                </c:pt>
                <c:pt idx="2">
                  <c:v>Standby(Review Clearence)</c:v>
                </c:pt>
                <c:pt idx="3">
                  <c:v>Communication Skills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81</c:v>
                </c:pt>
                <c:pt idx="2">
                  <c:v>117</c:v>
                </c:pt>
                <c:pt idx="3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E8-604C-AB59-6660F06C6C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-90"/>
        <c:axId val="524086832"/>
        <c:axId val="524084872"/>
      </c:barChart>
      <c:catAx>
        <c:axId val="52408683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524084872"/>
        <c:crosses val="autoZero"/>
        <c:auto val="1"/>
        <c:lblAlgn val="ctr"/>
        <c:lblOffset val="100"/>
        <c:noMultiLvlLbl val="0"/>
      </c:catAx>
      <c:valAx>
        <c:axId val="524084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408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2"/>
              <c:layout>
                <c:manualLayout>
                  <c:x val="-2.2660506611438466E-2"/>
                  <c:y val="-3.725196129246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'[Online Courses Student Feedback.xlsx]4'!$B$2:$B$14</c:f>
              <c:strCache>
                <c:ptCount val="13"/>
                <c:pt idx="0">
                  <c:v>Virtual Store Manager -  Alibaba</c:v>
                </c:pt>
                <c:pt idx="1">
                  <c:v>Virtual Store Manager -  Daraz</c:v>
                </c:pt>
                <c:pt idx="2">
                  <c:v>Data Sciences</c:v>
                </c:pt>
                <c:pt idx="3">
                  <c:v>Virtual Assistant -Alibaba</c:v>
                </c:pt>
                <c:pt idx="4">
                  <c:v>e-Commerce Specialist</c:v>
                </c:pt>
                <c:pt idx="5">
                  <c:v>Virtual Assistant -Daraz</c:v>
                </c:pt>
                <c:pt idx="6">
                  <c:v>Artificial Intelligence</c:v>
                </c:pt>
                <c:pt idx="7">
                  <c:v>Virtual Store Manager -  Amazon</c:v>
                </c:pt>
                <c:pt idx="8">
                  <c:v>SEO &amp; Digital Marketing</c:v>
                </c:pt>
                <c:pt idx="9">
                  <c:v>Virtual Assistant -TEVTA</c:v>
                </c:pt>
                <c:pt idx="10">
                  <c:v>e-Rozgar (Technical)</c:v>
                </c:pt>
                <c:pt idx="11">
                  <c:v>e-Rozgar (Creative Designing)</c:v>
                </c:pt>
                <c:pt idx="12">
                  <c:v>Virtual Assistant -Amazon</c:v>
                </c:pt>
              </c:strCache>
            </c:strRef>
          </c:cat>
          <c:val>
            <c:numRef>
              <c:f>'[Online Courses Student Feedback.xlsx]4'!$C$2:$C$14</c:f>
              <c:numCache>
                <c:formatCode>General</c:formatCode>
                <c:ptCount val="13"/>
                <c:pt idx="0">
                  <c:v>30</c:v>
                </c:pt>
                <c:pt idx="1">
                  <c:v>37</c:v>
                </c:pt>
                <c:pt idx="2">
                  <c:v>43</c:v>
                </c:pt>
                <c:pt idx="3">
                  <c:v>48</c:v>
                </c:pt>
                <c:pt idx="4">
                  <c:v>51</c:v>
                </c:pt>
                <c:pt idx="5">
                  <c:v>54</c:v>
                </c:pt>
                <c:pt idx="6">
                  <c:v>63</c:v>
                </c:pt>
                <c:pt idx="7">
                  <c:v>78</c:v>
                </c:pt>
                <c:pt idx="8">
                  <c:v>86</c:v>
                </c:pt>
                <c:pt idx="9">
                  <c:v>186</c:v>
                </c:pt>
                <c:pt idx="10">
                  <c:v>518</c:v>
                </c:pt>
                <c:pt idx="11">
                  <c:v>683</c:v>
                </c:pt>
                <c:pt idx="12">
                  <c:v>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04-4BB4-B4C8-3D48EC5A48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8584680"/>
        <c:axId val="518585856"/>
        <c:axId val="0"/>
      </c:bar3DChart>
      <c:catAx>
        <c:axId val="518584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100"/>
            </a:pPr>
            <a:endParaRPr lang="en-US"/>
          </a:p>
        </c:txPr>
        <c:crossAx val="518585856"/>
        <c:crosses val="autoZero"/>
        <c:auto val="1"/>
        <c:lblAlgn val="ctr"/>
        <c:lblOffset val="100"/>
        <c:noMultiLvlLbl val="0"/>
      </c:catAx>
      <c:valAx>
        <c:axId val="518585856"/>
        <c:scaling>
          <c:orientation val="minMax"/>
          <c:max val="800"/>
        </c:scaling>
        <c:delete val="1"/>
        <c:axPos val="b"/>
        <c:numFmt formatCode="General" sourceLinked="1"/>
        <c:majorTickMark val="none"/>
        <c:minorTickMark val="none"/>
        <c:tickLblPos val="nextTo"/>
        <c:crossAx val="518584680"/>
        <c:crosses val="autoZero"/>
        <c:crossBetween val="between"/>
        <c:majorUnit val="200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40"/>
      <c:rotY val="3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817-42DC-A967-1056D02ADB33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2E-4F3D-8F3D-692A4C35206E}"/>
              </c:ext>
            </c:extLst>
          </c:dPt>
          <c:dLbls>
            <c:dLbl>
              <c:idx val="0"/>
              <c:layout>
                <c:manualLayout>
                  <c:x val="0"/>
                  <c:y val="0.29394065639031614"/>
                </c:manualLayout>
              </c:layout>
              <c:spPr/>
              <c:txPr>
                <a:bodyPr rot="0" vert="horz"/>
                <a:lstStyle/>
                <a:p>
                  <a:pPr>
                    <a:defRPr sz="900" b="1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'[Online Courses Student Feedback.xlsx]1'!$C$1:$D$1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'[Online Courses Student Feedback.xlsx]1'!$C$2:$D$2</c:f>
              <c:numCache>
                <c:formatCode>General</c:formatCode>
                <c:ptCount val="2"/>
                <c:pt idx="0">
                  <c:v>692</c:v>
                </c:pt>
                <c:pt idx="1">
                  <c:v>1291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17-42DC-A967-1056D02AD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'[Online Courses Student Feedback.xlsx]2'!$B$2</c:f>
              <c:strCache>
                <c:ptCount val="1"/>
                <c:pt idx="0">
                  <c:v>Less than 25000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'[Online Courses Student Feedback.xlsx]2'!$C$1:$D$1</c:f>
              <c:strCache>
                <c:ptCount val="2"/>
                <c:pt idx="0">
                  <c:v>Before attending Course</c:v>
                </c:pt>
                <c:pt idx="1">
                  <c:v>After attending Course</c:v>
                </c:pt>
              </c:strCache>
            </c:strRef>
          </c:cat>
          <c:val>
            <c:numRef>
              <c:f>'[Online Courses Student Feedback.xlsx]2'!$C$2:$D$2</c:f>
              <c:numCache>
                <c:formatCode>General</c:formatCode>
                <c:ptCount val="2"/>
                <c:pt idx="0">
                  <c:v>676</c:v>
                </c:pt>
                <c:pt idx="1">
                  <c:v>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AF-4B91-9ABD-534CAEEA061D}"/>
            </c:ext>
          </c:extLst>
        </c:ser>
        <c:ser>
          <c:idx val="1"/>
          <c:order val="1"/>
          <c:tx>
            <c:strRef>
              <c:f>'[Online Courses Student Feedback.xlsx]2'!$B$3</c:f>
              <c:strCache>
                <c:ptCount val="1"/>
                <c:pt idx="0">
                  <c:v>25000 to 40000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'[Online Courses Student Feedback.xlsx]2'!$C$1:$D$1</c:f>
              <c:strCache>
                <c:ptCount val="2"/>
                <c:pt idx="0">
                  <c:v>Before attending Course</c:v>
                </c:pt>
                <c:pt idx="1">
                  <c:v>After attending Course</c:v>
                </c:pt>
              </c:strCache>
            </c:strRef>
          </c:cat>
          <c:val>
            <c:numRef>
              <c:f>'[Online Courses Student Feedback.xlsx]2'!$C$3:$D$3</c:f>
              <c:numCache>
                <c:formatCode>General</c:formatCode>
                <c:ptCount val="2"/>
                <c:pt idx="0">
                  <c:v>118</c:v>
                </c:pt>
                <c:pt idx="1">
                  <c:v>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AF-4B91-9ABD-534CAEEA061D}"/>
            </c:ext>
          </c:extLst>
        </c:ser>
        <c:ser>
          <c:idx val="2"/>
          <c:order val="2"/>
          <c:tx>
            <c:strRef>
              <c:f>'[Online Courses Student Feedback.xlsx]2'!$B$4</c:f>
              <c:strCache>
                <c:ptCount val="1"/>
                <c:pt idx="0">
                  <c:v>40000 to 60000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'[Online Courses Student Feedback.xlsx]2'!$C$1:$D$1</c:f>
              <c:strCache>
                <c:ptCount val="2"/>
                <c:pt idx="0">
                  <c:v>Before attending Course</c:v>
                </c:pt>
                <c:pt idx="1">
                  <c:v>After attending Course</c:v>
                </c:pt>
              </c:strCache>
            </c:strRef>
          </c:cat>
          <c:val>
            <c:numRef>
              <c:f>'[Online Courses Student Feedback.xlsx]2'!$C$4:$D$4</c:f>
              <c:numCache>
                <c:formatCode>General</c:formatCode>
                <c:ptCount val="2"/>
                <c:pt idx="0">
                  <c:v>34</c:v>
                </c:pt>
                <c:pt idx="1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AF-4B91-9ABD-534CAEEA061D}"/>
            </c:ext>
          </c:extLst>
        </c:ser>
        <c:ser>
          <c:idx val="3"/>
          <c:order val="3"/>
          <c:tx>
            <c:strRef>
              <c:f>'[Online Courses Student Feedback.xlsx]2'!$B$5</c:f>
              <c:strCache>
                <c:ptCount val="1"/>
                <c:pt idx="0">
                  <c:v>60000 to 80000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'[Online Courses Student Feedback.xlsx]2'!$C$1:$D$1</c:f>
              <c:strCache>
                <c:ptCount val="2"/>
                <c:pt idx="0">
                  <c:v>Before attending Course</c:v>
                </c:pt>
                <c:pt idx="1">
                  <c:v>After attending Course</c:v>
                </c:pt>
              </c:strCache>
            </c:strRef>
          </c:cat>
          <c:val>
            <c:numRef>
              <c:f>'[Online Courses Student Feedback.xlsx]2'!$C$5:$D$5</c:f>
              <c:numCache>
                <c:formatCode>General</c:formatCode>
                <c:ptCount val="2"/>
                <c:pt idx="0">
                  <c:v>11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AF-4B91-9ABD-534CAEEA061D}"/>
            </c:ext>
          </c:extLst>
        </c:ser>
        <c:ser>
          <c:idx val="4"/>
          <c:order val="4"/>
          <c:tx>
            <c:strRef>
              <c:f>'[Online Courses Student Feedback.xlsx]2'!$B$6</c:f>
              <c:strCache>
                <c:ptCount val="1"/>
                <c:pt idx="0">
                  <c:v>80000 to 100000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'[Online Courses Student Feedback.xlsx]2'!$C$1:$D$1</c:f>
              <c:strCache>
                <c:ptCount val="2"/>
                <c:pt idx="0">
                  <c:v>Before attending Course</c:v>
                </c:pt>
                <c:pt idx="1">
                  <c:v>After attending Course</c:v>
                </c:pt>
              </c:strCache>
            </c:strRef>
          </c:cat>
          <c:val>
            <c:numRef>
              <c:f>'[Online Courses Student Feedback.xlsx]2'!$C$6:$D$6</c:f>
              <c:numCache>
                <c:formatCode>General</c:formatCode>
                <c:ptCount val="2"/>
                <c:pt idx="0">
                  <c:v>7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AF-4B91-9ABD-534CAEEA061D}"/>
            </c:ext>
          </c:extLst>
        </c:ser>
        <c:ser>
          <c:idx val="5"/>
          <c:order val="5"/>
          <c:tx>
            <c:strRef>
              <c:f>'[Online Courses Student Feedback.xlsx]2'!$B$7</c:f>
              <c:strCache>
                <c:ptCount val="1"/>
                <c:pt idx="0">
                  <c:v>More than 100000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'[Online Courses Student Feedback.xlsx]2'!$C$1:$D$1</c:f>
              <c:strCache>
                <c:ptCount val="2"/>
                <c:pt idx="0">
                  <c:v>Before attending Course</c:v>
                </c:pt>
                <c:pt idx="1">
                  <c:v>After attending Course</c:v>
                </c:pt>
              </c:strCache>
            </c:strRef>
          </c:cat>
          <c:val>
            <c:numRef>
              <c:f>'[Online Courses Student Feedback.xlsx]2'!$C$7:$D$7</c:f>
              <c:numCache>
                <c:formatCode>General</c:formatCode>
                <c:ptCount val="2"/>
                <c:pt idx="0">
                  <c:v>8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9AF-4B91-9ABD-534CAEEA06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20001856"/>
        <c:axId val="520002248"/>
        <c:axId val="0"/>
      </c:bar3DChart>
      <c:catAx>
        <c:axId val="52000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520002248"/>
        <c:crosses val="autoZero"/>
        <c:auto val="1"/>
        <c:lblAlgn val="ctr"/>
        <c:lblOffset val="100"/>
        <c:noMultiLvlLbl val="0"/>
      </c:catAx>
      <c:valAx>
        <c:axId val="520002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0001856"/>
        <c:crosses val="autoZero"/>
        <c:crossBetween val="between"/>
        <c:majorUnit val="200"/>
      </c:valAx>
    </c:plotArea>
    <c:legend>
      <c:legendPos val="t"/>
      <c:layout>
        <c:manualLayout>
          <c:xMode val="edge"/>
          <c:yMode val="edge"/>
          <c:x val="0.17623594247234908"/>
          <c:y val="0.2198900203614696"/>
          <c:w val="0.77425875738821071"/>
          <c:h val="0.17042076379176208"/>
        </c:manualLayout>
      </c:layout>
      <c:overlay val="0"/>
      <c:txPr>
        <a:bodyPr rot="0" vert="horz"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498465008242169E-3"/>
          <c:y val="1.381920346981701E-2"/>
          <c:w val="0.85674517658976834"/>
          <c:h val="0.6063932750589848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6131995508973931"/>
                  <c:y val="-0.11987089019246415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1328194872335053E-2"/>
                  <c:y val="8.4066821108053483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49362893512377E-2"/>
                  <c:y val="1.41369363369970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6905468783615167E-3"/>
                  <c:y val="7.5297137127746896E-2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Profession But not in Industry</c:v>
                </c:pt>
                <c:pt idx="1">
                  <c:v>Teaching</c:v>
                </c:pt>
                <c:pt idx="2">
                  <c:v>Professional in Industry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0.86</c:v>
                </c:pt>
                <c:pt idx="1">
                  <c:v>0.1</c:v>
                </c:pt>
                <c:pt idx="2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12-9F4B-9389-F491DEA92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9.3768135274194267E-2"/>
          <c:y val="0.69169574684089752"/>
          <c:w val="0.88966394583204333"/>
          <c:h val="5.6812160028552453E-2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7027294726845413"/>
          <c:w val="0.84420175767331485"/>
          <c:h val="0.5607143632798952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1899751860565888E-2"/>
                  <c:y val="-0.239674395554710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2338993745856534E-2"/>
                  <c:y val="6.4613468943717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7848154641618141E-2"/>
                  <c:y val="2.971138917938123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Electronic &amp; Services</c:v>
                </c:pt>
                <c:pt idx="1">
                  <c:v>Beauty Salon</c:v>
                </c:pt>
                <c:pt idx="2">
                  <c:v>Embroidery</c:v>
                </c:pt>
                <c:pt idx="3">
                  <c:v>Mechanical &amp; Engineering Works</c:v>
                </c:pt>
                <c:pt idx="4">
                  <c:v>Livestock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0.24</c:v>
                </c:pt>
                <c:pt idx="2">
                  <c:v>0.18</c:v>
                </c:pt>
                <c:pt idx="3">
                  <c:v>0.12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1111638058419937"/>
          <c:y val="2.5074846112181307E-2"/>
          <c:w val="0.36426308803991575"/>
          <c:h val="0.91641717962606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18048626868815E-2"/>
          <c:y val="3.0684976758914299E-2"/>
          <c:w val="0.9712827079866535"/>
          <c:h val="0.7364349207206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loan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808518575247314E-17"/>
                  <c:y val="-2.8855140127932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Sheet1!$A$2:$A$37</c:f>
              <c:strCache>
                <c:ptCount val="36"/>
                <c:pt idx="0">
                  <c:v>Faisalabad</c:v>
                </c:pt>
                <c:pt idx="1">
                  <c:v>Chakwal</c:v>
                </c:pt>
                <c:pt idx="2">
                  <c:v>sargodha</c:v>
                </c:pt>
                <c:pt idx="3">
                  <c:v>Bahawalpur</c:v>
                </c:pt>
                <c:pt idx="4">
                  <c:v>Bahawalnagar</c:v>
                </c:pt>
                <c:pt idx="5">
                  <c:v>Kasur</c:v>
                </c:pt>
                <c:pt idx="6">
                  <c:v>Lahore</c:v>
                </c:pt>
                <c:pt idx="7">
                  <c:v>Mianwali</c:v>
                </c:pt>
                <c:pt idx="8">
                  <c:v>Rajanpur</c:v>
                </c:pt>
                <c:pt idx="9">
                  <c:v>Attock</c:v>
                </c:pt>
                <c:pt idx="10">
                  <c:v>Bhakkar</c:v>
                </c:pt>
                <c:pt idx="11">
                  <c:v>Toba Tek Singh</c:v>
                </c:pt>
                <c:pt idx="12">
                  <c:v>Gujranwala</c:v>
                </c:pt>
                <c:pt idx="13">
                  <c:v>Rahim Yar Khan</c:v>
                </c:pt>
                <c:pt idx="14">
                  <c:v>Mandi Bahauddin</c:v>
                </c:pt>
                <c:pt idx="15">
                  <c:v>Jhang</c:v>
                </c:pt>
                <c:pt idx="16">
                  <c:v>Muzaffargarh </c:v>
                </c:pt>
                <c:pt idx="17">
                  <c:v>Okara</c:v>
                </c:pt>
                <c:pt idx="18">
                  <c:v>Rawalpindi</c:v>
                </c:pt>
                <c:pt idx="19">
                  <c:v>Khanewal</c:v>
                </c:pt>
                <c:pt idx="20">
                  <c:v>Sialkot</c:v>
                </c:pt>
                <c:pt idx="21">
                  <c:v>Sheikhupura</c:v>
                </c:pt>
                <c:pt idx="22">
                  <c:v>Jhelum</c:v>
                </c:pt>
                <c:pt idx="23">
                  <c:v>DG Khan</c:v>
                </c:pt>
                <c:pt idx="24">
                  <c:v>Gujrat</c:v>
                </c:pt>
                <c:pt idx="25">
                  <c:v>Chiniot</c:v>
                </c:pt>
                <c:pt idx="26">
                  <c:v>Layyah</c:v>
                </c:pt>
                <c:pt idx="27">
                  <c:v>Khushab</c:v>
                </c:pt>
                <c:pt idx="28">
                  <c:v>Multan</c:v>
                </c:pt>
                <c:pt idx="29">
                  <c:v>Nankana Sahib</c:v>
                </c:pt>
                <c:pt idx="30">
                  <c:v>Vehari</c:v>
                </c:pt>
                <c:pt idx="31">
                  <c:v>Lodhran</c:v>
                </c:pt>
                <c:pt idx="32">
                  <c:v>Narowal</c:v>
                </c:pt>
                <c:pt idx="33">
                  <c:v>Sahiwal</c:v>
                </c:pt>
                <c:pt idx="34">
                  <c:v>Hafizabad</c:v>
                </c:pt>
                <c:pt idx="35">
                  <c:v>Pakpattan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3805</c:v>
                </c:pt>
                <c:pt idx="1">
                  <c:v>2778</c:v>
                </c:pt>
                <c:pt idx="2">
                  <c:v>2658</c:v>
                </c:pt>
                <c:pt idx="3">
                  <c:v>2144</c:v>
                </c:pt>
                <c:pt idx="4">
                  <c:v>2046</c:v>
                </c:pt>
                <c:pt idx="5">
                  <c:v>1983</c:v>
                </c:pt>
                <c:pt idx="6">
                  <c:v>1768</c:v>
                </c:pt>
                <c:pt idx="7">
                  <c:v>1741</c:v>
                </c:pt>
                <c:pt idx="8">
                  <c:v>1529</c:v>
                </c:pt>
                <c:pt idx="9">
                  <c:v>1507</c:v>
                </c:pt>
                <c:pt idx="10">
                  <c:v>1438</c:v>
                </c:pt>
                <c:pt idx="11">
                  <c:v>1377</c:v>
                </c:pt>
                <c:pt idx="12">
                  <c:v>1326</c:v>
                </c:pt>
                <c:pt idx="13">
                  <c:v>1273</c:v>
                </c:pt>
                <c:pt idx="14">
                  <c:v>1121</c:v>
                </c:pt>
                <c:pt idx="15">
                  <c:v>1088</c:v>
                </c:pt>
                <c:pt idx="16">
                  <c:v>1032</c:v>
                </c:pt>
                <c:pt idx="17">
                  <c:v>999</c:v>
                </c:pt>
                <c:pt idx="18">
                  <c:v>966</c:v>
                </c:pt>
                <c:pt idx="19">
                  <c:v>963</c:v>
                </c:pt>
                <c:pt idx="20">
                  <c:v>875</c:v>
                </c:pt>
                <c:pt idx="21">
                  <c:v>845</c:v>
                </c:pt>
                <c:pt idx="22">
                  <c:v>839</c:v>
                </c:pt>
                <c:pt idx="23">
                  <c:v>831</c:v>
                </c:pt>
                <c:pt idx="24">
                  <c:v>810</c:v>
                </c:pt>
                <c:pt idx="25">
                  <c:v>791</c:v>
                </c:pt>
                <c:pt idx="26">
                  <c:v>706</c:v>
                </c:pt>
                <c:pt idx="27">
                  <c:v>661</c:v>
                </c:pt>
                <c:pt idx="28">
                  <c:v>623</c:v>
                </c:pt>
                <c:pt idx="29">
                  <c:v>580</c:v>
                </c:pt>
                <c:pt idx="30">
                  <c:v>576</c:v>
                </c:pt>
                <c:pt idx="31">
                  <c:v>544</c:v>
                </c:pt>
                <c:pt idx="32">
                  <c:v>475</c:v>
                </c:pt>
                <c:pt idx="33">
                  <c:v>373</c:v>
                </c:pt>
                <c:pt idx="34">
                  <c:v>286</c:v>
                </c:pt>
                <c:pt idx="35">
                  <c:v>205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22342464"/>
        <c:axId val="522344032"/>
      </c:barChart>
      <c:catAx>
        <c:axId val="52234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2344032"/>
        <c:crosses val="autoZero"/>
        <c:auto val="1"/>
        <c:lblAlgn val="ctr"/>
        <c:lblOffset val="100"/>
        <c:noMultiLvlLbl val="0"/>
      </c:catAx>
      <c:valAx>
        <c:axId val="522344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234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3736995767630504E-2"/>
          <c:w val="1"/>
          <c:h val="0.66269866816749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8.4269662921348052E-3"/>
                  <c:y val="0.12643348317028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134831460674156E-3"/>
                  <c:y val="8.2181764060685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179775280897843E-3"/>
                  <c:y val="8.850343821919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134831460674156E-3"/>
                  <c:y val="0.1074684606947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235955056179879E-2"/>
                  <c:y val="-4.1090882030342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Atlas Honda LTD Sheikhupura</c:v>
                </c:pt>
                <c:pt idx="1">
                  <c:v>VIVO Mobiles</c:v>
                </c:pt>
                <c:pt idx="2">
                  <c:v>Honda Atlas Car Pvt. Ltd.</c:v>
                </c:pt>
                <c:pt idx="3">
                  <c:v>Service Industries Limited Gujrat</c:v>
                </c:pt>
                <c:pt idx="4">
                  <c:v>Masood Textile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643</c:v>
                </c:pt>
                <c:pt idx="1">
                  <c:v>523</c:v>
                </c:pt>
                <c:pt idx="2">
                  <c:v>477</c:v>
                </c:pt>
                <c:pt idx="3">
                  <c:v>277</c:v>
                </c:pt>
                <c:pt idx="4">
                  <c:v>137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22341680"/>
        <c:axId val="427681280"/>
        <c:axId val="0"/>
      </c:bar3DChart>
      <c:catAx>
        <c:axId val="522341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27681280"/>
        <c:crosses val="autoZero"/>
        <c:auto val="1"/>
        <c:lblAlgn val="ctr"/>
        <c:lblOffset val="100"/>
        <c:noMultiLvlLbl val="0"/>
      </c:catAx>
      <c:valAx>
        <c:axId val="42768128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234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4131</c:v>
                </c:pt>
                <c:pt idx="1">
                  <c:v>680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49078952438188"/>
          <c:y val="0.23689076211519824"/>
          <c:w val="0.53850921047561817"/>
          <c:h val="0.708821771566735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Virtual Assistant (for Amazon) (HNP)</c:v>
                </c:pt>
                <c:pt idx="1">
                  <c:v>e-Rozgar (Creative Designing) (HNP)</c:v>
                </c:pt>
                <c:pt idx="2">
                  <c:v>e-Rozgar (Technical) (HNP)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193</c:v>
                </c:pt>
                <c:pt idx="1">
                  <c:v>154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27528960"/>
        <c:axId val="527529744"/>
      </c:barChart>
      <c:valAx>
        <c:axId val="52752974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527528960"/>
        <c:crosses val="autoZero"/>
        <c:crossBetween val="between"/>
      </c:valAx>
      <c:catAx>
        <c:axId val="527528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5275297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3736995767630504E-2"/>
          <c:w val="1"/>
          <c:h val="0.66269866816749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8.4269662921348052E-3"/>
                  <c:y val="0.12643348317028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134831460674156E-3"/>
                  <c:y val="8.2181764060685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179775280897843E-3"/>
                  <c:y val="8.8503438219199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134831460674156E-3"/>
                  <c:y val="0.10746846069474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471910112359415E-2"/>
                  <c:y val="9.798595758604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Atlas Honda LTD Sheikhupura</c:v>
                </c:pt>
                <c:pt idx="1">
                  <c:v>Nayatel (Pvt) Ltd </c:v>
                </c:pt>
                <c:pt idx="2">
                  <c:v>Honda Atlas Car Pvt. Ltd.</c:v>
                </c:pt>
                <c:pt idx="3">
                  <c:v>Hyundai Nishat Motors</c:v>
                </c:pt>
                <c:pt idx="4">
                  <c:v>Service Industries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19</c:v>
                </c:pt>
                <c:pt idx="1">
                  <c:v>16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27530528"/>
        <c:axId val="527531312"/>
        <c:axId val="0"/>
      </c:bar3DChart>
      <c:catAx>
        <c:axId val="527530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527531312"/>
        <c:crosses val="autoZero"/>
        <c:auto val="1"/>
        <c:lblAlgn val="ctr"/>
        <c:lblOffset val="100"/>
        <c:noMultiLvlLbl val="0"/>
      </c:catAx>
      <c:valAx>
        <c:axId val="5275313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52753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26060798531754"/>
          <c:y val="0.22279446951073864"/>
          <c:w val="0.52099660788015534"/>
          <c:h val="0.642788022709283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2664573225009341"/>
                  <c:y val="-0.14964229169504237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4671</a:t>
                    </a:r>
                  </a:p>
                  <a:p>
                    <a:r>
                      <a:rPr lang="en-US" sz="1600" dirty="0" smtClean="0"/>
                      <a:t>73%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52621627238447"/>
                  <c:y val="0.1351269004360836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1683</a:t>
                    </a:r>
                  </a:p>
                  <a:p>
                    <a:r>
                      <a:rPr lang="en-US" sz="1400" baseline="0" dirty="0" smtClean="0"/>
                      <a:t>27%</a:t>
                    </a:r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4671</c:v>
                </c:pt>
                <c:pt idx="1">
                  <c:v>1683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028732366618177"/>
          <c:y val="0.87396900202519168"/>
          <c:w val="0.49866789358044677"/>
          <c:h val="7.4651313979134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89971439749781"/>
          <c:y val="0.1923030871265119"/>
          <c:w val="0.52099660788015534"/>
          <c:h val="0.642788022709283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0663863598343771"/>
                  <c:y val="-0.1419523676200047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665</a:t>
                    </a:r>
                  </a:p>
                  <a:p>
                    <a:r>
                      <a:rPr lang="en-US" sz="1600" baseline="0" dirty="0" smtClean="0"/>
                      <a:t>62%</a:t>
                    </a:r>
                    <a:endParaRPr lang="en-US" sz="1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376487683592591"/>
                  <c:y val="0.1046651811112008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405</a:t>
                    </a:r>
                  </a:p>
                  <a:p>
                    <a:r>
                      <a:rPr lang="en-US" sz="1600" baseline="0" dirty="0" smtClean="0"/>
                      <a:t>38%</a:t>
                    </a:r>
                    <a:endParaRPr lang="en-US" sz="1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665</c:v>
                </c:pt>
                <c:pt idx="1">
                  <c:v>405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92734035795187"/>
          <c:y val="0.89752575751183561"/>
          <c:w val="0.53398506220799835"/>
          <c:h val="7.4651313979134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89971439749781"/>
          <c:y val="0.1923030871265119"/>
          <c:w val="0.52099660788015534"/>
          <c:h val="0.642788022709283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873789972486587"/>
                  <c:y val="-0.2359536576113898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401</a:t>
                    </a:r>
                  </a:p>
                  <a:p>
                    <a:r>
                      <a:rPr lang="en-US" sz="1600" baseline="0" dirty="0" smtClean="0"/>
                      <a:t>83%</a:t>
                    </a:r>
                    <a:endParaRPr lang="en-US" sz="1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450198034741243"/>
                  <c:y val="0.1943928834043502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80</a:t>
                    </a:r>
                  </a:p>
                  <a:p>
                    <a:r>
                      <a:rPr lang="en-US" sz="1600" baseline="0" dirty="0" smtClean="0"/>
                      <a:t>17%</a:t>
                    </a:r>
                    <a:endParaRPr lang="en-US" sz="16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401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92734035795187"/>
          <c:y val="0.89752575751183561"/>
          <c:w val="0.53398506220799835"/>
          <c:h val="7.4651313979134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89971439749781"/>
          <c:y val="0.1923030871265119"/>
          <c:w val="0.52099660788015534"/>
          <c:h val="0.642788022709283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0284214337436662"/>
                  <c:y val="-0.214583661809508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1041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aseline="0" dirty="0" smtClean="0"/>
                      <a:t>85%</a:t>
                    </a:r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996467912016782"/>
                  <c:y val="0.162149841932087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191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aseline="0" dirty="0" smtClean="0"/>
                      <a:t>15%</a:t>
                    </a:r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1041</c:v>
                </c:pt>
                <c:pt idx="1">
                  <c:v>191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49401831535474"/>
          <c:y val="0.84680103845714971"/>
          <c:w val="0.53398506220799835"/>
          <c:h val="7.4651313979134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view3D>
      <c:rotX val="6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761831528871391"/>
          <c:y val="0.2244572438685957"/>
          <c:w val="0.60936679790026249"/>
          <c:h val="0.737959502787659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Lbls>
            <c:dLbl>
              <c:idx val="2"/>
              <c:layout>
                <c:manualLayout>
                  <c:x val="7.146417732939632E-2"/>
                  <c:y val="0.17410279639024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9F-E942-844C-4DAD1C0AA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8585342847769031"/>
          <c:y val="0"/>
          <c:w val="0.18602157152230975"/>
          <c:h val="0.3391807071488375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89971439749781"/>
          <c:y val="0.1923030871265119"/>
          <c:w val="0.52099660788015534"/>
          <c:h val="0.642788022709283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510948039182457"/>
                  <c:y val="-0.2596653792704928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2564</a:t>
                    </a:r>
                  </a:p>
                  <a:p>
                    <a:r>
                      <a:rPr lang="en-US" sz="1400" baseline="0" dirty="0" smtClean="0"/>
                      <a:t>72%</a:t>
                    </a:r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557849229110682"/>
                  <c:y val="0.173669360354590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1007</a:t>
                    </a:r>
                  </a:p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sz="1200" baseline="0" dirty="0" smtClean="0"/>
                      <a:t>28%</a:t>
                    </a:r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2564</c:v>
                </c:pt>
                <c:pt idx="1">
                  <c:v>1007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792734035795187"/>
          <c:y val="0.89752575751183561"/>
          <c:w val="0.53398506220799835"/>
          <c:h val="7.4651313979134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10162401574798E-2"/>
          <c:y val="0.31091685873852032"/>
          <c:w val="0.92687733759842639"/>
          <c:h val="0.483790484804067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Matched</c:v>
                </c:pt>
                <c:pt idx="1">
                  <c:v>Not Matched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2017</c:v>
                </c:pt>
                <c:pt idx="1">
                  <c:v>2654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Matched</c:v>
                </c:pt>
                <c:pt idx="1">
                  <c:v>Not Matched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559</c:v>
                </c:pt>
                <c:pt idx="1">
                  <c:v>1124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26789752"/>
        <c:axId val="526787008"/>
      </c:barChart>
      <c:catAx>
        <c:axId val="526789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787008"/>
        <c:crosses val="autoZero"/>
        <c:auto val="1"/>
        <c:lblAlgn val="ctr"/>
        <c:lblOffset val="100"/>
        <c:noMultiLvlLbl val="0"/>
      </c:catAx>
      <c:valAx>
        <c:axId val="526787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52678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23051466392789"/>
          <c:y val="9.2537331228666572E-2"/>
          <c:w val="0.45904484765491271"/>
          <c:h val="0.81492533754266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10000"/>
                </a:schemeClr>
              </a:solidFill>
            </c:spPr>
          </c:dPt>
          <c:dLbls>
            <c:dLbl>
              <c:idx val="0"/>
              <c:layout>
                <c:manualLayout>
                  <c:x val="-0.16341207349081366"/>
                  <c:y val="-2.0384781922949569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</a:defRPr>
                    </a:pPr>
                    <a:r>
                      <a:rPr lang="en-US" sz="1050" dirty="0"/>
                      <a:t>76%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Same City</c:v>
                </c:pt>
                <c:pt idx="1">
                  <c:v>Abroad</c:v>
                </c:pt>
                <c:pt idx="2">
                  <c:v>Anycity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0.76</c:v>
                </c:pt>
                <c:pt idx="1">
                  <c:v>0.13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AD-C94D-A03E-7AD0F4962E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20201568"/>
        <c:axId val="520201960"/>
      </c:barChart>
      <c:catAx>
        <c:axId val="520201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520201960"/>
        <c:crosses val="autoZero"/>
        <c:auto val="1"/>
        <c:lblAlgn val="ctr"/>
        <c:lblOffset val="100"/>
        <c:noMultiLvlLbl val="0"/>
      </c:catAx>
      <c:valAx>
        <c:axId val="5202019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52020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512734490009804E-2"/>
          <c:y val="7.035469893412253E-3"/>
          <c:w val="0.67585150413890571"/>
          <c:h val="0.933734939759036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19"/>
          </c:dPt>
          <c:dPt>
            <c:idx val="1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07053990909591"/>
                  <c:y val="0.12979835666618617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Interested</c:v>
                </c:pt>
                <c:pt idx="1">
                  <c:v>Not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50-6142-8493-2377A44DE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29967744995731"/>
          <c:w val="0.86261003432263272"/>
          <c:h val="0.13524523290010435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1.5048128833310904E-2"/>
                  <c:y val="0.1554054054054054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355497229512974E-2"/>
                  <c:y val="0.12144103616858741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Conventional</c:v>
                </c:pt>
                <c:pt idx="1">
                  <c:v>Tech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99-A042-B138-3B2B20211B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20204312"/>
        <c:axId val="520203528"/>
        <c:axId val="0"/>
      </c:bar3DChart>
      <c:catAx>
        <c:axId val="520204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520203528"/>
        <c:crosses val="autoZero"/>
        <c:auto val="1"/>
        <c:lblAlgn val="ctr"/>
        <c:lblOffset val="100"/>
        <c:noMultiLvlLbl val="0"/>
      </c:catAx>
      <c:valAx>
        <c:axId val="520203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20204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470018170805573"/>
          <c:w val="0.78098324247930551"/>
          <c:h val="0.676895442156268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-0.23442627363887206"/>
                  <c:y val="-8.1394230769230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Job</c:v>
                </c:pt>
                <c:pt idx="1">
                  <c:v>own business</c:v>
                </c:pt>
                <c:pt idx="2">
                  <c:v>Studies</c:v>
                </c:pt>
                <c:pt idx="3">
                  <c:v>Not Interested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652</c:v>
                </c:pt>
                <c:pt idx="1">
                  <c:v>321</c:v>
                </c:pt>
                <c:pt idx="2">
                  <c:v>185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94-4143-8C34-DA40399A340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05"/>
          <c:y val="2.8846153846153848E-2"/>
          <c:w val="0.9"/>
          <c:h val="0.14879580557238037"/>
        </c:manualLayout>
      </c:layout>
      <c:overlay val="0"/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259175543795833"/>
          <c:y val="4.6286425503455991E-2"/>
          <c:w val="0.46451168001873155"/>
          <c:h val="0.8302831064873280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Distance Issue</c:v>
                </c:pt>
                <c:pt idx="1">
                  <c:v>Environment</c:v>
                </c:pt>
                <c:pt idx="2">
                  <c:v>Family did not allow</c:v>
                </c:pt>
                <c:pt idx="3">
                  <c:v>Long working hours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FB-EF4A-A328-AB6DE8AEA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67650040606923156"/>
          <c:w val="1"/>
          <c:h val="0.32349959393076838"/>
        </c:manualLayout>
      </c:layout>
      <c:overlay val="0"/>
      <c:txPr>
        <a:bodyPr/>
        <a:lstStyle/>
        <a:p>
          <a:pPr>
            <a:defRPr sz="7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89E-4B4E-B5CE-7C88D5C71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60169003264846"/>
          <c:y val="0.2941746513613509"/>
          <c:w val="0.23583733435759555"/>
          <c:h val="0.10442178161464756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0.11925</cdr:x>
      <cdr:y>0.19293</cdr:y>
    </cdr:from>
    <cdr:to>
      <cdr:x>0.77758</cdr:x>
      <cdr:y>0.92357</cdr:y>
    </cdr:to>
    <cdr:sp macro="" textlink="">
      <cdr:nvSpPr>
        <cdr:cNvPr id="2" name="Arc 1"/>
        <cdr:cNvSpPr/>
      </cdr:nvSpPr>
      <cdr:spPr>
        <a:xfrm xmlns:a="http://schemas.openxmlformats.org/drawingml/2006/main">
          <a:off x="354396" y="509648"/>
          <a:ext cx="1956410" cy="1930051"/>
        </a:xfrm>
        <a:prstGeom xmlns:a="http://schemas.openxmlformats.org/drawingml/2006/main" prst="arc">
          <a:avLst>
            <a:gd name="adj1" fmla="val 17722102"/>
            <a:gd name="adj2" fmla="val 3289772"/>
          </a:avLst>
        </a:prstGeom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0.46791</cdr:x>
      <cdr:y>0.20763</cdr:y>
    </cdr:from>
    <cdr:to>
      <cdr:x>0.94352</cdr:x>
      <cdr:y>0.34491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73277" y="625683"/>
          <a:ext cx="3225492" cy="413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Top Employers in Job Placement</a:t>
          </a:r>
          <a:endParaRPr lang="en-US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0.36885</cdr:x>
      <cdr:y>0.1305</cdr:y>
    </cdr:from>
    <cdr:to>
      <cdr:x>0.84446</cdr:x>
      <cdr:y>0.26778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01439" y="393254"/>
          <a:ext cx="3225492" cy="413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/>
            <a:t>Top Employers in Recruitment Drives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E3AE53-0E82-40A8-ACB8-4EA549F4890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C906AE-BF29-4D4C-8C96-D15D8D23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A492E-F873-48A1-8FE6-45708AD51EC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389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8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A492E-F873-48A1-8FE6-45708AD51E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9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9347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2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06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901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10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42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78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2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823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B47474-984A-4090-AC20-98242EB09510}"/>
              </a:ext>
            </a:extLst>
          </p:cNvPr>
          <p:cNvSpPr/>
          <p:nvPr userDrawn="1"/>
        </p:nvSpPr>
        <p:spPr>
          <a:xfrm>
            <a:off x="0" y="1491630"/>
            <a:ext cx="9144000" cy="21602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930F240-0CAF-4377-8C66-C79A9700127F}"/>
              </a:ext>
            </a:extLst>
          </p:cNvPr>
          <p:cNvSpPr/>
          <p:nvPr userDrawn="1"/>
        </p:nvSpPr>
        <p:spPr>
          <a:xfrm>
            <a:off x="5193911" y="3776260"/>
            <a:ext cx="3323493" cy="3366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ko-KR" altLang="en-US" sz="2000">
              <a:solidFill>
                <a:prstClr val="white"/>
              </a:solidFill>
            </a:endParaRPr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xmlns="" id="{09D52290-FED8-432E-A9AF-895F42C29BF1}"/>
              </a:ext>
            </a:extLst>
          </p:cNvPr>
          <p:cNvGrpSpPr/>
          <p:nvPr userDrawn="1"/>
        </p:nvGrpSpPr>
        <p:grpSpPr>
          <a:xfrm>
            <a:off x="5144440" y="1189037"/>
            <a:ext cx="3426278" cy="2765427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6DF2C3D3-4FC4-450E-A75F-6CA28E9A260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155DD87-3668-41CD-B8FE-F7680E231E6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1B24015-CBFE-4CE0-8A31-5115F8BF116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E3E8073-D26E-4946-A0FB-859AFD2C591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5CFD02F-04CF-4A4F-B2ED-42A6C2D5743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15426560-F548-478A-8C28-622AA658C2F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4F41FF2-11EF-4478-BD9D-633C60DB987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13A2F72-37C9-40A6-AB61-B60154A9A23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9F356DA8-6399-4BA3-920F-87F949C1BA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253610" y="1288506"/>
            <a:ext cx="3191882" cy="19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27" indent="0">
              <a:buNone/>
              <a:defRPr sz="2100"/>
            </a:lvl2pPr>
            <a:lvl3pPr marL="685665" indent="0">
              <a:buNone/>
              <a:defRPr sz="1800"/>
            </a:lvl3pPr>
            <a:lvl4pPr marL="1028496" indent="0">
              <a:buNone/>
              <a:defRPr sz="1500"/>
            </a:lvl4pPr>
            <a:lvl5pPr marL="1371328" indent="0">
              <a:buNone/>
              <a:defRPr sz="1500"/>
            </a:lvl5pPr>
            <a:lvl6pPr marL="1714166" indent="0">
              <a:buNone/>
              <a:defRPr sz="1500"/>
            </a:lvl6pPr>
            <a:lvl7pPr marL="2056993" indent="0">
              <a:buNone/>
              <a:defRPr sz="1500"/>
            </a:lvl7pPr>
            <a:lvl8pPr marL="2399820" indent="0">
              <a:buNone/>
              <a:defRPr sz="1500"/>
            </a:lvl8pPr>
            <a:lvl9pPr marL="2742647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870C11E2-F55D-4B43-8F26-02B3875E4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751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2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3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33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33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33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33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3" y="4472730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33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33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33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33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33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5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3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6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3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310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1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35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3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41908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355" lvl="1" indent="-41908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532" lvl="2" indent="-41908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709" lvl="3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5886" lvl="4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064" lvl="5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240" lvl="6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418" lvl="7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595" lvl="8" indent="-41908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algn="ctr" defTabSz="914355">
              <a:buClr>
                <a:srgbClr val="000000"/>
              </a:buClr>
              <a:buFont typeface="Arial"/>
              <a:buNone/>
            </a:pPr>
            <a:r>
              <a:rPr lang="en" sz="7200" b="1" kern="0" dirty="0">
                <a:solidFill>
                  <a:srgbClr val="FF9800"/>
                </a:solidFill>
                <a:cs typeface="Arial"/>
                <a:sym typeface="Arial"/>
              </a:rPr>
              <a:t>“</a:t>
            </a:r>
            <a:endParaRPr sz="7200" b="1" kern="0" dirty="0">
              <a:solidFill>
                <a:srgbClr val="FF98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57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4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2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48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3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777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1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9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00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3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41908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355" lvl="1" indent="-41908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532" lvl="2" indent="-41908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709" lvl="3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5886" lvl="4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064" lvl="5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240" lvl="6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418" lvl="7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595" lvl="8" indent="-41908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algn="ctr" defTabSz="914355">
              <a:buClr>
                <a:srgbClr val="000000"/>
              </a:buClr>
              <a:buFont typeface="Arial"/>
              <a:buNone/>
            </a:pPr>
            <a:r>
              <a:rPr lang="en" sz="7200" b="1" kern="0" dirty="0">
                <a:solidFill>
                  <a:srgbClr val="FF9800"/>
                </a:solidFill>
                <a:cs typeface="Arial"/>
                <a:sym typeface="Arial"/>
              </a:rPr>
              <a:t>“</a:t>
            </a:r>
            <a:endParaRPr sz="7200" b="1" kern="0" dirty="0">
              <a:solidFill>
                <a:srgbClr val="FF98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12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4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marL="457178" lvl="0" indent="-380981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355" lvl="1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532" lvl="2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709" lvl="3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5886" lvl="4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064" lvl="5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240" lvl="6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418" lvl="7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595" lvl="8" indent="-380981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4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03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46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3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16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1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97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3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41908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355" lvl="1" indent="-41908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532" lvl="2" indent="-41908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709" lvl="3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5886" lvl="4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064" lvl="5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240" lvl="6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418" lvl="7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595" lvl="8" indent="-41908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algn="ctr" defTabSz="914355">
              <a:buClr>
                <a:srgbClr val="000000"/>
              </a:buClr>
              <a:buFont typeface="Arial"/>
              <a:buNone/>
            </a:pPr>
            <a:r>
              <a:rPr lang="en" sz="7200" b="1" kern="0" dirty="0">
                <a:solidFill>
                  <a:srgbClr val="FF9800"/>
                </a:solidFill>
                <a:cs typeface="Arial"/>
                <a:sym typeface="Arial"/>
              </a:rPr>
              <a:t>“</a:t>
            </a:r>
            <a:endParaRPr sz="7200" b="1" kern="0" dirty="0">
              <a:solidFill>
                <a:srgbClr val="FF98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56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4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marL="457178" lvl="0" indent="-380981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355" lvl="1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532" lvl="2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709" lvl="3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5886" lvl="4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064" lvl="5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240" lvl="6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418" lvl="7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595" lvl="8" indent="-380981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75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4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41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877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3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07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67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763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91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56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806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8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3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3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5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475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35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45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7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55417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396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DB47474-984A-4090-AC20-98242EB09510}"/>
              </a:ext>
            </a:extLst>
          </p:cNvPr>
          <p:cNvSpPr/>
          <p:nvPr userDrawn="1"/>
        </p:nvSpPr>
        <p:spPr>
          <a:xfrm>
            <a:off x="0" y="1491630"/>
            <a:ext cx="9144000" cy="21602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91419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930F240-0CAF-4377-8C66-C79A9700127F}"/>
              </a:ext>
            </a:extLst>
          </p:cNvPr>
          <p:cNvSpPr/>
          <p:nvPr userDrawn="1"/>
        </p:nvSpPr>
        <p:spPr>
          <a:xfrm>
            <a:off x="5193911" y="3776260"/>
            <a:ext cx="3323493" cy="3366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914198"/>
            <a:endParaRPr lang="ko-KR" altLang="en-US" sz="2000">
              <a:solidFill>
                <a:prstClr val="white"/>
              </a:solidFill>
            </a:endParaRPr>
          </a:p>
        </p:txBody>
      </p:sp>
      <p:grpSp>
        <p:nvGrpSpPr>
          <p:cNvPr id="4" name="Graphic 14">
            <a:extLst>
              <a:ext uri="{FF2B5EF4-FFF2-40B4-BE49-F238E27FC236}">
                <a16:creationId xmlns="" xmlns:a16="http://schemas.microsoft.com/office/drawing/2014/main" id="{09D52290-FED8-432E-A9AF-895F42C29BF1}"/>
              </a:ext>
            </a:extLst>
          </p:cNvPr>
          <p:cNvGrpSpPr/>
          <p:nvPr userDrawn="1"/>
        </p:nvGrpSpPr>
        <p:grpSpPr>
          <a:xfrm>
            <a:off x="5144440" y="1189037"/>
            <a:ext cx="3426278" cy="2765427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DF2C3D3-4FC4-450E-A75F-6CA28E9A260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155DD87-3668-41CD-B8FE-F7680E231E6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1B24015-CBFE-4CE0-8A31-5115F8BF116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E3E8073-D26E-4946-A0FB-859AFD2C591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5CFD02F-04CF-4A4F-B2ED-42A6C2D5743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5426560-F548-478A-8C28-622AA658C2F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4F41FF2-11EF-4478-BD9D-633C60DB987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13A2F72-37C9-40A6-AB61-B60154A9A23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9F356DA8-6399-4BA3-920F-87F949C1BA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253610" y="1288505"/>
            <a:ext cx="3191882" cy="19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36" indent="0">
              <a:buNone/>
              <a:defRPr sz="2100"/>
            </a:lvl2pPr>
            <a:lvl3pPr marL="685682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8" indent="0">
              <a:buNone/>
              <a:defRPr sz="1500"/>
            </a:lvl6pPr>
            <a:lvl7pPr marL="2057044" indent="0">
              <a:buNone/>
              <a:defRPr sz="1500"/>
            </a:lvl7pPr>
            <a:lvl8pPr marL="2399880" indent="0">
              <a:buNone/>
              <a:defRPr sz="1500"/>
            </a:lvl8pPr>
            <a:lvl9pPr marL="2742716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870C11E2-F55D-4B43-8F26-02B3875E4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7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714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C5A72C-9638-4167-8729-DDD4FF99C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5148F-F03B-4814-95E3-82272DCF7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CC152C-1778-4490-9346-521A4EFF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6C807D-730F-4629-8159-4E22C0D69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65CFEE-EB6E-4D44-9999-9A2FB66FC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05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C2482-8150-4739-AB32-0762DE64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7E082C-1051-46F6-841C-5DE8F8526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0F656A-02EE-4072-A40E-D0B574FB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148A9A-79F1-442F-A0DE-9AEBFDB6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EEFBC0-E0C3-4705-B3DA-0F7C421D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86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59648B-A720-4227-B46B-43F356CE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0ACF06C-FC55-49B1-8898-E908410E3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F1C2FC-FE73-4C3D-9A93-FAE18EAF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BD76B2-F18C-492B-8282-6449AE77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2D8040-FD67-46D0-93AD-345B59B7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0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8843FE-693F-42BC-B29A-776CF14B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FD7604-AE17-462A-8EA0-8F0C15E11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998F7CD-3CDA-4215-8E01-924208347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83F7DBE-FAEE-4293-B373-EE2B2FDF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F231F2-D9FF-48D0-A5CE-405A218C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3ED02F-B69A-4565-9A22-DBFD9E9B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85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8C67AC-CD86-4FEC-98BE-52F6D655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982AD8-BAC8-40A9-B676-7E8B94EFA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218D785-11A6-45A7-9667-248321B3C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A098BFB-45BB-4876-BAA0-BCBF0632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9A66160-9E41-49A2-A1E7-FB28A35B9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9FCECF-6BAC-45E4-9813-B0680D72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35E33C7-7AB4-44A9-9276-E45AD9D6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E3E71B-C773-4794-9133-7FB8EAEB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496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C022BB-8BE8-40D0-B0CA-7CD6950B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DF6DDC3-FE73-451F-A063-950ED8C1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485D591-0376-48DE-B3C0-76D51DEB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649D6C-2834-4B96-8D24-487E08B1E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922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CAD35A1-0541-4915-B331-D61A8ECF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C07BCA3-8BE4-453F-B182-1950F82B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914AD4-D528-41F1-AD49-4091D2EF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76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3DF642-3CA9-4F69-85A5-11ECAEE9D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9B98C8-CA78-462E-A326-C3F33B998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98F1B1-8C0E-4D88-8311-746A1D8CC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E8FA66C-5772-401D-8126-A1A70D438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000BCD-6AD6-45DA-95D3-5AE87773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3826701-D94E-4EFA-B4F6-634F0519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19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CA04E6-74D5-4825-A3DF-5FA85167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D66FEC-2A44-447B-AED0-73A04637B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50D1A4-72EB-4719-B168-FBCBA15F3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ECE18C-8BDC-43A6-B276-3D091CFF3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93C333-3BAC-4B32-9FF5-CD61E9E4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3004A6-3FF9-4C4A-B1BD-38608B4D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08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1192D1-D501-4607-AC2B-3DFC034E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AAD1096-8313-4B27-A0B2-6E57ABD65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9F582F9-D6BE-436F-9573-5A6E8E54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32536C-CC25-44B3-8376-E91441DA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5D0201-A862-4180-B1CD-301BDA88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93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CA0D232-C205-4BF3-882E-F08054040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6C801A-8BD6-4427-9FAC-BA0CAE9DC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63D700-B6D6-40EE-99BA-DC2A0477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F0B195-FBFD-4DCC-919F-13AAFF04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A78F81-CF7E-4A7B-8705-DF4E0607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88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7448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59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5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105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577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81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10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451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20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80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07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786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43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7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313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4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1765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DB47474-984A-4090-AC20-98242EB09510}"/>
              </a:ext>
            </a:extLst>
          </p:cNvPr>
          <p:cNvSpPr/>
          <p:nvPr userDrawn="1"/>
        </p:nvSpPr>
        <p:spPr>
          <a:xfrm>
            <a:off x="0" y="1491630"/>
            <a:ext cx="9144000" cy="216024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914198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2930F240-0CAF-4377-8C66-C79A9700127F}"/>
              </a:ext>
            </a:extLst>
          </p:cNvPr>
          <p:cNvSpPr/>
          <p:nvPr userDrawn="1"/>
        </p:nvSpPr>
        <p:spPr>
          <a:xfrm>
            <a:off x="5193911" y="3776260"/>
            <a:ext cx="3323493" cy="3366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914198"/>
            <a:endParaRPr lang="ko-KR" altLang="en-US" sz="2000">
              <a:solidFill>
                <a:prstClr val="white"/>
              </a:solidFill>
            </a:endParaRPr>
          </a:p>
        </p:txBody>
      </p:sp>
      <p:grpSp>
        <p:nvGrpSpPr>
          <p:cNvPr id="4" name="Graphic 14">
            <a:extLst>
              <a:ext uri="{FF2B5EF4-FFF2-40B4-BE49-F238E27FC236}">
                <a16:creationId xmlns="" xmlns:a16="http://schemas.microsoft.com/office/drawing/2014/main" id="{09D52290-FED8-432E-A9AF-895F42C29BF1}"/>
              </a:ext>
            </a:extLst>
          </p:cNvPr>
          <p:cNvGrpSpPr/>
          <p:nvPr userDrawn="1"/>
        </p:nvGrpSpPr>
        <p:grpSpPr>
          <a:xfrm>
            <a:off x="5144440" y="1189037"/>
            <a:ext cx="3426278" cy="2765427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6DF2C3D3-4FC4-450E-A75F-6CA28E9A260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155DD87-3668-41CD-B8FE-F7680E231E6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B1B24015-CBFE-4CE0-8A31-5115F8BF116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E3E8073-D26E-4946-A0FB-859AFD2C591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A5CFD02F-04CF-4A4F-B2ED-42A6C2D5743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15426560-F548-478A-8C28-622AA658C2F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04F41FF2-11EF-4478-BD9D-633C60DB987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C13A2F72-37C9-40A6-AB61-B60154A9A23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198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9F356DA8-6399-4BA3-920F-87F949C1BAE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253610" y="1288505"/>
            <a:ext cx="3191882" cy="19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836" indent="0">
              <a:buNone/>
              <a:defRPr sz="2100"/>
            </a:lvl2pPr>
            <a:lvl3pPr marL="685682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8" indent="0">
              <a:buNone/>
              <a:defRPr sz="1500"/>
            </a:lvl6pPr>
            <a:lvl7pPr marL="2057044" indent="0">
              <a:buNone/>
              <a:defRPr sz="1500"/>
            </a:lvl7pPr>
            <a:lvl8pPr marL="2399880" indent="0">
              <a:buNone/>
              <a:defRPr sz="1500"/>
            </a:lvl8pPr>
            <a:lvl9pPr marL="2742716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="" xmlns:a16="http://schemas.microsoft.com/office/drawing/2014/main" id="{870C11E2-F55D-4B43-8F26-02B3875E4F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9" y="254637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0200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3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6341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1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09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3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41908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355" lvl="1" indent="-41908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532" lvl="2" indent="-41908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709" lvl="3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5886" lvl="4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064" lvl="5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240" lvl="6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418" lvl="7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595" lvl="8" indent="-41908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algn="ctr" defTabSz="914355">
              <a:buClr>
                <a:srgbClr val="000000"/>
              </a:buClr>
              <a:buFont typeface="Arial"/>
              <a:buNone/>
            </a:pPr>
            <a:r>
              <a:rPr lang="en" sz="7200" b="1" kern="0" dirty="0">
                <a:solidFill>
                  <a:srgbClr val="FF9800"/>
                </a:solidFill>
                <a:cs typeface="Arial"/>
                <a:sym typeface="Arial"/>
              </a:rPr>
              <a:t>“</a:t>
            </a:r>
            <a:endParaRPr sz="7200" b="1" kern="0" dirty="0">
              <a:solidFill>
                <a:srgbClr val="FF98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166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4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marL="457178" lvl="0" indent="-380981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355" lvl="1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532" lvl="2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709" lvl="3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5886" lvl="4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064" lvl="5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240" lvl="6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418" lvl="7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595" lvl="8" indent="-380981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540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4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184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080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3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244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1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1" tIns="91421" rIns="91421" bIns="91421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9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57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defTabSz="914355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1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3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41908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355" lvl="1" indent="-41908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532" lvl="2" indent="-41908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709" lvl="3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5886" lvl="4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064" lvl="5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240" lvl="6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418" lvl="7" indent="-41908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595" lvl="8" indent="-41908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t" anchorCtr="0">
            <a:noAutofit/>
          </a:bodyPr>
          <a:lstStyle/>
          <a:p>
            <a:pPr algn="ctr" defTabSz="914355">
              <a:buClr>
                <a:srgbClr val="000000"/>
              </a:buClr>
              <a:buFont typeface="Arial"/>
              <a:buNone/>
            </a:pPr>
            <a:r>
              <a:rPr lang="en" sz="7200" b="1" kern="0" dirty="0">
                <a:solidFill>
                  <a:srgbClr val="FF9800"/>
                </a:solidFill>
                <a:cs typeface="Arial"/>
                <a:sym typeface="Arial"/>
              </a:rPr>
              <a:t>“</a:t>
            </a:r>
            <a:endParaRPr sz="7200" b="1" kern="0" dirty="0">
              <a:solidFill>
                <a:srgbClr val="FF98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639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4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marL="457178" lvl="0" indent="-380981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355" lvl="1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532" lvl="2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709" lvl="3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5886" lvl="4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064" lvl="5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240" lvl="6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418" lvl="7" indent="-380981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595" lvl="8" indent="-380981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763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4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51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1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3" y="4472729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55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5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535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FC454-D846-47E6-86E6-C7004B720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E25AD4-8F5F-455B-8327-0B6B31463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85EA2-9979-4F7D-A6E6-E876335E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D2BF87-A74C-4C7A-8B5C-E838B1F0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D67BBC-4A79-4C53-8FFF-9F7B3592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92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D50545-097A-425C-9BEC-109ED5F3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621C2F-20A3-4413-AD0A-A16F745CD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3B6F3E-8B92-438B-95B4-A9AD42A0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B7003A-CC2B-47AE-938A-7513F9AA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DF9E38-CE23-4441-B916-A4E66BA8A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216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38D155-2EAB-4582-A8F0-5CDB1BFC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4457FB-3CD4-4D6F-8A7B-AA0147159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98519F-10C6-4AF0-8532-F1022E7D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7B12F1-C17C-413B-9CCE-BCCD0955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0A64F9-1A4B-4ADA-849B-EEBAC713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29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C7349D-8AD6-4648-A508-BE866185A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BEEB22-25D4-439D-B6D6-7886DA073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56158E-26D8-4AEF-B6E9-FCA359AD1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03CB96-1472-4D87-AC10-BB2871E5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5837BE-107D-4010-BD47-46869166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2C0707-C02E-4094-AAAB-0A21BE60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286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31181E-BE2C-49E7-8C1A-27E7F9E5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7BD505-809B-432D-992B-FCE344CBE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00CEEEB-558D-4E51-B37F-4BF89E40D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19C9D05-5753-4F92-BAEF-85C258509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FCB3A53-39E4-414D-99E2-AA3EAA41A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C5230CA-F1D8-4687-9B7C-9FC9579C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E12C6BA-9C12-4A5F-85CA-5939CBB8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234BF3F-865D-4915-B2AB-C890652E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6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EDF2E-7B6A-4261-832A-13748540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59910EE-3BD7-4808-9F9C-E870CF98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E8413AB-D69C-45CC-98EA-44D6EC2C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1E20C7-F429-425C-B0CF-9132157F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8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9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3C6121-7C42-4DA3-8E82-A9488E9A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58DBCB-3CCE-4E2A-9F63-86B01F15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B3711D-F5FE-477B-96CE-8DCD74EE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600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2357BD4-677A-4390-9D26-79381F7C0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1340" y="9820"/>
            <a:ext cx="3762640" cy="4724623"/>
          </a:xfrm>
          <a:custGeom>
            <a:avLst/>
            <a:gdLst>
              <a:gd name="connsiteX0" fmla="*/ 2536065 w 5016853"/>
              <a:gd name="connsiteY0" fmla="*/ 5860925 h 6299497"/>
              <a:gd name="connsiteX1" fmla="*/ 2537689 w 5016853"/>
              <a:gd name="connsiteY1" fmla="*/ 5867941 h 6299497"/>
              <a:gd name="connsiteX2" fmla="*/ 2542291 w 5016853"/>
              <a:gd name="connsiteY2" fmla="*/ 5872493 h 6299497"/>
              <a:gd name="connsiteX3" fmla="*/ 2550231 w 5016853"/>
              <a:gd name="connsiteY3" fmla="*/ 5865925 h 6299497"/>
              <a:gd name="connsiteX4" fmla="*/ 2553317 w 5016853"/>
              <a:gd name="connsiteY4" fmla="*/ 5833281 h 6299497"/>
              <a:gd name="connsiteX5" fmla="*/ 2553581 w 5016853"/>
              <a:gd name="connsiteY5" fmla="*/ 5840167 h 6299497"/>
              <a:gd name="connsiteX6" fmla="*/ 2559543 w 5016853"/>
              <a:gd name="connsiteY6" fmla="*/ 5844848 h 6299497"/>
              <a:gd name="connsiteX7" fmla="*/ 2563170 w 5016853"/>
              <a:gd name="connsiteY7" fmla="*/ 5845191 h 6299497"/>
              <a:gd name="connsiteX8" fmla="*/ 2553317 w 5016853"/>
              <a:gd name="connsiteY8" fmla="*/ 5833281 h 6299497"/>
              <a:gd name="connsiteX9" fmla="*/ 3154341 w 5016853"/>
              <a:gd name="connsiteY9" fmla="*/ 5824235 h 6299497"/>
              <a:gd name="connsiteX10" fmla="*/ 3166449 w 5016853"/>
              <a:gd name="connsiteY10" fmla="*/ 5850996 h 6299497"/>
              <a:gd name="connsiteX11" fmla="*/ 3160078 w 5016853"/>
              <a:gd name="connsiteY11" fmla="*/ 5879671 h 6299497"/>
              <a:gd name="connsiteX12" fmla="*/ 3144823 w 5016853"/>
              <a:gd name="connsiteY12" fmla="*/ 5891037 h 6299497"/>
              <a:gd name="connsiteX13" fmla="*/ 3121406 w 5016853"/>
              <a:gd name="connsiteY13" fmla="*/ 5901631 h 6299497"/>
              <a:gd name="connsiteX14" fmla="*/ 3137873 w 5016853"/>
              <a:gd name="connsiteY14" fmla="*/ 5862932 h 6299497"/>
              <a:gd name="connsiteX15" fmla="*/ 3154341 w 5016853"/>
              <a:gd name="connsiteY15" fmla="*/ 5824235 h 6299497"/>
              <a:gd name="connsiteX16" fmla="*/ 2877307 w 5016853"/>
              <a:gd name="connsiteY16" fmla="*/ 5812679 h 6299497"/>
              <a:gd name="connsiteX17" fmla="*/ 2877117 w 5016853"/>
              <a:gd name="connsiteY17" fmla="*/ 5819524 h 6299497"/>
              <a:gd name="connsiteX18" fmla="*/ 2879905 w 5016853"/>
              <a:gd name="connsiteY18" fmla="*/ 5823904 h 6299497"/>
              <a:gd name="connsiteX19" fmla="*/ 2891129 w 5016853"/>
              <a:gd name="connsiteY19" fmla="*/ 5821306 h 6299497"/>
              <a:gd name="connsiteX20" fmla="*/ 2963421 w 5016853"/>
              <a:gd name="connsiteY20" fmla="*/ 5714694 h 6299497"/>
              <a:gd name="connsiteX21" fmla="*/ 2963685 w 5016853"/>
              <a:gd name="connsiteY21" fmla="*/ 5721580 h 6299497"/>
              <a:gd name="connsiteX22" fmla="*/ 2969647 w 5016853"/>
              <a:gd name="connsiteY22" fmla="*/ 5726261 h 6299497"/>
              <a:gd name="connsiteX23" fmla="*/ 2976902 w 5016853"/>
              <a:gd name="connsiteY23" fmla="*/ 5726947 h 6299497"/>
              <a:gd name="connsiteX24" fmla="*/ 2973140 w 5016853"/>
              <a:gd name="connsiteY24" fmla="*/ 5718358 h 6299497"/>
              <a:gd name="connsiteX25" fmla="*/ 2963421 w 5016853"/>
              <a:gd name="connsiteY25" fmla="*/ 5714694 h 6299497"/>
              <a:gd name="connsiteX26" fmla="*/ 3210503 w 5016853"/>
              <a:gd name="connsiteY26" fmla="*/ 5617290 h 6299497"/>
              <a:gd name="connsiteX27" fmla="*/ 3211955 w 5016853"/>
              <a:gd name="connsiteY27" fmla="*/ 5626119 h 6299497"/>
              <a:gd name="connsiteX28" fmla="*/ 3216385 w 5016853"/>
              <a:gd name="connsiteY28" fmla="*/ 5632484 h 6299497"/>
              <a:gd name="connsiteX29" fmla="*/ 3223118 w 5016853"/>
              <a:gd name="connsiteY29" fmla="*/ 5629005 h 6299497"/>
              <a:gd name="connsiteX30" fmla="*/ 3224668 w 5016853"/>
              <a:gd name="connsiteY30" fmla="*/ 5622289 h 6299497"/>
              <a:gd name="connsiteX31" fmla="*/ 2837396 w 5016853"/>
              <a:gd name="connsiteY31" fmla="*/ 5538098 h 6299497"/>
              <a:gd name="connsiteX32" fmla="*/ 2835681 w 5016853"/>
              <a:gd name="connsiteY32" fmla="*/ 5556234 h 6299497"/>
              <a:gd name="connsiteX33" fmla="*/ 2839315 w 5016853"/>
              <a:gd name="connsiteY33" fmla="*/ 5566183 h 6299497"/>
              <a:gd name="connsiteX34" fmla="*/ 2849162 w 5016853"/>
              <a:gd name="connsiteY34" fmla="*/ 5568488 h 6299497"/>
              <a:gd name="connsiteX35" fmla="*/ 3100951 w 5016853"/>
              <a:gd name="connsiteY35" fmla="*/ 5537400 h 6299497"/>
              <a:gd name="connsiteX36" fmla="*/ 3075352 w 5016853"/>
              <a:gd name="connsiteY36" fmla="*/ 5546874 h 6299497"/>
              <a:gd name="connsiteX37" fmla="*/ 3064534 w 5016853"/>
              <a:gd name="connsiteY37" fmla="*/ 5574212 h 6299497"/>
              <a:gd name="connsiteX38" fmla="*/ 3064191 w 5016853"/>
              <a:gd name="connsiteY38" fmla="*/ 5577840 h 6299497"/>
              <a:gd name="connsiteX39" fmla="*/ 3055081 w 5016853"/>
              <a:gd name="connsiteY39" fmla="*/ 5577435 h 6299497"/>
              <a:gd name="connsiteX40" fmla="*/ 3045712 w 5016853"/>
              <a:gd name="connsiteY40" fmla="*/ 5579752 h 6299497"/>
              <a:gd name="connsiteX41" fmla="*/ 3060203 w 5016853"/>
              <a:gd name="connsiteY41" fmla="*/ 5586153 h 6299497"/>
              <a:gd name="connsiteX42" fmla="*/ 3077670 w 5016853"/>
              <a:gd name="connsiteY42" fmla="*/ 5590093 h 6299497"/>
              <a:gd name="connsiteX43" fmla="*/ 3101148 w 5016853"/>
              <a:gd name="connsiteY43" fmla="*/ 5574015 h 6299497"/>
              <a:gd name="connsiteX44" fmla="*/ 3090585 w 5016853"/>
              <a:gd name="connsiteY44" fmla="*/ 5564782 h 6299497"/>
              <a:gd name="connsiteX45" fmla="*/ 3088697 w 5016853"/>
              <a:gd name="connsiteY45" fmla="*/ 5550880 h 6299497"/>
              <a:gd name="connsiteX46" fmla="*/ 3305244 w 5016853"/>
              <a:gd name="connsiteY46" fmla="*/ 5505483 h 6299497"/>
              <a:gd name="connsiteX47" fmla="*/ 3283084 w 5016853"/>
              <a:gd name="connsiteY47" fmla="*/ 5522142 h 6299497"/>
              <a:gd name="connsiteX48" fmla="*/ 3278680 w 5016853"/>
              <a:gd name="connsiteY48" fmla="*/ 5554205 h 6299497"/>
              <a:gd name="connsiteX49" fmla="*/ 3260741 w 5016853"/>
              <a:gd name="connsiteY49" fmla="*/ 5555253 h 6299497"/>
              <a:gd name="connsiteX50" fmla="*/ 3245007 w 5016853"/>
              <a:gd name="connsiteY50" fmla="*/ 5562000 h 6299497"/>
              <a:gd name="connsiteX51" fmla="*/ 3249175 w 5016853"/>
              <a:gd name="connsiteY51" fmla="*/ 5595330 h 6299497"/>
              <a:gd name="connsiteX52" fmla="*/ 3263210 w 5016853"/>
              <a:gd name="connsiteY52" fmla="*/ 5567838 h 6299497"/>
              <a:gd name="connsiteX53" fmla="*/ 3289562 w 5016853"/>
              <a:gd name="connsiteY53" fmla="*/ 5555234 h 6299497"/>
              <a:gd name="connsiteX54" fmla="*/ 3297403 w 5016853"/>
              <a:gd name="connsiteY54" fmla="*/ 5530358 h 6299497"/>
              <a:gd name="connsiteX55" fmla="*/ 3305244 w 5016853"/>
              <a:gd name="connsiteY55" fmla="*/ 5505483 h 6299497"/>
              <a:gd name="connsiteX56" fmla="*/ 2877439 w 5016853"/>
              <a:gd name="connsiteY56" fmla="*/ 5501630 h 6299497"/>
              <a:gd name="connsiteX57" fmla="*/ 2873641 w 5016853"/>
              <a:gd name="connsiteY57" fmla="*/ 5503100 h 6299497"/>
              <a:gd name="connsiteX58" fmla="*/ 2869843 w 5016853"/>
              <a:gd name="connsiteY58" fmla="*/ 5504571 h 6299497"/>
              <a:gd name="connsiteX59" fmla="*/ 2871295 w 5016853"/>
              <a:gd name="connsiteY59" fmla="*/ 5513399 h 6299497"/>
              <a:gd name="connsiteX60" fmla="*/ 2875725 w 5016853"/>
              <a:gd name="connsiteY60" fmla="*/ 5519765 h 6299497"/>
              <a:gd name="connsiteX61" fmla="*/ 2882458 w 5016853"/>
              <a:gd name="connsiteY61" fmla="*/ 5516285 h 6299497"/>
              <a:gd name="connsiteX62" fmla="*/ 2884008 w 5016853"/>
              <a:gd name="connsiteY62" fmla="*/ 5509569 h 6299497"/>
              <a:gd name="connsiteX63" fmla="*/ 2877439 w 5016853"/>
              <a:gd name="connsiteY63" fmla="*/ 5501630 h 6299497"/>
              <a:gd name="connsiteX64" fmla="*/ 3158735 w 5016853"/>
              <a:gd name="connsiteY64" fmla="*/ 5429417 h 6299497"/>
              <a:gd name="connsiteX65" fmla="*/ 3151658 w 5016853"/>
              <a:gd name="connsiteY65" fmla="*/ 5436525 h 6299497"/>
              <a:gd name="connsiteX66" fmla="*/ 3149765 w 5016853"/>
              <a:gd name="connsiteY66" fmla="*/ 5446867 h 6299497"/>
              <a:gd name="connsiteX67" fmla="*/ 3140240 w 5016853"/>
              <a:gd name="connsiteY67" fmla="*/ 5470211 h 6299497"/>
              <a:gd name="connsiteX68" fmla="*/ 3120603 w 5016853"/>
              <a:gd name="connsiteY68" fmla="*/ 5484365 h 6299497"/>
              <a:gd name="connsiteX69" fmla="*/ 3112762 w 5016853"/>
              <a:gd name="connsiteY69" fmla="*/ 5509240 h 6299497"/>
              <a:gd name="connsiteX70" fmla="*/ 3104920 w 5016853"/>
              <a:gd name="connsiteY70" fmla="*/ 5534117 h 6299497"/>
              <a:gd name="connsiteX71" fmla="*/ 3136846 w 5016853"/>
              <a:gd name="connsiteY71" fmla="*/ 5496422 h 6299497"/>
              <a:gd name="connsiteX72" fmla="*/ 3163588 w 5016853"/>
              <a:gd name="connsiteY72" fmla="*/ 5455493 h 6299497"/>
              <a:gd name="connsiteX73" fmla="*/ 3162650 w 5016853"/>
              <a:gd name="connsiteY73" fmla="*/ 5441224 h 6299497"/>
              <a:gd name="connsiteX74" fmla="*/ 3158735 w 5016853"/>
              <a:gd name="connsiteY74" fmla="*/ 5429417 h 6299497"/>
              <a:gd name="connsiteX75" fmla="*/ 2933311 w 5016853"/>
              <a:gd name="connsiteY75" fmla="*/ 5375167 h 6299497"/>
              <a:gd name="connsiteX76" fmla="*/ 2914688 w 5016853"/>
              <a:gd name="connsiteY76" fmla="*/ 5417321 h 6299497"/>
              <a:gd name="connsiteX77" fmla="*/ 2907390 w 5016853"/>
              <a:gd name="connsiteY77" fmla="*/ 5417089 h 6299497"/>
              <a:gd name="connsiteX78" fmla="*/ 2899836 w 5016853"/>
              <a:gd name="connsiteY78" fmla="*/ 5419576 h 6299497"/>
              <a:gd name="connsiteX79" fmla="*/ 2910466 w 5016853"/>
              <a:gd name="connsiteY79" fmla="*/ 5432933 h 6299497"/>
              <a:gd name="connsiteX80" fmla="*/ 2926795 w 5016853"/>
              <a:gd name="connsiteY80" fmla="*/ 5444083 h 6299497"/>
              <a:gd name="connsiteX81" fmla="*/ 2955615 w 5016853"/>
              <a:gd name="connsiteY81" fmla="*/ 5410212 h 6299497"/>
              <a:gd name="connsiteX82" fmla="*/ 2996095 w 5016853"/>
              <a:gd name="connsiteY82" fmla="*/ 5253020 h 6299497"/>
              <a:gd name="connsiteX83" fmla="*/ 2947622 w 5016853"/>
              <a:gd name="connsiteY83" fmla="*/ 5339925 h 6299497"/>
              <a:gd name="connsiteX84" fmla="*/ 2956336 w 5016853"/>
              <a:gd name="connsiteY84" fmla="*/ 5359047 h 6299497"/>
              <a:gd name="connsiteX85" fmla="*/ 2974239 w 5016853"/>
              <a:gd name="connsiteY85" fmla="*/ 5368059 h 6299497"/>
              <a:gd name="connsiteX86" fmla="*/ 2994370 w 5016853"/>
              <a:gd name="connsiteY86" fmla="*/ 5319643 h 6299497"/>
              <a:gd name="connsiteX87" fmla="*/ 3019427 w 5016853"/>
              <a:gd name="connsiteY87" fmla="*/ 5277182 h 6299497"/>
              <a:gd name="connsiteX88" fmla="*/ 3511043 w 5016853"/>
              <a:gd name="connsiteY88" fmla="*/ 5148005 h 6299497"/>
              <a:gd name="connsiteX89" fmla="*/ 3477567 w 5016853"/>
              <a:gd name="connsiteY89" fmla="*/ 5192415 h 6299497"/>
              <a:gd name="connsiteX90" fmla="*/ 3484676 w 5016853"/>
              <a:gd name="connsiteY90" fmla="*/ 5233342 h 6299497"/>
              <a:gd name="connsiteX91" fmla="*/ 3477790 w 5016853"/>
              <a:gd name="connsiteY91" fmla="*/ 5233606 h 6299497"/>
              <a:gd name="connsiteX92" fmla="*/ 3473109 w 5016853"/>
              <a:gd name="connsiteY92" fmla="*/ 5239567 h 6299497"/>
              <a:gd name="connsiteX93" fmla="*/ 3476161 w 5016853"/>
              <a:gd name="connsiteY93" fmla="*/ 5250836 h 6299497"/>
              <a:gd name="connsiteX94" fmla="*/ 3481933 w 5016853"/>
              <a:gd name="connsiteY94" fmla="*/ 5262359 h 6299497"/>
              <a:gd name="connsiteX95" fmla="*/ 3506294 w 5016853"/>
              <a:gd name="connsiteY95" fmla="*/ 5275641 h 6299497"/>
              <a:gd name="connsiteX96" fmla="*/ 3510950 w 5016853"/>
              <a:gd name="connsiteY96" fmla="*/ 5265103 h 6299497"/>
              <a:gd name="connsiteX97" fmla="*/ 3494186 w 5016853"/>
              <a:gd name="connsiteY97" fmla="*/ 5248880 h 6299497"/>
              <a:gd name="connsiteX98" fmla="*/ 3498817 w 5016853"/>
              <a:gd name="connsiteY98" fmla="*/ 5233764 h 6299497"/>
              <a:gd name="connsiteX99" fmla="*/ 3511095 w 5016853"/>
              <a:gd name="connsiteY99" fmla="*/ 5224862 h 6299497"/>
              <a:gd name="connsiteX100" fmla="*/ 3515150 w 5016853"/>
              <a:gd name="connsiteY100" fmla="*/ 5186819 h 6299497"/>
              <a:gd name="connsiteX101" fmla="*/ 3511043 w 5016853"/>
              <a:gd name="connsiteY101" fmla="*/ 5148005 h 6299497"/>
              <a:gd name="connsiteX102" fmla="*/ 3077013 w 5016853"/>
              <a:gd name="connsiteY102" fmla="*/ 5132586 h 6299497"/>
              <a:gd name="connsiteX103" fmla="*/ 3056820 w 5016853"/>
              <a:gd name="connsiteY103" fmla="*/ 5152634 h 6299497"/>
              <a:gd name="connsiteX104" fmla="*/ 3055791 w 5016853"/>
              <a:gd name="connsiteY104" fmla="*/ 5163514 h 6299497"/>
              <a:gd name="connsiteX105" fmla="*/ 3063046 w 5016853"/>
              <a:gd name="connsiteY105" fmla="*/ 5164200 h 6299497"/>
              <a:gd name="connsiteX106" fmla="*/ 3077725 w 5016853"/>
              <a:gd name="connsiteY106" fmla="*/ 5163759 h 6299497"/>
              <a:gd name="connsiteX107" fmla="*/ 3082552 w 5016853"/>
              <a:gd name="connsiteY107" fmla="*/ 5151407 h 6299497"/>
              <a:gd name="connsiteX108" fmla="*/ 2051530 w 5016853"/>
              <a:gd name="connsiteY108" fmla="*/ 5122925 h 6299497"/>
              <a:gd name="connsiteX109" fmla="*/ 2053153 w 5016853"/>
              <a:gd name="connsiteY109" fmla="*/ 5129941 h 6299497"/>
              <a:gd name="connsiteX110" fmla="*/ 2057755 w 5016853"/>
              <a:gd name="connsiteY110" fmla="*/ 5134493 h 6299497"/>
              <a:gd name="connsiteX111" fmla="*/ 2065695 w 5016853"/>
              <a:gd name="connsiteY111" fmla="*/ 5127925 h 6299497"/>
              <a:gd name="connsiteX112" fmla="*/ 2068781 w 5016853"/>
              <a:gd name="connsiteY112" fmla="*/ 5095281 h 6299497"/>
              <a:gd name="connsiteX113" fmla="*/ 2069045 w 5016853"/>
              <a:gd name="connsiteY113" fmla="*/ 5102167 h 6299497"/>
              <a:gd name="connsiteX114" fmla="*/ 2075007 w 5016853"/>
              <a:gd name="connsiteY114" fmla="*/ 5106848 h 6299497"/>
              <a:gd name="connsiteX115" fmla="*/ 2078634 w 5016853"/>
              <a:gd name="connsiteY115" fmla="*/ 5107191 h 6299497"/>
              <a:gd name="connsiteX116" fmla="*/ 2068781 w 5016853"/>
              <a:gd name="connsiteY116" fmla="*/ 5095281 h 6299497"/>
              <a:gd name="connsiteX117" fmla="*/ 2669805 w 5016853"/>
              <a:gd name="connsiteY117" fmla="*/ 5086235 h 6299497"/>
              <a:gd name="connsiteX118" fmla="*/ 2681913 w 5016853"/>
              <a:gd name="connsiteY118" fmla="*/ 5112996 h 6299497"/>
              <a:gd name="connsiteX119" fmla="*/ 2675543 w 5016853"/>
              <a:gd name="connsiteY119" fmla="*/ 5141671 h 6299497"/>
              <a:gd name="connsiteX120" fmla="*/ 2660287 w 5016853"/>
              <a:gd name="connsiteY120" fmla="*/ 5153037 h 6299497"/>
              <a:gd name="connsiteX121" fmla="*/ 2636870 w 5016853"/>
              <a:gd name="connsiteY121" fmla="*/ 5163631 h 6299497"/>
              <a:gd name="connsiteX122" fmla="*/ 2653338 w 5016853"/>
              <a:gd name="connsiteY122" fmla="*/ 5124932 h 6299497"/>
              <a:gd name="connsiteX123" fmla="*/ 2669805 w 5016853"/>
              <a:gd name="connsiteY123" fmla="*/ 5086235 h 6299497"/>
              <a:gd name="connsiteX124" fmla="*/ 3122399 w 5016853"/>
              <a:gd name="connsiteY124" fmla="*/ 5078324 h 6299497"/>
              <a:gd name="connsiteX125" fmla="*/ 3113772 w 5016853"/>
              <a:gd name="connsiteY125" fmla="*/ 5092146 h 6299497"/>
              <a:gd name="connsiteX126" fmla="*/ 3122056 w 5016853"/>
              <a:gd name="connsiteY126" fmla="*/ 5081951 h 6299497"/>
              <a:gd name="connsiteX127" fmla="*/ 2392771 w 5016853"/>
              <a:gd name="connsiteY127" fmla="*/ 5074679 h 6299497"/>
              <a:gd name="connsiteX128" fmla="*/ 2392581 w 5016853"/>
              <a:gd name="connsiteY128" fmla="*/ 5081524 h 6299497"/>
              <a:gd name="connsiteX129" fmla="*/ 2395369 w 5016853"/>
              <a:gd name="connsiteY129" fmla="*/ 5085904 h 6299497"/>
              <a:gd name="connsiteX130" fmla="*/ 2406594 w 5016853"/>
              <a:gd name="connsiteY130" fmla="*/ 5083306 h 6299497"/>
              <a:gd name="connsiteX131" fmla="*/ 3599216 w 5016853"/>
              <a:gd name="connsiteY131" fmla="*/ 5028257 h 6299497"/>
              <a:gd name="connsiteX132" fmla="*/ 3601814 w 5016853"/>
              <a:gd name="connsiteY132" fmla="*/ 5039482 h 6299497"/>
              <a:gd name="connsiteX133" fmla="*/ 3602842 w 5016853"/>
              <a:gd name="connsiteY133" fmla="*/ 5028600 h 6299497"/>
              <a:gd name="connsiteX134" fmla="*/ 3646514 w 5016853"/>
              <a:gd name="connsiteY134" fmla="*/ 4992475 h 6299497"/>
              <a:gd name="connsiteX135" fmla="*/ 3630977 w 5016853"/>
              <a:gd name="connsiteY135" fmla="*/ 5001984 h 6299497"/>
              <a:gd name="connsiteX136" fmla="*/ 3641858 w 5016853"/>
              <a:gd name="connsiteY136" fmla="*/ 5003013 h 6299497"/>
              <a:gd name="connsiteX137" fmla="*/ 3644185 w 5016853"/>
              <a:gd name="connsiteY137" fmla="*/ 4997744 h 6299497"/>
              <a:gd name="connsiteX138" fmla="*/ 3646514 w 5016853"/>
              <a:gd name="connsiteY138" fmla="*/ 4992475 h 6299497"/>
              <a:gd name="connsiteX139" fmla="*/ 2478886 w 5016853"/>
              <a:gd name="connsiteY139" fmla="*/ 4976694 h 6299497"/>
              <a:gd name="connsiteX140" fmla="*/ 2479150 w 5016853"/>
              <a:gd name="connsiteY140" fmla="*/ 4983580 h 6299497"/>
              <a:gd name="connsiteX141" fmla="*/ 2485112 w 5016853"/>
              <a:gd name="connsiteY141" fmla="*/ 4988261 h 6299497"/>
              <a:gd name="connsiteX142" fmla="*/ 2492366 w 5016853"/>
              <a:gd name="connsiteY142" fmla="*/ 4988947 h 6299497"/>
              <a:gd name="connsiteX143" fmla="*/ 2488604 w 5016853"/>
              <a:gd name="connsiteY143" fmla="*/ 4980358 h 6299497"/>
              <a:gd name="connsiteX144" fmla="*/ 2478886 w 5016853"/>
              <a:gd name="connsiteY144" fmla="*/ 4976694 h 6299497"/>
              <a:gd name="connsiteX145" fmla="*/ 3673421 w 5016853"/>
              <a:gd name="connsiteY145" fmla="*/ 4940125 h 6299497"/>
              <a:gd name="connsiteX146" fmla="*/ 3671706 w 5016853"/>
              <a:gd name="connsiteY146" fmla="*/ 4958261 h 6299497"/>
              <a:gd name="connsiteX147" fmla="*/ 3646316 w 5016853"/>
              <a:gd name="connsiteY147" fmla="*/ 4955860 h 6299497"/>
              <a:gd name="connsiteX148" fmla="*/ 3644945 w 5016853"/>
              <a:gd name="connsiteY148" fmla="*/ 4970369 h 6299497"/>
              <a:gd name="connsiteX149" fmla="*/ 3651169 w 5016853"/>
              <a:gd name="connsiteY149" fmla="*/ 4981936 h 6299497"/>
              <a:gd name="connsiteX150" fmla="*/ 3682588 w 5016853"/>
              <a:gd name="connsiteY150" fmla="*/ 4959290 h 6299497"/>
              <a:gd name="connsiteX151" fmla="*/ 3683959 w 5016853"/>
              <a:gd name="connsiteY151" fmla="*/ 4944782 h 6299497"/>
              <a:gd name="connsiteX152" fmla="*/ 3702240 w 5016853"/>
              <a:gd name="connsiteY152" fmla="*/ 4906254 h 6299497"/>
              <a:gd name="connsiteX153" fmla="*/ 3691016 w 5016853"/>
              <a:gd name="connsiteY153" fmla="*/ 4908852 h 6299497"/>
              <a:gd name="connsiteX154" fmla="*/ 3688272 w 5016853"/>
              <a:gd name="connsiteY154" fmla="*/ 4937870 h 6299497"/>
              <a:gd name="connsiteX155" fmla="*/ 3699208 w 5016853"/>
              <a:gd name="connsiteY155" fmla="*/ 4923808 h 6299497"/>
              <a:gd name="connsiteX156" fmla="*/ 3702240 w 5016853"/>
              <a:gd name="connsiteY156" fmla="*/ 4906254 h 6299497"/>
              <a:gd name="connsiteX157" fmla="*/ 2725967 w 5016853"/>
              <a:gd name="connsiteY157" fmla="*/ 4879290 h 6299497"/>
              <a:gd name="connsiteX158" fmla="*/ 2727420 w 5016853"/>
              <a:gd name="connsiteY158" fmla="*/ 4888119 h 6299497"/>
              <a:gd name="connsiteX159" fmla="*/ 2731849 w 5016853"/>
              <a:gd name="connsiteY159" fmla="*/ 4894484 h 6299497"/>
              <a:gd name="connsiteX160" fmla="*/ 2738583 w 5016853"/>
              <a:gd name="connsiteY160" fmla="*/ 4891005 h 6299497"/>
              <a:gd name="connsiteX161" fmla="*/ 2740133 w 5016853"/>
              <a:gd name="connsiteY161" fmla="*/ 4884289 h 6299497"/>
              <a:gd name="connsiteX162" fmla="*/ 3739487 w 5016853"/>
              <a:gd name="connsiteY162" fmla="*/ 4821947 h 6299497"/>
              <a:gd name="connsiteX163" fmla="*/ 3724699 w 5016853"/>
              <a:gd name="connsiteY163" fmla="*/ 4852570 h 6299497"/>
              <a:gd name="connsiteX164" fmla="*/ 3706012 w 5016853"/>
              <a:gd name="connsiteY164" fmla="*/ 4866356 h 6299497"/>
              <a:gd name="connsiteX165" fmla="*/ 3708593 w 5016853"/>
              <a:gd name="connsiteY165" fmla="*/ 4882610 h 6299497"/>
              <a:gd name="connsiteX166" fmla="*/ 3714150 w 5016853"/>
              <a:gd name="connsiteY166" fmla="*/ 4896402 h 6299497"/>
              <a:gd name="connsiteX167" fmla="*/ 3717710 w 5016853"/>
              <a:gd name="connsiteY167" fmla="*/ 4892622 h 6299497"/>
              <a:gd name="connsiteX168" fmla="*/ 3718806 w 5016853"/>
              <a:gd name="connsiteY168" fmla="*/ 4885863 h 6299497"/>
              <a:gd name="connsiteX169" fmla="*/ 3740353 w 5016853"/>
              <a:gd name="connsiteY169" fmla="*/ 4856337 h 6299497"/>
              <a:gd name="connsiteX170" fmla="*/ 3753997 w 5016853"/>
              <a:gd name="connsiteY170" fmla="*/ 4823319 h 6299497"/>
              <a:gd name="connsiteX171" fmla="*/ 1422050 w 5016853"/>
              <a:gd name="connsiteY171" fmla="*/ 4812584 h 6299497"/>
              <a:gd name="connsiteX172" fmla="*/ 1423674 w 5016853"/>
              <a:gd name="connsiteY172" fmla="*/ 4819600 h 6299497"/>
              <a:gd name="connsiteX173" fmla="*/ 1428276 w 5016853"/>
              <a:gd name="connsiteY173" fmla="*/ 4824151 h 6299497"/>
              <a:gd name="connsiteX174" fmla="*/ 1436216 w 5016853"/>
              <a:gd name="connsiteY174" fmla="*/ 4817583 h 6299497"/>
              <a:gd name="connsiteX175" fmla="*/ 2352860 w 5016853"/>
              <a:gd name="connsiteY175" fmla="*/ 4800098 h 6299497"/>
              <a:gd name="connsiteX176" fmla="*/ 2351145 w 5016853"/>
              <a:gd name="connsiteY176" fmla="*/ 4818234 h 6299497"/>
              <a:gd name="connsiteX177" fmla="*/ 2354779 w 5016853"/>
              <a:gd name="connsiteY177" fmla="*/ 4828184 h 6299497"/>
              <a:gd name="connsiteX178" fmla="*/ 2364626 w 5016853"/>
              <a:gd name="connsiteY178" fmla="*/ 4830488 h 6299497"/>
              <a:gd name="connsiteX179" fmla="*/ 2616415 w 5016853"/>
              <a:gd name="connsiteY179" fmla="*/ 4799400 h 6299497"/>
              <a:gd name="connsiteX180" fmla="*/ 2590817 w 5016853"/>
              <a:gd name="connsiteY180" fmla="*/ 4808874 h 6299497"/>
              <a:gd name="connsiteX181" fmla="*/ 2579998 w 5016853"/>
              <a:gd name="connsiteY181" fmla="*/ 4836212 h 6299497"/>
              <a:gd name="connsiteX182" fmla="*/ 2579655 w 5016853"/>
              <a:gd name="connsiteY182" fmla="*/ 4839840 h 6299497"/>
              <a:gd name="connsiteX183" fmla="*/ 2570545 w 5016853"/>
              <a:gd name="connsiteY183" fmla="*/ 4839435 h 6299497"/>
              <a:gd name="connsiteX184" fmla="*/ 2561176 w 5016853"/>
              <a:gd name="connsiteY184" fmla="*/ 4841752 h 6299497"/>
              <a:gd name="connsiteX185" fmla="*/ 2575667 w 5016853"/>
              <a:gd name="connsiteY185" fmla="*/ 4848153 h 6299497"/>
              <a:gd name="connsiteX186" fmla="*/ 2593135 w 5016853"/>
              <a:gd name="connsiteY186" fmla="*/ 4852093 h 6299497"/>
              <a:gd name="connsiteX187" fmla="*/ 2616612 w 5016853"/>
              <a:gd name="connsiteY187" fmla="*/ 4836015 h 6299497"/>
              <a:gd name="connsiteX188" fmla="*/ 2606050 w 5016853"/>
              <a:gd name="connsiteY188" fmla="*/ 4826782 h 6299497"/>
              <a:gd name="connsiteX189" fmla="*/ 2604162 w 5016853"/>
              <a:gd name="connsiteY189" fmla="*/ 4812880 h 6299497"/>
              <a:gd name="connsiteX190" fmla="*/ 1439302 w 5016853"/>
              <a:gd name="connsiteY190" fmla="*/ 4784939 h 6299497"/>
              <a:gd name="connsiteX191" fmla="*/ 1439566 w 5016853"/>
              <a:gd name="connsiteY191" fmla="*/ 4791825 h 6299497"/>
              <a:gd name="connsiteX192" fmla="*/ 1445528 w 5016853"/>
              <a:gd name="connsiteY192" fmla="*/ 4796506 h 6299497"/>
              <a:gd name="connsiteX193" fmla="*/ 1449155 w 5016853"/>
              <a:gd name="connsiteY193" fmla="*/ 4796849 h 6299497"/>
              <a:gd name="connsiteX194" fmla="*/ 1439302 w 5016853"/>
              <a:gd name="connsiteY194" fmla="*/ 4784939 h 6299497"/>
              <a:gd name="connsiteX195" fmla="*/ 2040326 w 5016853"/>
              <a:gd name="connsiteY195" fmla="*/ 4775893 h 6299497"/>
              <a:gd name="connsiteX196" fmla="*/ 2052434 w 5016853"/>
              <a:gd name="connsiteY196" fmla="*/ 4802654 h 6299497"/>
              <a:gd name="connsiteX197" fmla="*/ 2046063 w 5016853"/>
              <a:gd name="connsiteY197" fmla="*/ 4831329 h 6299497"/>
              <a:gd name="connsiteX198" fmla="*/ 2030808 w 5016853"/>
              <a:gd name="connsiteY198" fmla="*/ 4842696 h 6299497"/>
              <a:gd name="connsiteX199" fmla="*/ 2007391 w 5016853"/>
              <a:gd name="connsiteY199" fmla="*/ 4853289 h 6299497"/>
              <a:gd name="connsiteX200" fmla="*/ 2023858 w 5016853"/>
              <a:gd name="connsiteY200" fmla="*/ 4814591 h 6299497"/>
              <a:gd name="connsiteX201" fmla="*/ 2040326 w 5016853"/>
              <a:gd name="connsiteY201" fmla="*/ 4775893 h 6299497"/>
              <a:gd name="connsiteX202" fmla="*/ 2820709 w 5016853"/>
              <a:gd name="connsiteY202" fmla="*/ 4767483 h 6299497"/>
              <a:gd name="connsiteX203" fmla="*/ 2798548 w 5016853"/>
              <a:gd name="connsiteY203" fmla="*/ 4784142 h 6299497"/>
              <a:gd name="connsiteX204" fmla="*/ 2794144 w 5016853"/>
              <a:gd name="connsiteY204" fmla="*/ 4816205 h 6299497"/>
              <a:gd name="connsiteX205" fmla="*/ 2776205 w 5016853"/>
              <a:gd name="connsiteY205" fmla="*/ 4817253 h 6299497"/>
              <a:gd name="connsiteX206" fmla="*/ 2760471 w 5016853"/>
              <a:gd name="connsiteY206" fmla="*/ 4824000 h 6299497"/>
              <a:gd name="connsiteX207" fmla="*/ 2764639 w 5016853"/>
              <a:gd name="connsiteY207" fmla="*/ 4857330 h 6299497"/>
              <a:gd name="connsiteX208" fmla="*/ 2778674 w 5016853"/>
              <a:gd name="connsiteY208" fmla="*/ 4829838 h 6299497"/>
              <a:gd name="connsiteX209" fmla="*/ 2805026 w 5016853"/>
              <a:gd name="connsiteY209" fmla="*/ 4817234 h 6299497"/>
              <a:gd name="connsiteX210" fmla="*/ 2812867 w 5016853"/>
              <a:gd name="connsiteY210" fmla="*/ 4792358 h 6299497"/>
              <a:gd name="connsiteX211" fmla="*/ 2820709 w 5016853"/>
              <a:gd name="connsiteY211" fmla="*/ 4767483 h 6299497"/>
              <a:gd name="connsiteX212" fmla="*/ 1763292 w 5016853"/>
              <a:gd name="connsiteY212" fmla="*/ 4764337 h 6299497"/>
              <a:gd name="connsiteX213" fmla="*/ 1763102 w 5016853"/>
              <a:gd name="connsiteY213" fmla="*/ 4771182 h 6299497"/>
              <a:gd name="connsiteX214" fmla="*/ 1765890 w 5016853"/>
              <a:gd name="connsiteY214" fmla="*/ 4775562 h 6299497"/>
              <a:gd name="connsiteX215" fmla="*/ 1777114 w 5016853"/>
              <a:gd name="connsiteY215" fmla="*/ 4772964 h 6299497"/>
              <a:gd name="connsiteX216" fmla="*/ 2392904 w 5016853"/>
              <a:gd name="connsiteY216" fmla="*/ 4763630 h 6299497"/>
              <a:gd name="connsiteX217" fmla="*/ 2389106 w 5016853"/>
              <a:gd name="connsiteY217" fmla="*/ 4765100 h 6299497"/>
              <a:gd name="connsiteX218" fmla="*/ 2385307 w 5016853"/>
              <a:gd name="connsiteY218" fmla="*/ 4766571 h 6299497"/>
              <a:gd name="connsiteX219" fmla="*/ 2386760 w 5016853"/>
              <a:gd name="connsiteY219" fmla="*/ 4775399 h 6299497"/>
              <a:gd name="connsiteX220" fmla="*/ 2391189 w 5016853"/>
              <a:gd name="connsiteY220" fmla="*/ 4781765 h 6299497"/>
              <a:gd name="connsiteX221" fmla="*/ 2397923 w 5016853"/>
              <a:gd name="connsiteY221" fmla="*/ 4778285 h 6299497"/>
              <a:gd name="connsiteX222" fmla="*/ 2399473 w 5016853"/>
              <a:gd name="connsiteY222" fmla="*/ 4771569 h 6299497"/>
              <a:gd name="connsiteX223" fmla="*/ 2392904 w 5016853"/>
              <a:gd name="connsiteY223" fmla="*/ 4763630 h 6299497"/>
              <a:gd name="connsiteX224" fmla="*/ 727892 w 5016853"/>
              <a:gd name="connsiteY224" fmla="*/ 4746951 h 6299497"/>
              <a:gd name="connsiteX225" fmla="*/ 729516 w 5016853"/>
              <a:gd name="connsiteY225" fmla="*/ 4753967 h 6299497"/>
              <a:gd name="connsiteX226" fmla="*/ 734118 w 5016853"/>
              <a:gd name="connsiteY226" fmla="*/ 4758519 h 6299497"/>
              <a:gd name="connsiteX227" fmla="*/ 742057 w 5016853"/>
              <a:gd name="connsiteY227" fmla="*/ 4751951 h 6299497"/>
              <a:gd name="connsiteX228" fmla="*/ 745144 w 5016853"/>
              <a:gd name="connsiteY228" fmla="*/ 4719307 h 6299497"/>
              <a:gd name="connsiteX229" fmla="*/ 745408 w 5016853"/>
              <a:gd name="connsiteY229" fmla="*/ 4726193 h 6299497"/>
              <a:gd name="connsiteX230" fmla="*/ 751370 w 5016853"/>
              <a:gd name="connsiteY230" fmla="*/ 4730874 h 6299497"/>
              <a:gd name="connsiteX231" fmla="*/ 754997 w 5016853"/>
              <a:gd name="connsiteY231" fmla="*/ 4731217 h 6299497"/>
              <a:gd name="connsiteX232" fmla="*/ 745144 w 5016853"/>
              <a:gd name="connsiteY232" fmla="*/ 4719307 h 6299497"/>
              <a:gd name="connsiteX233" fmla="*/ 3870158 w 5016853"/>
              <a:gd name="connsiteY233" fmla="*/ 4717196 h 6299497"/>
              <a:gd name="connsiteX234" fmla="*/ 3866126 w 5016853"/>
              <a:gd name="connsiteY234" fmla="*/ 4725963 h 6299497"/>
              <a:gd name="connsiteX235" fmla="*/ 3864815 w 5016853"/>
              <a:gd name="connsiteY235" fmla="*/ 4734988 h 6299497"/>
              <a:gd name="connsiteX236" fmla="*/ 3873784 w 5016853"/>
              <a:gd name="connsiteY236" fmla="*/ 4717539 h 6299497"/>
              <a:gd name="connsiteX237" fmla="*/ 1069134 w 5016853"/>
              <a:gd name="connsiteY237" fmla="*/ 4698705 h 6299497"/>
              <a:gd name="connsiteX238" fmla="*/ 1068944 w 5016853"/>
              <a:gd name="connsiteY238" fmla="*/ 4705550 h 6299497"/>
              <a:gd name="connsiteX239" fmla="*/ 1071732 w 5016853"/>
              <a:gd name="connsiteY239" fmla="*/ 4709930 h 6299497"/>
              <a:gd name="connsiteX240" fmla="*/ 1082956 w 5016853"/>
              <a:gd name="connsiteY240" fmla="*/ 4707332 h 6299497"/>
              <a:gd name="connsiteX241" fmla="*/ 2674199 w 5016853"/>
              <a:gd name="connsiteY241" fmla="*/ 4691417 h 6299497"/>
              <a:gd name="connsiteX242" fmla="*/ 2667123 w 5016853"/>
              <a:gd name="connsiteY242" fmla="*/ 4698525 h 6299497"/>
              <a:gd name="connsiteX243" fmla="*/ 2665230 w 5016853"/>
              <a:gd name="connsiteY243" fmla="*/ 4708867 h 6299497"/>
              <a:gd name="connsiteX244" fmla="*/ 2655704 w 5016853"/>
              <a:gd name="connsiteY244" fmla="*/ 4732211 h 6299497"/>
              <a:gd name="connsiteX245" fmla="*/ 2636068 w 5016853"/>
              <a:gd name="connsiteY245" fmla="*/ 4746365 h 6299497"/>
              <a:gd name="connsiteX246" fmla="*/ 2628226 w 5016853"/>
              <a:gd name="connsiteY246" fmla="*/ 4771240 h 6299497"/>
              <a:gd name="connsiteX247" fmla="*/ 2620385 w 5016853"/>
              <a:gd name="connsiteY247" fmla="*/ 4796117 h 6299497"/>
              <a:gd name="connsiteX248" fmla="*/ 2652311 w 5016853"/>
              <a:gd name="connsiteY248" fmla="*/ 4758422 h 6299497"/>
              <a:gd name="connsiteX249" fmla="*/ 2679052 w 5016853"/>
              <a:gd name="connsiteY249" fmla="*/ 4717493 h 6299497"/>
              <a:gd name="connsiteX250" fmla="*/ 2678114 w 5016853"/>
              <a:gd name="connsiteY250" fmla="*/ 4703224 h 6299497"/>
              <a:gd name="connsiteX251" fmla="*/ 2674199 w 5016853"/>
              <a:gd name="connsiteY251" fmla="*/ 4691417 h 6299497"/>
              <a:gd name="connsiteX252" fmla="*/ 1366329 w 5016853"/>
              <a:gd name="connsiteY252" fmla="*/ 4669803 h 6299497"/>
              <a:gd name="connsiteX253" fmla="*/ 1360479 w 5016853"/>
              <a:gd name="connsiteY253" fmla="*/ 4675018 h 6299497"/>
              <a:gd name="connsiteX254" fmla="*/ 1365687 w 5016853"/>
              <a:gd name="connsiteY254" fmla="*/ 4682830 h 6299497"/>
              <a:gd name="connsiteX255" fmla="*/ 1367911 w 5016853"/>
              <a:gd name="connsiteY255" fmla="*/ 4685095 h 6299497"/>
              <a:gd name="connsiteX256" fmla="*/ 1849407 w 5016853"/>
              <a:gd name="connsiteY256" fmla="*/ 4666352 h 6299497"/>
              <a:gd name="connsiteX257" fmla="*/ 1849670 w 5016853"/>
              <a:gd name="connsiteY257" fmla="*/ 4673239 h 6299497"/>
              <a:gd name="connsiteX258" fmla="*/ 1855632 w 5016853"/>
              <a:gd name="connsiteY258" fmla="*/ 4677920 h 6299497"/>
              <a:gd name="connsiteX259" fmla="*/ 1862887 w 5016853"/>
              <a:gd name="connsiteY259" fmla="*/ 4678606 h 6299497"/>
              <a:gd name="connsiteX260" fmla="*/ 1859125 w 5016853"/>
              <a:gd name="connsiteY260" fmla="*/ 4670016 h 6299497"/>
              <a:gd name="connsiteX261" fmla="*/ 1849407 w 5016853"/>
              <a:gd name="connsiteY261" fmla="*/ 4666352 h 6299497"/>
              <a:gd name="connsiteX262" fmla="*/ 3855254 w 5016853"/>
              <a:gd name="connsiteY262" fmla="*/ 4642595 h 6299497"/>
              <a:gd name="connsiteX263" fmla="*/ 3837316 w 5016853"/>
              <a:gd name="connsiteY263" fmla="*/ 4677494 h 6299497"/>
              <a:gd name="connsiteX264" fmla="*/ 3819377 w 5016853"/>
              <a:gd name="connsiteY264" fmla="*/ 4712395 h 6299497"/>
              <a:gd name="connsiteX265" fmla="*/ 3794871 w 5016853"/>
              <a:gd name="connsiteY265" fmla="*/ 4739354 h 6299497"/>
              <a:gd name="connsiteX266" fmla="*/ 3795135 w 5016853"/>
              <a:gd name="connsiteY266" fmla="*/ 4746240 h 6299497"/>
              <a:gd name="connsiteX267" fmla="*/ 3801096 w 5016853"/>
              <a:gd name="connsiteY267" fmla="*/ 4750921 h 6299497"/>
              <a:gd name="connsiteX268" fmla="*/ 3823202 w 5016853"/>
              <a:gd name="connsiteY268" fmla="*/ 4749352 h 6299497"/>
              <a:gd name="connsiteX269" fmla="*/ 3837777 w 5016853"/>
              <a:gd name="connsiteY269" fmla="*/ 4720996 h 6299497"/>
              <a:gd name="connsiteX270" fmla="*/ 3847168 w 5016853"/>
              <a:gd name="connsiteY270" fmla="*/ 4689406 h 6299497"/>
              <a:gd name="connsiteX271" fmla="*/ 3860861 w 5016853"/>
              <a:gd name="connsiteY271" fmla="*/ 4665540 h 6299497"/>
              <a:gd name="connsiteX272" fmla="*/ 3877017 w 5016853"/>
              <a:gd name="connsiteY272" fmla="*/ 4644652 h 6299497"/>
              <a:gd name="connsiteX273" fmla="*/ 2448776 w 5016853"/>
              <a:gd name="connsiteY273" fmla="*/ 4637167 h 6299497"/>
              <a:gd name="connsiteX274" fmla="*/ 2430152 w 5016853"/>
              <a:gd name="connsiteY274" fmla="*/ 4679321 h 6299497"/>
              <a:gd name="connsiteX275" fmla="*/ 2422854 w 5016853"/>
              <a:gd name="connsiteY275" fmla="*/ 4679089 h 6299497"/>
              <a:gd name="connsiteX276" fmla="*/ 2415301 w 5016853"/>
              <a:gd name="connsiteY276" fmla="*/ 4681576 h 6299497"/>
              <a:gd name="connsiteX277" fmla="*/ 2425931 w 5016853"/>
              <a:gd name="connsiteY277" fmla="*/ 4694933 h 6299497"/>
              <a:gd name="connsiteX278" fmla="*/ 2442260 w 5016853"/>
              <a:gd name="connsiteY278" fmla="*/ 4706083 h 6299497"/>
              <a:gd name="connsiteX279" fmla="*/ 2471079 w 5016853"/>
              <a:gd name="connsiteY279" fmla="*/ 4672212 h 6299497"/>
              <a:gd name="connsiteX280" fmla="*/ 3925001 w 5016853"/>
              <a:gd name="connsiteY280" fmla="*/ 4601615 h 6299497"/>
              <a:gd name="connsiteX281" fmla="*/ 3901180 w 5016853"/>
              <a:gd name="connsiteY281" fmla="*/ 4621320 h 6299497"/>
              <a:gd name="connsiteX282" fmla="*/ 3894244 w 5016853"/>
              <a:gd name="connsiteY282" fmla="*/ 4612431 h 6299497"/>
              <a:gd name="connsiteX283" fmla="*/ 3883044 w 5016853"/>
              <a:gd name="connsiteY283" fmla="*/ 4619606 h 6299497"/>
              <a:gd name="connsiteX284" fmla="*/ 3905347 w 5016853"/>
              <a:gd name="connsiteY284" fmla="*/ 4654651 h 6299497"/>
              <a:gd name="connsiteX285" fmla="*/ 3919857 w 5016853"/>
              <a:gd name="connsiteY285" fmla="*/ 4656022 h 6299497"/>
              <a:gd name="connsiteX286" fmla="*/ 3926570 w 5016853"/>
              <a:gd name="connsiteY286" fmla="*/ 4623721 h 6299497"/>
              <a:gd name="connsiteX287" fmla="*/ 1155248 w 5016853"/>
              <a:gd name="connsiteY287" fmla="*/ 4600720 h 6299497"/>
              <a:gd name="connsiteX288" fmla="*/ 1155512 w 5016853"/>
              <a:gd name="connsiteY288" fmla="*/ 4607606 h 6299497"/>
              <a:gd name="connsiteX289" fmla="*/ 1161474 w 5016853"/>
              <a:gd name="connsiteY289" fmla="*/ 4612287 h 6299497"/>
              <a:gd name="connsiteX290" fmla="*/ 1168729 w 5016853"/>
              <a:gd name="connsiteY290" fmla="*/ 4612973 h 6299497"/>
              <a:gd name="connsiteX291" fmla="*/ 1164967 w 5016853"/>
              <a:gd name="connsiteY291" fmla="*/ 4604384 h 6299497"/>
              <a:gd name="connsiteX292" fmla="*/ 1155248 w 5016853"/>
              <a:gd name="connsiteY292" fmla="*/ 4600720 h 6299497"/>
              <a:gd name="connsiteX293" fmla="*/ 2096488 w 5016853"/>
              <a:gd name="connsiteY293" fmla="*/ 4568949 h 6299497"/>
              <a:gd name="connsiteX294" fmla="*/ 2097940 w 5016853"/>
              <a:gd name="connsiteY294" fmla="*/ 4577778 h 6299497"/>
              <a:gd name="connsiteX295" fmla="*/ 2102370 w 5016853"/>
              <a:gd name="connsiteY295" fmla="*/ 4584143 h 6299497"/>
              <a:gd name="connsiteX296" fmla="*/ 2109103 w 5016853"/>
              <a:gd name="connsiteY296" fmla="*/ 4580663 h 6299497"/>
              <a:gd name="connsiteX297" fmla="*/ 2110653 w 5016853"/>
              <a:gd name="connsiteY297" fmla="*/ 4573947 h 6299497"/>
              <a:gd name="connsiteX298" fmla="*/ 3971072 w 5016853"/>
              <a:gd name="connsiteY298" fmla="*/ 4540100 h 6299497"/>
              <a:gd name="connsiteX299" fmla="*/ 3950192 w 5016853"/>
              <a:gd name="connsiteY299" fmla="*/ 4567401 h 6299497"/>
              <a:gd name="connsiteX300" fmla="*/ 3961074 w 5016853"/>
              <a:gd name="connsiteY300" fmla="*/ 4568430 h 6299497"/>
              <a:gd name="connsiteX301" fmla="*/ 3971072 w 5016853"/>
              <a:gd name="connsiteY301" fmla="*/ 4540100 h 6299497"/>
              <a:gd name="connsiteX302" fmla="*/ 3895930 w 5016853"/>
              <a:gd name="connsiteY302" fmla="*/ 4522016 h 6299497"/>
              <a:gd name="connsiteX303" fmla="*/ 3893774 w 5016853"/>
              <a:gd name="connsiteY303" fmla="*/ 4525472 h 6299497"/>
              <a:gd name="connsiteX304" fmla="*/ 3891618 w 5016853"/>
              <a:gd name="connsiteY304" fmla="*/ 4528928 h 6299497"/>
              <a:gd name="connsiteX305" fmla="*/ 3889903 w 5016853"/>
              <a:gd name="connsiteY305" fmla="*/ 4547063 h 6299497"/>
              <a:gd name="connsiteX306" fmla="*/ 3890437 w 5016853"/>
              <a:gd name="connsiteY306" fmla="*/ 4570443 h 6299497"/>
              <a:gd name="connsiteX307" fmla="*/ 3896669 w 5016853"/>
              <a:gd name="connsiteY307" fmla="*/ 4591618 h 6299497"/>
              <a:gd name="connsiteX308" fmla="*/ 3913723 w 5016853"/>
              <a:gd name="connsiteY308" fmla="*/ 4527358 h 6299497"/>
              <a:gd name="connsiteX309" fmla="*/ 2511559 w 5016853"/>
              <a:gd name="connsiteY309" fmla="*/ 4515020 h 6299497"/>
              <a:gd name="connsiteX310" fmla="*/ 2463087 w 5016853"/>
              <a:gd name="connsiteY310" fmla="*/ 4601925 h 6299497"/>
              <a:gd name="connsiteX311" fmla="*/ 2471800 w 5016853"/>
              <a:gd name="connsiteY311" fmla="*/ 4621047 h 6299497"/>
              <a:gd name="connsiteX312" fmla="*/ 2489704 w 5016853"/>
              <a:gd name="connsiteY312" fmla="*/ 4630059 h 6299497"/>
              <a:gd name="connsiteX313" fmla="*/ 2509834 w 5016853"/>
              <a:gd name="connsiteY313" fmla="*/ 4581643 h 6299497"/>
              <a:gd name="connsiteX314" fmla="*/ 2534891 w 5016853"/>
              <a:gd name="connsiteY314" fmla="*/ 4539182 h 6299497"/>
              <a:gd name="connsiteX315" fmla="*/ 1402330 w 5016853"/>
              <a:gd name="connsiteY315" fmla="*/ 4503316 h 6299497"/>
              <a:gd name="connsiteX316" fmla="*/ 1403782 w 5016853"/>
              <a:gd name="connsiteY316" fmla="*/ 4512145 h 6299497"/>
              <a:gd name="connsiteX317" fmla="*/ 1408212 w 5016853"/>
              <a:gd name="connsiteY317" fmla="*/ 4518510 h 6299497"/>
              <a:gd name="connsiteX318" fmla="*/ 1414945 w 5016853"/>
              <a:gd name="connsiteY318" fmla="*/ 4515031 h 6299497"/>
              <a:gd name="connsiteX319" fmla="*/ 1416495 w 5016853"/>
              <a:gd name="connsiteY319" fmla="*/ 4508315 h 6299497"/>
              <a:gd name="connsiteX320" fmla="*/ 1723381 w 5016853"/>
              <a:gd name="connsiteY320" fmla="*/ 4489757 h 6299497"/>
              <a:gd name="connsiteX321" fmla="*/ 1721666 w 5016853"/>
              <a:gd name="connsiteY321" fmla="*/ 4507893 h 6299497"/>
              <a:gd name="connsiteX322" fmla="*/ 1725300 w 5016853"/>
              <a:gd name="connsiteY322" fmla="*/ 4517842 h 6299497"/>
              <a:gd name="connsiteX323" fmla="*/ 1735147 w 5016853"/>
              <a:gd name="connsiteY323" fmla="*/ 4520146 h 6299497"/>
              <a:gd name="connsiteX324" fmla="*/ 1986936 w 5016853"/>
              <a:gd name="connsiteY324" fmla="*/ 4489059 h 6299497"/>
              <a:gd name="connsiteX325" fmla="*/ 1961337 w 5016853"/>
              <a:gd name="connsiteY325" fmla="*/ 4498532 h 6299497"/>
              <a:gd name="connsiteX326" fmla="*/ 1950519 w 5016853"/>
              <a:gd name="connsiteY326" fmla="*/ 4525870 h 6299497"/>
              <a:gd name="connsiteX327" fmla="*/ 1950176 w 5016853"/>
              <a:gd name="connsiteY327" fmla="*/ 4529498 h 6299497"/>
              <a:gd name="connsiteX328" fmla="*/ 1941066 w 5016853"/>
              <a:gd name="connsiteY328" fmla="*/ 4529094 h 6299497"/>
              <a:gd name="connsiteX329" fmla="*/ 1931697 w 5016853"/>
              <a:gd name="connsiteY329" fmla="*/ 4531410 h 6299497"/>
              <a:gd name="connsiteX330" fmla="*/ 1946188 w 5016853"/>
              <a:gd name="connsiteY330" fmla="*/ 4537812 h 6299497"/>
              <a:gd name="connsiteX331" fmla="*/ 1963655 w 5016853"/>
              <a:gd name="connsiteY331" fmla="*/ 4541751 h 6299497"/>
              <a:gd name="connsiteX332" fmla="*/ 1987133 w 5016853"/>
              <a:gd name="connsiteY332" fmla="*/ 4525673 h 6299497"/>
              <a:gd name="connsiteX333" fmla="*/ 1976570 w 5016853"/>
              <a:gd name="connsiteY333" fmla="*/ 4516441 h 6299497"/>
              <a:gd name="connsiteX334" fmla="*/ 1974683 w 5016853"/>
              <a:gd name="connsiteY334" fmla="*/ 4502538 h 6299497"/>
              <a:gd name="connsiteX335" fmla="*/ 3940974 w 5016853"/>
              <a:gd name="connsiteY335" fmla="*/ 4471381 h 6299497"/>
              <a:gd name="connsiteX336" fmla="*/ 3925779 w 5016853"/>
              <a:gd name="connsiteY336" fmla="*/ 4477264 h 6299497"/>
              <a:gd name="connsiteX337" fmla="*/ 3908869 w 5016853"/>
              <a:gd name="connsiteY337" fmla="*/ 4501282 h 6299497"/>
              <a:gd name="connsiteX338" fmla="*/ 3927691 w 5016853"/>
              <a:gd name="connsiteY338" fmla="*/ 4495742 h 6299497"/>
              <a:gd name="connsiteX339" fmla="*/ 3940288 w 5016853"/>
              <a:gd name="connsiteY339" fmla="*/ 4478636 h 6299497"/>
              <a:gd name="connsiteX340" fmla="*/ 2191229 w 5016853"/>
              <a:gd name="connsiteY340" fmla="*/ 4457141 h 6299497"/>
              <a:gd name="connsiteX341" fmla="*/ 2169068 w 5016853"/>
              <a:gd name="connsiteY341" fmla="*/ 4473800 h 6299497"/>
              <a:gd name="connsiteX342" fmla="*/ 2164665 w 5016853"/>
              <a:gd name="connsiteY342" fmla="*/ 4505863 h 6299497"/>
              <a:gd name="connsiteX343" fmla="*/ 2146726 w 5016853"/>
              <a:gd name="connsiteY343" fmla="*/ 4506911 h 6299497"/>
              <a:gd name="connsiteX344" fmla="*/ 2130992 w 5016853"/>
              <a:gd name="connsiteY344" fmla="*/ 4513658 h 6299497"/>
              <a:gd name="connsiteX345" fmla="*/ 2135160 w 5016853"/>
              <a:gd name="connsiteY345" fmla="*/ 4546988 h 6299497"/>
              <a:gd name="connsiteX346" fmla="*/ 2149195 w 5016853"/>
              <a:gd name="connsiteY346" fmla="*/ 4519496 h 6299497"/>
              <a:gd name="connsiteX347" fmla="*/ 2175546 w 5016853"/>
              <a:gd name="connsiteY347" fmla="*/ 4506892 h 6299497"/>
              <a:gd name="connsiteX348" fmla="*/ 2183388 w 5016853"/>
              <a:gd name="connsiteY348" fmla="*/ 4482016 h 6299497"/>
              <a:gd name="connsiteX349" fmla="*/ 2191229 w 5016853"/>
              <a:gd name="connsiteY349" fmla="*/ 4457141 h 6299497"/>
              <a:gd name="connsiteX350" fmla="*/ 1763424 w 5016853"/>
              <a:gd name="connsiteY350" fmla="*/ 4453288 h 6299497"/>
              <a:gd name="connsiteX351" fmla="*/ 1759626 w 5016853"/>
              <a:gd name="connsiteY351" fmla="*/ 4454758 h 6299497"/>
              <a:gd name="connsiteX352" fmla="*/ 1755828 w 5016853"/>
              <a:gd name="connsiteY352" fmla="*/ 4456229 h 6299497"/>
              <a:gd name="connsiteX353" fmla="*/ 1757280 w 5016853"/>
              <a:gd name="connsiteY353" fmla="*/ 4465058 h 6299497"/>
              <a:gd name="connsiteX354" fmla="*/ 1761710 w 5016853"/>
              <a:gd name="connsiteY354" fmla="*/ 4471423 h 6299497"/>
              <a:gd name="connsiteX355" fmla="*/ 1768443 w 5016853"/>
              <a:gd name="connsiteY355" fmla="*/ 4467943 h 6299497"/>
              <a:gd name="connsiteX356" fmla="*/ 1769993 w 5016853"/>
              <a:gd name="connsiteY356" fmla="*/ 4461227 h 6299497"/>
              <a:gd name="connsiteX357" fmla="*/ 1763424 w 5016853"/>
              <a:gd name="connsiteY357" fmla="*/ 4453288 h 6299497"/>
              <a:gd name="connsiteX358" fmla="*/ 1029223 w 5016853"/>
              <a:gd name="connsiteY358" fmla="*/ 4424124 h 6299497"/>
              <a:gd name="connsiteX359" fmla="*/ 1027508 w 5016853"/>
              <a:gd name="connsiteY359" fmla="*/ 4442260 h 6299497"/>
              <a:gd name="connsiteX360" fmla="*/ 1031142 w 5016853"/>
              <a:gd name="connsiteY360" fmla="*/ 4452209 h 6299497"/>
              <a:gd name="connsiteX361" fmla="*/ 1040988 w 5016853"/>
              <a:gd name="connsiteY361" fmla="*/ 4454514 h 6299497"/>
              <a:gd name="connsiteX362" fmla="*/ 1292778 w 5016853"/>
              <a:gd name="connsiteY362" fmla="*/ 4423426 h 6299497"/>
              <a:gd name="connsiteX363" fmla="*/ 1267179 w 5016853"/>
              <a:gd name="connsiteY363" fmla="*/ 4432900 h 6299497"/>
              <a:gd name="connsiteX364" fmla="*/ 1256361 w 5016853"/>
              <a:gd name="connsiteY364" fmla="*/ 4460238 h 6299497"/>
              <a:gd name="connsiteX365" fmla="*/ 1256018 w 5016853"/>
              <a:gd name="connsiteY365" fmla="*/ 4463866 h 6299497"/>
              <a:gd name="connsiteX366" fmla="*/ 1246907 w 5016853"/>
              <a:gd name="connsiteY366" fmla="*/ 4463461 h 6299497"/>
              <a:gd name="connsiteX367" fmla="*/ 1237539 w 5016853"/>
              <a:gd name="connsiteY367" fmla="*/ 4465778 h 6299497"/>
              <a:gd name="connsiteX368" fmla="*/ 1252030 w 5016853"/>
              <a:gd name="connsiteY368" fmla="*/ 4472179 h 6299497"/>
              <a:gd name="connsiteX369" fmla="*/ 1269497 w 5016853"/>
              <a:gd name="connsiteY369" fmla="*/ 4476119 h 6299497"/>
              <a:gd name="connsiteX370" fmla="*/ 1292975 w 5016853"/>
              <a:gd name="connsiteY370" fmla="*/ 4460041 h 6299497"/>
              <a:gd name="connsiteX371" fmla="*/ 1282412 w 5016853"/>
              <a:gd name="connsiteY371" fmla="*/ 4450808 h 6299497"/>
              <a:gd name="connsiteX372" fmla="*/ 1280524 w 5016853"/>
              <a:gd name="connsiteY372" fmla="*/ 4436906 h 6299497"/>
              <a:gd name="connsiteX373" fmla="*/ 3026508 w 5016853"/>
              <a:gd name="connsiteY373" fmla="*/ 4410005 h 6299497"/>
              <a:gd name="connsiteX374" fmla="*/ 2993032 w 5016853"/>
              <a:gd name="connsiteY374" fmla="*/ 4454416 h 6299497"/>
              <a:gd name="connsiteX375" fmla="*/ 3000141 w 5016853"/>
              <a:gd name="connsiteY375" fmla="*/ 4495342 h 6299497"/>
              <a:gd name="connsiteX376" fmla="*/ 2993254 w 5016853"/>
              <a:gd name="connsiteY376" fmla="*/ 4495606 h 6299497"/>
              <a:gd name="connsiteX377" fmla="*/ 2988573 w 5016853"/>
              <a:gd name="connsiteY377" fmla="*/ 4501567 h 6299497"/>
              <a:gd name="connsiteX378" fmla="*/ 2991625 w 5016853"/>
              <a:gd name="connsiteY378" fmla="*/ 4512836 h 6299497"/>
              <a:gd name="connsiteX379" fmla="*/ 2997397 w 5016853"/>
              <a:gd name="connsiteY379" fmla="*/ 4524359 h 6299497"/>
              <a:gd name="connsiteX380" fmla="*/ 3021758 w 5016853"/>
              <a:gd name="connsiteY380" fmla="*/ 4537641 h 6299497"/>
              <a:gd name="connsiteX381" fmla="*/ 3026415 w 5016853"/>
              <a:gd name="connsiteY381" fmla="*/ 4527103 h 6299497"/>
              <a:gd name="connsiteX382" fmla="*/ 3009650 w 5016853"/>
              <a:gd name="connsiteY382" fmla="*/ 4510880 h 6299497"/>
              <a:gd name="connsiteX383" fmla="*/ 3014282 w 5016853"/>
              <a:gd name="connsiteY383" fmla="*/ 4495764 h 6299497"/>
              <a:gd name="connsiteX384" fmla="*/ 3026559 w 5016853"/>
              <a:gd name="connsiteY384" fmla="*/ 4486862 h 6299497"/>
              <a:gd name="connsiteX385" fmla="*/ 3030614 w 5016853"/>
              <a:gd name="connsiteY385" fmla="*/ 4448819 h 6299497"/>
              <a:gd name="connsiteX386" fmla="*/ 3026508 w 5016853"/>
              <a:gd name="connsiteY386" fmla="*/ 4410005 h 6299497"/>
              <a:gd name="connsiteX387" fmla="*/ 2592477 w 5016853"/>
              <a:gd name="connsiteY387" fmla="*/ 4394586 h 6299497"/>
              <a:gd name="connsiteX388" fmla="*/ 2572284 w 5016853"/>
              <a:gd name="connsiteY388" fmla="*/ 4414634 h 6299497"/>
              <a:gd name="connsiteX389" fmla="*/ 2571255 w 5016853"/>
              <a:gd name="connsiteY389" fmla="*/ 4425515 h 6299497"/>
              <a:gd name="connsiteX390" fmla="*/ 2578510 w 5016853"/>
              <a:gd name="connsiteY390" fmla="*/ 4426200 h 6299497"/>
              <a:gd name="connsiteX391" fmla="*/ 2593190 w 5016853"/>
              <a:gd name="connsiteY391" fmla="*/ 4425759 h 6299497"/>
              <a:gd name="connsiteX392" fmla="*/ 2598017 w 5016853"/>
              <a:gd name="connsiteY392" fmla="*/ 4413407 h 6299497"/>
              <a:gd name="connsiteX393" fmla="*/ 1497071 w 5016853"/>
              <a:gd name="connsiteY393" fmla="*/ 4391509 h 6299497"/>
              <a:gd name="connsiteX394" fmla="*/ 1474911 w 5016853"/>
              <a:gd name="connsiteY394" fmla="*/ 4408168 h 6299497"/>
              <a:gd name="connsiteX395" fmla="*/ 1470507 w 5016853"/>
              <a:gd name="connsiteY395" fmla="*/ 4440231 h 6299497"/>
              <a:gd name="connsiteX396" fmla="*/ 1452568 w 5016853"/>
              <a:gd name="connsiteY396" fmla="*/ 4441279 h 6299497"/>
              <a:gd name="connsiteX397" fmla="*/ 1436834 w 5016853"/>
              <a:gd name="connsiteY397" fmla="*/ 4448026 h 6299497"/>
              <a:gd name="connsiteX398" fmla="*/ 1441002 w 5016853"/>
              <a:gd name="connsiteY398" fmla="*/ 4481356 h 6299497"/>
              <a:gd name="connsiteX399" fmla="*/ 1455037 w 5016853"/>
              <a:gd name="connsiteY399" fmla="*/ 4453864 h 6299497"/>
              <a:gd name="connsiteX400" fmla="*/ 1474691 w 5016853"/>
              <a:gd name="connsiteY400" fmla="*/ 4444463 h 6299497"/>
              <a:gd name="connsiteX401" fmla="*/ 1478213 w 5016853"/>
              <a:gd name="connsiteY401" fmla="*/ 4435699 h 6299497"/>
              <a:gd name="connsiteX402" fmla="*/ 1488847 w 5016853"/>
              <a:gd name="connsiteY402" fmla="*/ 4417600 h 6299497"/>
              <a:gd name="connsiteX403" fmla="*/ 1489230 w 5016853"/>
              <a:gd name="connsiteY403" fmla="*/ 4416384 h 6299497"/>
              <a:gd name="connsiteX404" fmla="*/ 1497071 w 5016853"/>
              <a:gd name="connsiteY404" fmla="*/ 4391509 h 6299497"/>
              <a:gd name="connsiteX405" fmla="*/ 1069266 w 5016853"/>
              <a:gd name="connsiteY405" fmla="*/ 4387656 h 6299497"/>
              <a:gd name="connsiteX406" fmla="*/ 1065468 w 5016853"/>
              <a:gd name="connsiteY406" fmla="*/ 4389126 h 6299497"/>
              <a:gd name="connsiteX407" fmla="*/ 1061670 w 5016853"/>
              <a:gd name="connsiteY407" fmla="*/ 4390597 h 6299497"/>
              <a:gd name="connsiteX408" fmla="*/ 1063122 w 5016853"/>
              <a:gd name="connsiteY408" fmla="*/ 4399425 h 6299497"/>
              <a:gd name="connsiteX409" fmla="*/ 1067552 w 5016853"/>
              <a:gd name="connsiteY409" fmla="*/ 4405791 h 6299497"/>
              <a:gd name="connsiteX410" fmla="*/ 1074285 w 5016853"/>
              <a:gd name="connsiteY410" fmla="*/ 4402311 h 6299497"/>
              <a:gd name="connsiteX411" fmla="*/ 1075835 w 5016853"/>
              <a:gd name="connsiteY411" fmla="*/ 4395595 h 6299497"/>
              <a:gd name="connsiteX412" fmla="*/ 1069266 w 5016853"/>
              <a:gd name="connsiteY412" fmla="*/ 4387656 h 6299497"/>
              <a:gd name="connsiteX413" fmla="*/ 2044720 w 5016853"/>
              <a:gd name="connsiteY413" fmla="*/ 4381076 h 6299497"/>
              <a:gd name="connsiteX414" fmla="*/ 2037643 w 5016853"/>
              <a:gd name="connsiteY414" fmla="*/ 4388183 h 6299497"/>
              <a:gd name="connsiteX415" fmla="*/ 2035750 w 5016853"/>
              <a:gd name="connsiteY415" fmla="*/ 4398526 h 6299497"/>
              <a:gd name="connsiteX416" fmla="*/ 2026224 w 5016853"/>
              <a:gd name="connsiteY416" fmla="*/ 4421870 h 6299497"/>
              <a:gd name="connsiteX417" fmla="*/ 2006588 w 5016853"/>
              <a:gd name="connsiteY417" fmla="*/ 4436023 h 6299497"/>
              <a:gd name="connsiteX418" fmla="*/ 1998747 w 5016853"/>
              <a:gd name="connsiteY418" fmla="*/ 4460899 h 6299497"/>
              <a:gd name="connsiteX419" fmla="*/ 1990906 w 5016853"/>
              <a:gd name="connsiteY419" fmla="*/ 4485775 h 6299497"/>
              <a:gd name="connsiteX420" fmla="*/ 2022831 w 5016853"/>
              <a:gd name="connsiteY420" fmla="*/ 4448081 h 6299497"/>
              <a:gd name="connsiteX421" fmla="*/ 2049573 w 5016853"/>
              <a:gd name="connsiteY421" fmla="*/ 4407151 h 6299497"/>
              <a:gd name="connsiteX422" fmla="*/ 2048635 w 5016853"/>
              <a:gd name="connsiteY422" fmla="*/ 4392882 h 6299497"/>
              <a:gd name="connsiteX423" fmla="*/ 2044720 w 5016853"/>
              <a:gd name="connsiteY423" fmla="*/ 4381076 h 6299497"/>
              <a:gd name="connsiteX424" fmla="*/ 2637863 w 5016853"/>
              <a:gd name="connsiteY424" fmla="*/ 4340324 h 6299497"/>
              <a:gd name="connsiteX425" fmla="*/ 2629237 w 5016853"/>
              <a:gd name="connsiteY425" fmla="*/ 4354146 h 6299497"/>
              <a:gd name="connsiteX426" fmla="*/ 2637520 w 5016853"/>
              <a:gd name="connsiteY426" fmla="*/ 4343951 h 6299497"/>
              <a:gd name="connsiteX427" fmla="*/ 4001844 w 5016853"/>
              <a:gd name="connsiteY427" fmla="*/ 4330755 h 6299497"/>
              <a:gd name="connsiteX428" fmla="*/ 3998979 w 5016853"/>
              <a:gd name="connsiteY428" fmla="*/ 4370739 h 6299497"/>
              <a:gd name="connsiteX429" fmla="*/ 3990672 w 5016853"/>
              <a:gd name="connsiteY429" fmla="*/ 4410209 h 6299497"/>
              <a:gd name="connsiteX430" fmla="*/ 4004639 w 5016853"/>
              <a:gd name="connsiteY430" fmla="*/ 4378593 h 6299497"/>
              <a:gd name="connsiteX431" fmla="*/ 4026205 w 5016853"/>
              <a:gd name="connsiteY431" fmla="*/ 4344037 h 6299497"/>
              <a:gd name="connsiteX432" fmla="*/ 1819296 w 5016853"/>
              <a:gd name="connsiteY432" fmla="*/ 4326826 h 6299497"/>
              <a:gd name="connsiteX433" fmla="*/ 1800673 w 5016853"/>
              <a:gd name="connsiteY433" fmla="*/ 4368980 h 6299497"/>
              <a:gd name="connsiteX434" fmla="*/ 1793375 w 5016853"/>
              <a:gd name="connsiteY434" fmla="*/ 4368748 h 6299497"/>
              <a:gd name="connsiteX435" fmla="*/ 1785822 w 5016853"/>
              <a:gd name="connsiteY435" fmla="*/ 4371235 h 6299497"/>
              <a:gd name="connsiteX436" fmla="*/ 1796451 w 5016853"/>
              <a:gd name="connsiteY436" fmla="*/ 4384592 h 6299497"/>
              <a:gd name="connsiteX437" fmla="*/ 1812780 w 5016853"/>
              <a:gd name="connsiteY437" fmla="*/ 4395741 h 6299497"/>
              <a:gd name="connsiteX438" fmla="*/ 1841600 w 5016853"/>
              <a:gd name="connsiteY438" fmla="*/ 4361871 h 6299497"/>
              <a:gd name="connsiteX439" fmla="*/ 1350562 w 5016853"/>
              <a:gd name="connsiteY439" fmla="*/ 4315443 h 6299497"/>
              <a:gd name="connsiteX440" fmla="*/ 1343485 w 5016853"/>
              <a:gd name="connsiteY440" fmla="*/ 4322551 h 6299497"/>
              <a:gd name="connsiteX441" fmla="*/ 1341592 w 5016853"/>
              <a:gd name="connsiteY441" fmla="*/ 4332893 h 6299497"/>
              <a:gd name="connsiteX442" fmla="*/ 1332067 w 5016853"/>
              <a:gd name="connsiteY442" fmla="*/ 4356237 h 6299497"/>
              <a:gd name="connsiteX443" fmla="*/ 1312430 w 5016853"/>
              <a:gd name="connsiteY443" fmla="*/ 4370391 h 6299497"/>
              <a:gd name="connsiteX444" fmla="*/ 1304589 w 5016853"/>
              <a:gd name="connsiteY444" fmla="*/ 4395266 h 6299497"/>
              <a:gd name="connsiteX445" fmla="*/ 1296747 w 5016853"/>
              <a:gd name="connsiteY445" fmla="*/ 4420143 h 6299497"/>
              <a:gd name="connsiteX446" fmla="*/ 1328673 w 5016853"/>
              <a:gd name="connsiteY446" fmla="*/ 4382448 h 6299497"/>
              <a:gd name="connsiteX447" fmla="*/ 1355415 w 5016853"/>
              <a:gd name="connsiteY447" fmla="*/ 4341519 h 6299497"/>
              <a:gd name="connsiteX448" fmla="*/ 1354477 w 5016853"/>
              <a:gd name="connsiteY448" fmla="*/ 4327250 h 6299497"/>
              <a:gd name="connsiteX449" fmla="*/ 1350562 w 5016853"/>
              <a:gd name="connsiteY449" fmla="*/ 4315443 h 6299497"/>
              <a:gd name="connsiteX450" fmla="*/ 3114680 w 5016853"/>
              <a:gd name="connsiteY450" fmla="*/ 4290257 h 6299497"/>
              <a:gd name="connsiteX451" fmla="*/ 3117278 w 5016853"/>
              <a:gd name="connsiteY451" fmla="*/ 4301482 h 6299497"/>
              <a:gd name="connsiteX452" fmla="*/ 3118307 w 5016853"/>
              <a:gd name="connsiteY452" fmla="*/ 4290600 h 6299497"/>
              <a:gd name="connsiteX453" fmla="*/ 1565201 w 5016853"/>
              <a:gd name="connsiteY453" fmla="*/ 4264753 h 6299497"/>
              <a:gd name="connsiteX454" fmla="*/ 1538632 w 5016853"/>
              <a:gd name="connsiteY454" fmla="*/ 4300289 h 6299497"/>
              <a:gd name="connsiteX455" fmla="*/ 1524493 w 5016853"/>
              <a:gd name="connsiteY455" fmla="*/ 4333718 h 6299497"/>
              <a:gd name="connsiteX456" fmla="*/ 1500501 w 5016853"/>
              <a:gd name="connsiteY456" fmla="*/ 4355237 h 6299497"/>
              <a:gd name="connsiteX457" fmla="*/ 1504441 w 5016853"/>
              <a:gd name="connsiteY457" fmla="*/ 4371620 h 6299497"/>
              <a:gd name="connsiteX458" fmla="*/ 1508638 w 5016853"/>
              <a:gd name="connsiteY458" fmla="*/ 4385283 h 6299497"/>
              <a:gd name="connsiteX459" fmla="*/ 1512327 w 5016853"/>
              <a:gd name="connsiteY459" fmla="*/ 4380142 h 6299497"/>
              <a:gd name="connsiteX460" fmla="*/ 1513294 w 5016853"/>
              <a:gd name="connsiteY460" fmla="*/ 4374744 h 6299497"/>
              <a:gd name="connsiteX461" fmla="*/ 1544284 w 5016853"/>
              <a:gd name="connsiteY461" fmla="*/ 4331591 h 6299497"/>
              <a:gd name="connsiteX462" fmla="*/ 1557529 w 5016853"/>
              <a:gd name="connsiteY462" fmla="*/ 4289268 h 6299497"/>
              <a:gd name="connsiteX463" fmla="*/ 1125138 w 5016853"/>
              <a:gd name="connsiteY463" fmla="*/ 4261193 h 6299497"/>
              <a:gd name="connsiteX464" fmla="*/ 1106515 w 5016853"/>
              <a:gd name="connsiteY464" fmla="*/ 4303347 h 6299497"/>
              <a:gd name="connsiteX465" fmla="*/ 1099217 w 5016853"/>
              <a:gd name="connsiteY465" fmla="*/ 4303115 h 6299497"/>
              <a:gd name="connsiteX466" fmla="*/ 1091663 w 5016853"/>
              <a:gd name="connsiteY466" fmla="*/ 4305602 h 6299497"/>
              <a:gd name="connsiteX467" fmla="*/ 1102293 w 5016853"/>
              <a:gd name="connsiteY467" fmla="*/ 4318959 h 6299497"/>
              <a:gd name="connsiteX468" fmla="*/ 1118622 w 5016853"/>
              <a:gd name="connsiteY468" fmla="*/ 4330109 h 6299497"/>
              <a:gd name="connsiteX469" fmla="*/ 1147442 w 5016853"/>
              <a:gd name="connsiteY469" fmla="*/ 4296238 h 6299497"/>
              <a:gd name="connsiteX470" fmla="*/ 3161978 w 5016853"/>
              <a:gd name="connsiteY470" fmla="*/ 4254475 h 6299497"/>
              <a:gd name="connsiteX471" fmla="*/ 3146441 w 5016853"/>
              <a:gd name="connsiteY471" fmla="*/ 4263984 h 6299497"/>
              <a:gd name="connsiteX472" fmla="*/ 3157322 w 5016853"/>
              <a:gd name="connsiteY472" fmla="*/ 4265013 h 6299497"/>
              <a:gd name="connsiteX473" fmla="*/ 3159650 w 5016853"/>
              <a:gd name="connsiteY473" fmla="*/ 4259744 h 6299497"/>
              <a:gd name="connsiteX474" fmla="*/ 3161978 w 5016853"/>
              <a:gd name="connsiteY474" fmla="*/ 4254475 h 6299497"/>
              <a:gd name="connsiteX475" fmla="*/ 2331303 w 5016853"/>
              <a:gd name="connsiteY475" fmla="*/ 4214216 h 6299497"/>
              <a:gd name="connsiteX476" fmla="*/ 2315479 w 5016853"/>
              <a:gd name="connsiteY476" fmla="*/ 4246113 h 6299497"/>
              <a:gd name="connsiteX477" fmla="*/ 2299398 w 5016853"/>
              <a:gd name="connsiteY477" fmla="*/ 4280731 h 6299497"/>
              <a:gd name="connsiteX478" fmla="*/ 2264733 w 5016853"/>
              <a:gd name="connsiteY478" fmla="*/ 4323197 h 6299497"/>
              <a:gd name="connsiteX479" fmla="*/ 2232790 w 5016853"/>
              <a:gd name="connsiteY479" fmla="*/ 4365921 h 6299497"/>
              <a:gd name="connsiteX480" fmla="*/ 2218651 w 5016853"/>
              <a:gd name="connsiteY480" fmla="*/ 4399351 h 6299497"/>
              <a:gd name="connsiteX481" fmla="*/ 2194659 w 5016853"/>
              <a:gd name="connsiteY481" fmla="*/ 4420869 h 6299497"/>
              <a:gd name="connsiteX482" fmla="*/ 2198599 w 5016853"/>
              <a:gd name="connsiteY482" fmla="*/ 4437253 h 6299497"/>
              <a:gd name="connsiteX483" fmla="*/ 2202796 w 5016853"/>
              <a:gd name="connsiteY483" fmla="*/ 4450915 h 6299497"/>
              <a:gd name="connsiteX484" fmla="*/ 2206485 w 5016853"/>
              <a:gd name="connsiteY484" fmla="*/ 4445775 h 6299497"/>
              <a:gd name="connsiteX485" fmla="*/ 2207452 w 5016853"/>
              <a:gd name="connsiteY485" fmla="*/ 4440377 h 6299497"/>
              <a:gd name="connsiteX486" fmla="*/ 2249596 w 5016853"/>
              <a:gd name="connsiteY486" fmla="*/ 4381691 h 6299497"/>
              <a:gd name="connsiteX487" fmla="*/ 2281116 w 5016853"/>
              <a:gd name="connsiteY487" fmla="*/ 4319257 h 6299497"/>
              <a:gd name="connsiteX488" fmla="*/ 2299252 w 5016853"/>
              <a:gd name="connsiteY488" fmla="*/ 4320972 h 6299497"/>
              <a:gd name="connsiteX489" fmla="*/ 2322087 w 5016853"/>
              <a:gd name="connsiteY489" fmla="*/ 4324944 h 6299497"/>
              <a:gd name="connsiteX490" fmla="*/ 2337423 w 5016853"/>
              <a:gd name="connsiteY490" fmla="*/ 4290875 h 6299497"/>
              <a:gd name="connsiteX491" fmla="*/ 2345930 w 5016853"/>
              <a:gd name="connsiteY491" fmla="*/ 4272882 h 6299497"/>
              <a:gd name="connsiteX492" fmla="*/ 2338755 w 5016853"/>
              <a:gd name="connsiteY492" fmla="*/ 4251516 h 6299497"/>
              <a:gd name="connsiteX493" fmla="*/ 2355664 w 5016853"/>
              <a:gd name="connsiteY493" fmla="*/ 4227498 h 6299497"/>
              <a:gd name="connsiteX494" fmla="*/ 1882080 w 5016853"/>
              <a:gd name="connsiteY494" fmla="*/ 4204678 h 6299497"/>
              <a:gd name="connsiteX495" fmla="*/ 1833607 w 5016853"/>
              <a:gd name="connsiteY495" fmla="*/ 4291583 h 6299497"/>
              <a:gd name="connsiteX496" fmla="*/ 1842321 w 5016853"/>
              <a:gd name="connsiteY496" fmla="*/ 4310705 h 6299497"/>
              <a:gd name="connsiteX497" fmla="*/ 1860224 w 5016853"/>
              <a:gd name="connsiteY497" fmla="*/ 4319718 h 6299497"/>
              <a:gd name="connsiteX498" fmla="*/ 1880355 w 5016853"/>
              <a:gd name="connsiteY498" fmla="*/ 4271301 h 6299497"/>
              <a:gd name="connsiteX499" fmla="*/ 1905412 w 5016853"/>
              <a:gd name="connsiteY499" fmla="*/ 4228841 h 6299497"/>
              <a:gd name="connsiteX500" fmla="*/ 3188885 w 5016853"/>
              <a:gd name="connsiteY500" fmla="*/ 4202125 h 6299497"/>
              <a:gd name="connsiteX501" fmla="*/ 3187170 w 5016853"/>
              <a:gd name="connsiteY501" fmla="*/ 4220261 h 6299497"/>
              <a:gd name="connsiteX502" fmla="*/ 3161781 w 5016853"/>
              <a:gd name="connsiteY502" fmla="*/ 4217861 h 6299497"/>
              <a:gd name="connsiteX503" fmla="*/ 3160409 w 5016853"/>
              <a:gd name="connsiteY503" fmla="*/ 4232369 h 6299497"/>
              <a:gd name="connsiteX504" fmla="*/ 3166634 w 5016853"/>
              <a:gd name="connsiteY504" fmla="*/ 4243936 h 6299497"/>
              <a:gd name="connsiteX505" fmla="*/ 3198052 w 5016853"/>
              <a:gd name="connsiteY505" fmla="*/ 4221290 h 6299497"/>
              <a:gd name="connsiteX506" fmla="*/ 3199424 w 5016853"/>
              <a:gd name="connsiteY506" fmla="*/ 4206782 h 6299497"/>
              <a:gd name="connsiteX507" fmla="*/ 3217704 w 5016853"/>
              <a:gd name="connsiteY507" fmla="*/ 4168254 h 6299497"/>
              <a:gd name="connsiteX508" fmla="*/ 3206480 w 5016853"/>
              <a:gd name="connsiteY508" fmla="*/ 4170852 h 6299497"/>
              <a:gd name="connsiteX509" fmla="*/ 3203736 w 5016853"/>
              <a:gd name="connsiteY509" fmla="*/ 4199870 h 6299497"/>
              <a:gd name="connsiteX510" fmla="*/ 3214673 w 5016853"/>
              <a:gd name="connsiteY510" fmla="*/ 4185808 h 6299497"/>
              <a:gd name="connsiteX511" fmla="*/ 3217704 w 5016853"/>
              <a:gd name="connsiteY511" fmla="*/ 4168254 h 6299497"/>
              <a:gd name="connsiteX512" fmla="*/ 1187922 w 5016853"/>
              <a:gd name="connsiteY512" fmla="*/ 4139046 h 6299497"/>
              <a:gd name="connsiteX513" fmla="*/ 1139449 w 5016853"/>
              <a:gd name="connsiteY513" fmla="*/ 4225951 h 6299497"/>
              <a:gd name="connsiteX514" fmla="*/ 1148163 w 5016853"/>
              <a:gd name="connsiteY514" fmla="*/ 4245073 h 6299497"/>
              <a:gd name="connsiteX515" fmla="*/ 1166066 w 5016853"/>
              <a:gd name="connsiteY515" fmla="*/ 4254085 h 6299497"/>
              <a:gd name="connsiteX516" fmla="*/ 1186197 w 5016853"/>
              <a:gd name="connsiteY516" fmla="*/ 4205669 h 6299497"/>
              <a:gd name="connsiteX517" fmla="*/ 1211254 w 5016853"/>
              <a:gd name="connsiteY517" fmla="*/ 4163208 h 6299497"/>
              <a:gd name="connsiteX518" fmla="*/ 4139518 w 5016853"/>
              <a:gd name="connsiteY518" fmla="*/ 4113219 h 6299497"/>
              <a:gd name="connsiteX519" fmla="*/ 4133490 w 5016853"/>
              <a:gd name="connsiteY519" fmla="*/ 4138266 h 6299497"/>
              <a:gd name="connsiteX520" fmla="*/ 4115692 w 5016853"/>
              <a:gd name="connsiteY520" fmla="*/ 4157168 h 6299497"/>
              <a:gd name="connsiteX521" fmla="*/ 4100357 w 5016853"/>
              <a:gd name="connsiteY521" fmla="*/ 4179048 h 6299497"/>
              <a:gd name="connsiteX522" fmla="*/ 4082077 w 5016853"/>
              <a:gd name="connsiteY522" fmla="*/ 4217574 h 6299497"/>
              <a:gd name="connsiteX523" fmla="*/ 4069253 w 5016853"/>
              <a:gd name="connsiteY523" fmla="*/ 4217734 h 6299497"/>
              <a:gd name="connsiteX524" fmla="*/ 4066540 w 5016853"/>
              <a:gd name="connsiteY524" fmla="*/ 4227084 h 6299497"/>
              <a:gd name="connsiteX525" fmla="*/ 4042376 w 5016853"/>
              <a:gd name="connsiteY525" fmla="*/ 4250416 h 6299497"/>
              <a:gd name="connsiteX526" fmla="*/ 4028065 w 5016853"/>
              <a:gd name="connsiteY526" fmla="*/ 4285659 h 6299497"/>
              <a:gd name="connsiteX527" fmla="*/ 4020811 w 5016853"/>
              <a:gd name="connsiteY527" fmla="*/ 4284973 h 6299497"/>
              <a:gd name="connsiteX528" fmla="*/ 4018410 w 5016853"/>
              <a:gd name="connsiteY528" fmla="*/ 4310364 h 6299497"/>
              <a:gd name="connsiteX529" fmla="*/ 4035860 w 5016853"/>
              <a:gd name="connsiteY529" fmla="*/ 4319332 h 6299497"/>
              <a:gd name="connsiteX530" fmla="*/ 4035382 w 5016853"/>
              <a:gd name="connsiteY530" fmla="*/ 4314712 h 6299497"/>
              <a:gd name="connsiteX531" fmla="*/ 4039830 w 5016853"/>
              <a:gd name="connsiteY531" fmla="*/ 4316048 h 6299497"/>
              <a:gd name="connsiteX532" fmla="*/ 4048456 w 5016853"/>
              <a:gd name="connsiteY532" fmla="*/ 4302226 h 6299497"/>
              <a:gd name="connsiteX533" fmla="*/ 4055643 w 5016853"/>
              <a:gd name="connsiteY533" fmla="*/ 4298788 h 6299497"/>
              <a:gd name="connsiteX534" fmla="*/ 4060367 w 5016853"/>
              <a:gd name="connsiteY534" fmla="*/ 4292373 h 6299497"/>
              <a:gd name="connsiteX535" fmla="*/ 4089872 w 5016853"/>
              <a:gd name="connsiteY535" fmla="*/ 4251248 h 6299497"/>
              <a:gd name="connsiteX536" fmla="*/ 4106829 w 5016853"/>
              <a:gd name="connsiteY536" fmla="*/ 4202533 h 6299497"/>
              <a:gd name="connsiteX537" fmla="*/ 4131433 w 5016853"/>
              <a:gd name="connsiteY537" fmla="*/ 4160029 h 6299497"/>
              <a:gd name="connsiteX538" fmla="*/ 4148539 w 5016853"/>
              <a:gd name="connsiteY538" fmla="*/ 4172625 h 6299497"/>
              <a:gd name="connsiteX539" fmla="*/ 4157073 w 5016853"/>
              <a:gd name="connsiteY539" fmla="*/ 4150102 h 6299497"/>
              <a:gd name="connsiteX540" fmla="*/ 4170790 w 5016853"/>
              <a:gd name="connsiteY540" fmla="*/ 4130814 h 6299497"/>
              <a:gd name="connsiteX541" fmla="*/ 4152997 w 5016853"/>
              <a:gd name="connsiteY541" fmla="*/ 4125472 h 6299497"/>
              <a:gd name="connsiteX542" fmla="*/ 2397028 w 5016853"/>
              <a:gd name="connsiteY542" fmla="*/ 4099664 h 6299497"/>
              <a:gd name="connsiteX543" fmla="*/ 2363552 w 5016853"/>
              <a:gd name="connsiteY543" fmla="*/ 4144074 h 6299497"/>
              <a:gd name="connsiteX544" fmla="*/ 2370661 w 5016853"/>
              <a:gd name="connsiteY544" fmla="*/ 4185001 h 6299497"/>
              <a:gd name="connsiteX545" fmla="*/ 2363775 w 5016853"/>
              <a:gd name="connsiteY545" fmla="*/ 4185265 h 6299497"/>
              <a:gd name="connsiteX546" fmla="*/ 2359094 w 5016853"/>
              <a:gd name="connsiteY546" fmla="*/ 4191226 h 6299497"/>
              <a:gd name="connsiteX547" fmla="*/ 2362146 w 5016853"/>
              <a:gd name="connsiteY547" fmla="*/ 4202494 h 6299497"/>
              <a:gd name="connsiteX548" fmla="*/ 2367918 w 5016853"/>
              <a:gd name="connsiteY548" fmla="*/ 4214017 h 6299497"/>
              <a:gd name="connsiteX549" fmla="*/ 2373373 w 5016853"/>
              <a:gd name="connsiteY549" fmla="*/ 4216992 h 6299497"/>
              <a:gd name="connsiteX550" fmla="*/ 2375430 w 5016853"/>
              <a:gd name="connsiteY550" fmla="*/ 4213043 h 6299497"/>
              <a:gd name="connsiteX551" fmla="*/ 2376453 w 5016853"/>
              <a:gd name="connsiteY551" fmla="*/ 4192554 h 6299497"/>
              <a:gd name="connsiteX552" fmla="*/ 2384153 w 5016853"/>
              <a:gd name="connsiteY552" fmla="*/ 4187545 h 6299497"/>
              <a:gd name="connsiteX553" fmla="*/ 2384802 w 5016853"/>
              <a:gd name="connsiteY553" fmla="*/ 4185423 h 6299497"/>
              <a:gd name="connsiteX554" fmla="*/ 2395892 w 5016853"/>
              <a:gd name="connsiteY554" fmla="*/ 4177382 h 6299497"/>
              <a:gd name="connsiteX555" fmla="*/ 2397202 w 5016853"/>
              <a:gd name="connsiteY555" fmla="*/ 4175375 h 6299497"/>
              <a:gd name="connsiteX556" fmla="*/ 2401135 w 5016853"/>
              <a:gd name="connsiteY556" fmla="*/ 4138478 h 6299497"/>
              <a:gd name="connsiteX557" fmla="*/ 2397028 w 5016853"/>
              <a:gd name="connsiteY557" fmla="*/ 4099664 h 6299497"/>
              <a:gd name="connsiteX558" fmla="*/ 1962998 w 5016853"/>
              <a:gd name="connsiteY558" fmla="*/ 4084244 h 6299497"/>
              <a:gd name="connsiteX559" fmla="*/ 1942805 w 5016853"/>
              <a:gd name="connsiteY559" fmla="*/ 4104292 h 6299497"/>
              <a:gd name="connsiteX560" fmla="*/ 1941776 w 5016853"/>
              <a:gd name="connsiteY560" fmla="*/ 4115173 h 6299497"/>
              <a:gd name="connsiteX561" fmla="*/ 1949031 w 5016853"/>
              <a:gd name="connsiteY561" fmla="*/ 4115859 h 6299497"/>
              <a:gd name="connsiteX562" fmla="*/ 1963710 w 5016853"/>
              <a:gd name="connsiteY562" fmla="*/ 4115417 h 6299497"/>
              <a:gd name="connsiteX563" fmla="*/ 1968538 w 5016853"/>
              <a:gd name="connsiteY563" fmla="*/ 4103065 h 6299497"/>
              <a:gd name="connsiteX564" fmla="*/ 3254952 w 5016853"/>
              <a:gd name="connsiteY564" fmla="*/ 4083947 h 6299497"/>
              <a:gd name="connsiteX565" fmla="*/ 3240163 w 5016853"/>
              <a:gd name="connsiteY565" fmla="*/ 4114570 h 6299497"/>
              <a:gd name="connsiteX566" fmla="*/ 3221477 w 5016853"/>
              <a:gd name="connsiteY566" fmla="*/ 4128356 h 6299497"/>
              <a:gd name="connsiteX567" fmla="*/ 3224057 w 5016853"/>
              <a:gd name="connsiteY567" fmla="*/ 4144610 h 6299497"/>
              <a:gd name="connsiteX568" fmla="*/ 3229615 w 5016853"/>
              <a:gd name="connsiteY568" fmla="*/ 4158402 h 6299497"/>
              <a:gd name="connsiteX569" fmla="*/ 3233174 w 5016853"/>
              <a:gd name="connsiteY569" fmla="*/ 4154622 h 6299497"/>
              <a:gd name="connsiteX570" fmla="*/ 3234270 w 5016853"/>
              <a:gd name="connsiteY570" fmla="*/ 4147863 h 6299497"/>
              <a:gd name="connsiteX571" fmla="*/ 3255817 w 5016853"/>
              <a:gd name="connsiteY571" fmla="*/ 4118337 h 6299497"/>
              <a:gd name="connsiteX572" fmla="*/ 3269461 w 5016853"/>
              <a:gd name="connsiteY572" fmla="*/ 4085319 h 6299497"/>
              <a:gd name="connsiteX573" fmla="*/ 4200981 w 5016853"/>
              <a:gd name="connsiteY573" fmla="*/ 4082435 h 6299497"/>
              <a:gd name="connsiteX574" fmla="*/ 4196669 w 5016853"/>
              <a:gd name="connsiteY574" fmla="*/ 4089347 h 6299497"/>
              <a:gd name="connsiteX575" fmla="*/ 4190297 w 5016853"/>
              <a:gd name="connsiteY575" fmla="*/ 4118020 h 6299497"/>
              <a:gd name="connsiteX576" fmla="*/ 4192896 w 5016853"/>
              <a:gd name="connsiteY576" fmla="*/ 4129245 h 6299497"/>
              <a:gd name="connsiteX577" fmla="*/ 4204586 w 5016853"/>
              <a:gd name="connsiteY577" fmla="*/ 4112052 h 6299497"/>
              <a:gd name="connsiteX578" fmla="*/ 4210834 w 5016853"/>
              <a:gd name="connsiteY578" fmla="*/ 4094345 h 6299497"/>
              <a:gd name="connsiteX579" fmla="*/ 4200981 w 5016853"/>
              <a:gd name="connsiteY579" fmla="*/ 4082435 h 6299497"/>
              <a:gd name="connsiteX580" fmla="*/ 4169366 w 5016853"/>
              <a:gd name="connsiteY580" fmla="*/ 4068467 h 6299497"/>
              <a:gd name="connsiteX581" fmla="*/ 4167994 w 5016853"/>
              <a:gd name="connsiteY581" fmla="*/ 4082975 h 6299497"/>
              <a:gd name="connsiteX582" fmla="*/ 4173668 w 5016853"/>
              <a:gd name="connsiteY582" fmla="*/ 4076192 h 6299497"/>
              <a:gd name="connsiteX583" fmla="*/ 4176620 w 5016853"/>
              <a:gd name="connsiteY583" fmla="*/ 4069153 h 6299497"/>
              <a:gd name="connsiteX584" fmla="*/ 2008384 w 5016853"/>
              <a:gd name="connsiteY584" fmla="*/ 4029982 h 6299497"/>
              <a:gd name="connsiteX585" fmla="*/ 1999757 w 5016853"/>
              <a:gd name="connsiteY585" fmla="*/ 4043805 h 6299497"/>
              <a:gd name="connsiteX586" fmla="*/ 2008041 w 5016853"/>
              <a:gd name="connsiteY586" fmla="*/ 4033609 h 6299497"/>
              <a:gd name="connsiteX587" fmla="*/ 1268839 w 5016853"/>
              <a:gd name="connsiteY587" fmla="*/ 4018612 h 6299497"/>
              <a:gd name="connsiteX588" fmla="*/ 1248647 w 5016853"/>
              <a:gd name="connsiteY588" fmla="*/ 4038660 h 6299497"/>
              <a:gd name="connsiteX589" fmla="*/ 1247618 w 5016853"/>
              <a:gd name="connsiteY589" fmla="*/ 4049540 h 6299497"/>
              <a:gd name="connsiteX590" fmla="*/ 1254873 w 5016853"/>
              <a:gd name="connsiteY590" fmla="*/ 4050226 h 6299497"/>
              <a:gd name="connsiteX591" fmla="*/ 1269552 w 5016853"/>
              <a:gd name="connsiteY591" fmla="*/ 4049785 h 6299497"/>
              <a:gd name="connsiteX592" fmla="*/ 1274379 w 5016853"/>
              <a:gd name="connsiteY592" fmla="*/ 4037433 h 6299497"/>
              <a:gd name="connsiteX593" fmla="*/ 326470 w 5016853"/>
              <a:gd name="connsiteY593" fmla="*/ 4016810 h 6299497"/>
              <a:gd name="connsiteX594" fmla="*/ 328094 w 5016853"/>
              <a:gd name="connsiteY594" fmla="*/ 4023826 h 6299497"/>
              <a:gd name="connsiteX595" fmla="*/ 332696 w 5016853"/>
              <a:gd name="connsiteY595" fmla="*/ 4028377 h 6299497"/>
              <a:gd name="connsiteX596" fmla="*/ 340635 w 5016853"/>
              <a:gd name="connsiteY596" fmla="*/ 4021809 h 6299497"/>
              <a:gd name="connsiteX597" fmla="*/ 3372340 w 5016853"/>
              <a:gd name="connsiteY597" fmla="*/ 4003557 h 6299497"/>
              <a:gd name="connsiteX598" fmla="*/ 3360087 w 5016853"/>
              <a:gd name="connsiteY598" fmla="*/ 4017036 h 6299497"/>
              <a:gd name="connsiteX599" fmla="*/ 3370949 w 5016853"/>
              <a:gd name="connsiteY599" fmla="*/ 4030167 h 6299497"/>
              <a:gd name="connsiteX600" fmla="*/ 3379534 w 5016853"/>
              <a:gd name="connsiteY600" fmla="*/ 4023065 h 6299497"/>
              <a:gd name="connsiteX601" fmla="*/ 3385561 w 5016853"/>
              <a:gd name="connsiteY601" fmla="*/ 4008222 h 6299497"/>
              <a:gd name="connsiteX602" fmla="*/ 343722 w 5016853"/>
              <a:gd name="connsiteY602" fmla="*/ 3989165 h 6299497"/>
              <a:gd name="connsiteX603" fmla="*/ 343986 w 5016853"/>
              <a:gd name="connsiteY603" fmla="*/ 3996051 h 6299497"/>
              <a:gd name="connsiteX604" fmla="*/ 349947 w 5016853"/>
              <a:gd name="connsiteY604" fmla="*/ 4000732 h 6299497"/>
              <a:gd name="connsiteX605" fmla="*/ 353574 w 5016853"/>
              <a:gd name="connsiteY605" fmla="*/ 4001075 h 6299497"/>
              <a:gd name="connsiteX606" fmla="*/ 343722 w 5016853"/>
              <a:gd name="connsiteY606" fmla="*/ 3989165 h 6299497"/>
              <a:gd name="connsiteX607" fmla="*/ 944746 w 5016853"/>
              <a:gd name="connsiteY607" fmla="*/ 3980119 h 6299497"/>
              <a:gd name="connsiteX608" fmla="*/ 956853 w 5016853"/>
              <a:gd name="connsiteY608" fmla="*/ 4006880 h 6299497"/>
              <a:gd name="connsiteX609" fmla="*/ 950483 w 5016853"/>
              <a:gd name="connsiteY609" fmla="*/ 4035555 h 6299497"/>
              <a:gd name="connsiteX610" fmla="*/ 935227 w 5016853"/>
              <a:gd name="connsiteY610" fmla="*/ 4046921 h 6299497"/>
              <a:gd name="connsiteX611" fmla="*/ 911810 w 5016853"/>
              <a:gd name="connsiteY611" fmla="*/ 4057515 h 6299497"/>
              <a:gd name="connsiteX612" fmla="*/ 928278 w 5016853"/>
              <a:gd name="connsiteY612" fmla="*/ 4018817 h 6299497"/>
              <a:gd name="connsiteX613" fmla="*/ 944746 w 5016853"/>
              <a:gd name="connsiteY613" fmla="*/ 3980119 h 6299497"/>
              <a:gd name="connsiteX614" fmla="*/ 2485200 w 5016853"/>
              <a:gd name="connsiteY614" fmla="*/ 3979916 h 6299497"/>
              <a:gd name="connsiteX615" fmla="*/ 2487798 w 5016853"/>
              <a:gd name="connsiteY615" fmla="*/ 3991140 h 6299497"/>
              <a:gd name="connsiteX616" fmla="*/ 2488827 w 5016853"/>
              <a:gd name="connsiteY616" fmla="*/ 3980258 h 6299497"/>
              <a:gd name="connsiteX617" fmla="*/ 3385622 w 5016853"/>
              <a:gd name="connsiteY617" fmla="*/ 3979196 h 6299497"/>
              <a:gd name="connsiteX618" fmla="*/ 3381591 w 5016853"/>
              <a:gd name="connsiteY618" fmla="*/ 3987963 h 6299497"/>
              <a:gd name="connsiteX619" fmla="*/ 3380280 w 5016853"/>
              <a:gd name="connsiteY619" fmla="*/ 3996988 h 6299497"/>
              <a:gd name="connsiteX620" fmla="*/ 3389249 w 5016853"/>
              <a:gd name="connsiteY620" fmla="*/ 3979539 h 6299497"/>
              <a:gd name="connsiteX621" fmla="*/ 667711 w 5016853"/>
              <a:gd name="connsiteY621" fmla="*/ 3968563 h 6299497"/>
              <a:gd name="connsiteX622" fmla="*/ 667521 w 5016853"/>
              <a:gd name="connsiteY622" fmla="*/ 3975408 h 6299497"/>
              <a:gd name="connsiteX623" fmla="*/ 670309 w 5016853"/>
              <a:gd name="connsiteY623" fmla="*/ 3979788 h 6299497"/>
              <a:gd name="connsiteX624" fmla="*/ 681534 w 5016853"/>
              <a:gd name="connsiteY624" fmla="*/ 3977190 h 6299497"/>
              <a:gd name="connsiteX625" fmla="*/ 1314226 w 5016853"/>
              <a:gd name="connsiteY625" fmla="*/ 3964350 h 6299497"/>
              <a:gd name="connsiteX626" fmla="*/ 1305599 w 5016853"/>
              <a:gd name="connsiteY626" fmla="*/ 3978172 h 6299497"/>
              <a:gd name="connsiteX627" fmla="*/ 1313883 w 5016853"/>
              <a:gd name="connsiteY627" fmla="*/ 3967977 h 6299497"/>
              <a:gd name="connsiteX628" fmla="*/ 2526833 w 5016853"/>
              <a:gd name="connsiteY628" fmla="*/ 3947601 h 6299497"/>
              <a:gd name="connsiteX629" fmla="*/ 2516961 w 5016853"/>
              <a:gd name="connsiteY629" fmla="*/ 3953643 h 6299497"/>
              <a:gd name="connsiteX630" fmla="*/ 2522917 w 5016853"/>
              <a:gd name="connsiteY630" fmla="*/ 3954206 h 6299497"/>
              <a:gd name="connsiteX631" fmla="*/ 4239403 w 5016853"/>
              <a:gd name="connsiteY631" fmla="*/ 3947004 h 6299497"/>
              <a:gd name="connsiteX632" fmla="*/ 4228718 w 5016853"/>
              <a:gd name="connsiteY632" fmla="*/ 3948739 h 6299497"/>
              <a:gd name="connsiteX633" fmla="*/ 4220238 w 5016853"/>
              <a:gd name="connsiteY633" fmla="*/ 3956171 h 6299497"/>
              <a:gd name="connsiteX634" fmla="*/ 4224019 w 5016853"/>
              <a:gd name="connsiteY634" fmla="*/ 3959730 h 6299497"/>
              <a:gd name="connsiteX635" fmla="*/ 4230777 w 5016853"/>
              <a:gd name="connsiteY635" fmla="*/ 3960826 h 6299497"/>
              <a:gd name="connsiteX636" fmla="*/ 2532301 w 5016853"/>
              <a:gd name="connsiteY636" fmla="*/ 3907519 h 6299497"/>
              <a:gd name="connsiteX637" fmla="*/ 2530929 w 5016853"/>
              <a:gd name="connsiteY637" fmla="*/ 3922027 h 6299497"/>
              <a:gd name="connsiteX638" fmla="*/ 2535906 w 5016853"/>
              <a:gd name="connsiteY638" fmla="*/ 3931274 h 6299497"/>
              <a:gd name="connsiteX639" fmla="*/ 2545428 w 5016853"/>
              <a:gd name="connsiteY639" fmla="*/ 3908760 h 6299497"/>
              <a:gd name="connsiteX640" fmla="*/ 3370718 w 5016853"/>
              <a:gd name="connsiteY640" fmla="*/ 3904595 h 6299497"/>
              <a:gd name="connsiteX641" fmla="*/ 3352780 w 5016853"/>
              <a:gd name="connsiteY641" fmla="*/ 3939494 h 6299497"/>
              <a:gd name="connsiteX642" fmla="*/ 3334842 w 5016853"/>
              <a:gd name="connsiteY642" fmla="*/ 3974395 h 6299497"/>
              <a:gd name="connsiteX643" fmla="*/ 3310335 w 5016853"/>
              <a:gd name="connsiteY643" fmla="*/ 4001353 h 6299497"/>
              <a:gd name="connsiteX644" fmla="*/ 3310599 w 5016853"/>
              <a:gd name="connsiteY644" fmla="*/ 4008240 h 6299497"/>
              <a:gd name="connsiteX645" fmla="*/ 3316561 w 5016853"/>
              <a:gd name="connsiteY645" fmla="*/ 4012921 h 6299497"/>
              <a:gd name="connsiteX646" fmla="*/ 3338667 w 5016853"/>
              <a:gd name="connsiteY646" fmla="*/ 4011352 h 6299497"/>
              <a:gd name="connsiteX647" fmla="*/ 3353242 w 5016853"/>
              <a:gd name="connsiteY647" fmla="*/ 3982996 h 6299497"/>
              <a:gd name="connsiteX648" fmla="*/ 3362633 w 5016853"/>
              <a:gd name="connsiteY648" fmla="*/ 3951405 h 6299497"/>
              <a:gd name="connsiteX649" fmla="*/ 3376325 w 5016853"/>
              <a:gd name="connsiteY649" fmla="*/ 3927540 h 6299497"/>
              <a:gd name="connsiteX650" fmla="*/ 3392481 w 5016853"/>
              <a:gd name="connsiteY650" fmla="*/ 3906652 h 6299497"/>
              <a:gd name="connsiteX651" fmla="*/ 753826 w 5016853"/>
              <a:gd name="connsiteY651" fmla="*/ 3870578 h 6299497"/>
              <a:gd name="connsiteX652" fmla="*/ 754090 w 5016853"/>
              <a:gd name="connsiteY652" fmla="*/ 3877465 h 6299497"/>
              <a:gd name="connsiteX653" fmla="*/ 760052 w 5016853"/>
              <a:gd name="connsiteY653" fmla="*/ 3882146 h 6299497"/>
              <a:gd name="connsiteX654" fmla="*/ 767307 w 5016853"/>
              <a:gd name="connsiteY654" fmla="*/ 3882832 h 6299497"/>
              <a:gd name="connsiteX655" fmla="*/ 763544 w 5016853"/>
              <a:gd name="connsiteY655" fmla="*/ 3874242 h 6299497"/>
              <a:gd name="connsiteX656" fmla="*/ 753826 w 5016853"/>
              <a:gd name="connsiteY656" fmla="*/ 3870578 h 6299497"/>
              <a:gd name="connsiteX657" fmla="*/ 3440465 w 5016853"/>
              <a:gd name="connsiteY657" fmla="*/ 3863615 h 6299497"/>
              <a:gd name="connsiteX658" fmla="*/ 3416645 w 5016853"/>
              <a:gd name="connsiteY658" fmla="*/ 3883320 h 6299497"/>
              <a:gd name="connsiteX659" fmla="*/ 3409708 w 5016853"/>
              <a:gd name="connsiteY659" fmla="*/ 3874431 h 6299497"/>
              <a:gd name="connsiteX660" fmla="*/ 3398508 w 5016853"/>
              <a:gd name="connsiteY660" fmla="*/ 3881606 h 6299497"/>
              <a:gd name="connsiteX661" fmla="*/ 3420812 w 5016853"/>
              <a:gd name="connsiteY661" fmla="*/ 3916651 h 6299497"/>
              <a:gd name="connsiteX662" fmla="*/ 3435321 w 5016853"/>
              <a:gd name="connsiteY662" fmla="*/ 3918022 h 6299497"/>
              <a:gd name="connsiteX663" fmla="*/ 3442034 w 5016853"/>
              <a:gd name="connsiteY663" fmla="*/ 3885721 h 6299497"/>
              <a:gd name="connsiteX664" fmla="*/ 2601908 w 5016853"/>
              <a:gd name="connsiteY664" fmla="*/ 3810703 h 6299497"/>
              <a:gd name="connsiteX665" fmla="*/ 2591997 w 5016853"/>
              <a:gd name="connsiteY665" fmla="*/ 3818014 h 6299497"/>
              <a:gd name="connsiteX666" fmla="*/ 2593738 w 5016853"/>
              <a:gd name="connsiteY666" fmla="*/ 3828979 h 6299497"/>
              <a:gd name="connsiteX667" fmla="*/ 2594632 w 5016853"/>
              <a:gd name="connsiteY667" fmla="*/ 3827500 h 6299497"/>
              <a:gd name="connsiteX668" fmla="*/ 3486536 w 5016853"/>
              <a:gd name="connsiteY668" fmla="*/ 3802100 h 6299497"/>
              <a:gd name="connsiteX669" fmla="*/ 3465657 w 5016853"/>
              <a:gd name="connsiteY669" fmla="*/ 3829401 h 6299497"/>
              <a:gd name="connsiteX670" fmla="*/ 3476471 w 5016853"/>
              <a:gd name="connsiteY670" fmla="*/ 3830424 h 6299497"/>
              <a:gd name="connsiteX671" fmla="*/ 3476965 w 5016853"/>
              <a:gd name="connsiteY671" fmla="*/ 3829223 h 6299497"/>
              <a:gd name="connsiteX672" fmla="*/ 3411395 w 5016853"/>
              <a:gd name="connsiteY672" fmla="*/ 3784016 h 6299497"/>
              <a:gd name="connsiteX673" fmla="*/ 3409239 w 5016853"/>
              <a:gd name="connsiteY673" fmla="*/ 3787472 h 6299497"/>
              <a:gd name="connsiteX674" fmla="*/ 3407082 w 5016853"/>
              <a:gd name="connsiteY674" fmla="*/ 3790928 h 6299497"/>
              <a:gd name="connsiteX675" fmla="*/ 3405367 w 5016853"/>
              <a:gd name="connsiteY675" fmla="*/ 3809063 h 6299497"/>
              <a:gd name="connsiteX676" fmla="*/ 3405902 w 5016853"/>
              <a:gd name="connsiteY676" fmla="*/ 3832443 h 6299497"/>
              <a:gd name="connsiteX677" fmla="*/ 3412133 w 5016853"/>
              <a:gd name="connsiteY677" fmla="*/ 3853618 h 6299497"/>
              <a:gd name="connsiteX678" fmla="*/ 3429188 w 5016853"/>
              <a:gd name="connsiteY678" fmla="*/ 3789358 h 6299497"/>
              <a:gd name="connsiteX679" fmla="*/ 1000908 w 5016853"/>
              <a:gd name="connsiteY679" fmla="*/ 3773175 h 6299497"/>
              <a:gd name="connsiteX680" fmla="*/ 1002360 w 5016853"/>
              <a:gd name="connsiteY680" fmla="*/ 3782003 h 6299497"/>
              <a:gd name="connsiteX681" fmla="*/ 1006790 w 5016853"/>
              <a:gd name="connsiteY681" fmla="*/ 3788369 h 6299497"/>
              <a:gd name="connsiteX682" fmla="*/ 1013523 w 5016853"/>
              <a:gd name="connsiteY682" fmla="*/ 3784889 h 6299497"/>
              <a:gd name="connsiteX683" fmla="*/ 1015073 w 5016853"/>
              <a:gd name="connsiteY683" fmla="*/ 3778173 h 6299497"/>
              <a:gd name="connsiteX684" fmla="*/ 3496877 w 5016853"/>
              <a:gd name="connsiteY684" fmla="*/ 3770141 h 6299497"/>
              <a:gd name="connsiteX685" fmla="*/ 3491192 w 5016853"/>
              <a:gd name="connsiteY685" fmla="*/ 3791561 h 6299497"/>
              <a:gd name="connsiteX686" fmla="*/ 3492689 w 5016853"/>
              <a:gd name="connsiteY686" fmla="*/ 3794691 h 6299497"/>
              <a:gd name="connsiteX687" fmla="*/ 3499145 w 5016853"/>
              <a:gd name="connsiteY687" fmla="*/ 3783694 h 6299497"/>
              <a:gd name="connsiteX688" fmla="*/ 3502442 w 5016853"/>
              <a:gd name="connsiteY688" fmla="*/ 3778080 h 6299497"/>
              <a:gd name="connsiteX689" fmla="*/ 3456438 w 5016853"/>
              <a:gd name="connsiteY689" fmla="*/ 3733381 h 6299497"/>
              <a:gd name="connsiteX690" fmla="*/ 3441244 w 5016853"/>
              <a:gd name="connsiteY690" fmla="*/ 3739264 h 6299497"/>
              <a:gd name="connsiteX691" fmla="*/ 3424334 w 5016853"/>
              <a:gd name="connsiteY691" fmla="*/ 3763282 h 6299497"/>
              <a:gd name="connsiteX692" fmla="*/ 3443156 w 5016853"/>
              <a:gd name="connsiteY692" fmla="*/ 3757742 h 6299497"/>
              <a:gd name="connsiteX693" fmla="*/ 3455752 w 5016853"/>
              <a:gd name="connsiteY693" fmla="*/ 3740636 h 6299497"/>
              <a:gd name="connsiteX694" fmla="*/ 627800 w 5016853"/>
              <a:gd name="connsiteY694" fmla="*/ 3693982 h 6299497"/>
              <a:gd name="connsiteX695" fmla="*/ 626086 w 5016853"/>
              <a:gd name="connsiteY695" fmla="*/ 3712119 h 6299497"/>
              <a:gd name="connsiteX696" fmla="*/ 629719 w 5016853"/>
              <a:gd name="connsiteY696" fmla="*/ 3722068 h 6299497"/>
              <a:gd name="connsiteX697" fmla="*/ 639566 w 5016853"/>
              <a:gd name="connsiteY697" fmla="*/ 3724372 h 6299497"/>
              <a:gd name="connsiteX698" fmla="*/ 891355 w 5016853"/>
              <a:gd name="connsiteY698" fmla="*/ 3693285 h 6299497"/>
              <a:gd name="connsiteX699" fmla="*/ 865757 w 5016853"/>
              <a:gd name="connsiteY699" fmla="*/ 3702758 h 6299497"/>
              <a:gd name="connsiteX700" fmla="*/ 854939 w 5016853"/>
              <a:gd name="connsiteY700" fmla="*/ 3730096 h 6299497"/>
              <a:gd name="connsiteX701" fmla="*/ 854596 w 5016853"/>
              <a:gd name="connsiteY701" fmla="*/ 3733724 h 6299497"/>
              <a:gd name="connsiteX702" fmla="*/ 845485 w 5016853"/>
              <a:gd name="connsiteY702" fmla="*/ 3733320 h 6299497"/>
              <a:gd name="connsiteX703" fmla="*/ 836117 w 5016853"/>
              <a:gd name="connsiteY703" fmla="*/ 3735636 h 6299497"/>
              <a:gd name="connsiteX704" fmla="*/ 850607 w 5016853"/>
              <a:gd name="connsiteY704" fmla="*/ 3742038 h 6299497"/>
              <a:gd name="connsiteX705" fmla="*/ 868075 w 5016853"/>
              <a:gd name="connsiteY705" fmla="*/ 3745977 h 6299497"/>
              <a:gd name="connsiteX706" fmla="*/ 891553 w 5016853"/>
              <a:gd name="connsiteY706" fmla="*/ 3729899 h 6299497"/>
              <a:gd name="connsiteX707" fmla="*/ 880990 w 5016853"/>
              <a:gd name="connsiteY707" fmla="*/ 3720667 h 6299497"/>
              <a:gd name="connsiteX708" fmla="*/ 879102 w 5016853"/>
              <a:gd name="connsiteY708" fmla="*/ 3706764 h 6299497"/>
              <a:gd name="connsiteX709" fmla="*/ 1095649 w 5016853"/>
              <a:gd name="connsiteY709" fmla="*/ 3661367 h 6299497"/>
              <a:gd name="connsiteX710" fmla="*/ 1073488 w 5016853"/>
              <a:gd name="connsiteY710" fmla="*/ 3678026 h 6299497"/>
              <a:gd name="connsiteX711" fmla="*/ 1069085 w 5016853"/>
              <a:gd name="connsiteY711" fmla="*/ 3710089 h 6299497"/>
              <a:gd name="connsiteX712" fmla="*/ 1051145 w 5016853"/>
              <a:gd name="connsiteY712" fmla="*/ 3711137 h 6299497"/>
              <a:gd name="connsiteX713" fmla="*/ 1035411 w 5016853"/>
              <a:gd name="connsiteY713" fmla="*/ 3717884 h 6299497"/>
              <a:gd name="connsiteX714" fmla="*/ 1039580 w 5016853"/>
              <a:gd name="connsiteY714" fmla="*/ 3751214 h 6299497"/>
              <a:gd name="connsiteX715" fmla="*/ 1053615 w 5016853"/>
              <a:gd name="connsiteY715" fmla="*/ 3723722 h 6299497"/>
              <a:gd name="connsiteX716" fmla="*/ 1079966 w 5016853"/>
              <a:gd name="connsiteY716" fmla="*/ 3711118 h 6299497"/>
              <a:gd name="connsiteX717" fmla="*/ 1087807 w 5016853"/>
              <a:gd name="connsiteY717" fmla="*/ 3686242 h 6299497"/>
              <a:gd name="connsiteX718" fmla="*/ 1095649 w 5016853"/>
              <a:gd name="connsiteY718" fmla="*/ 3661367 h 6299497"/>
              <a:gd name="connsiteX719" fmla="*/ 667844 w 5016853"/>
              <a:gd name="connsiteY719" fmla="*/ 3657514 h 6299497"/>
              <a:gd name="connsiteX720" fmla="*/ 664046 w 5016853"/>
              <a:gd name="connsiteY720" fmla="*/ 3658984 h 6299497"/>
              <a:gd name="connsiteX721" fmla="*/ 660247 w 5016853"/>
              <a:gd name="connsiteY721" fmla="*/ 3660455 h 6299497"/>
              <a:gd name="connsiteX722" fmla="*/ 661700 w 5016853"/>
              <a:gd name="connsiteY722" fmla="*/ 3669284 h 6299497"/>
              <a:gd name="connsiteX723" fmla="*/ 666129 w 5016853"/>
              <a:gd name="connsiteY723" fmla="*/ 3675649 h 6299497"/>
              <a:gd name="connsiteX724" fmla="*/ 672863 w 5016853"/>
              <a:gd name="connsiteY724" fmla="*/ 3672169 h 6299497"/>
              <a:gd name="connsiteX725" fmla="*/ 674413 w 5016853"/>
              <a:gd name="connsiteY725" fmla="*/ 3665453 h 6299497"/>
              <a:gd name="connsiteX726" fmla="*/ 667844 w 5016853"/>
              <a:gd name="connsiteY726" fmla="*/ 3657514 h 6299497"/>
              <a:gd name="connsiteX727" fmla="*/ 4421236 w 5016853"/>
              <a:gd name="connsiteY727" fmla="*/ 3649474 h 6299497"/>
              <a:gd name="connsiteX728" fmla="*/ 4419864 w 5016853"/>
              <a:gd name="connsiteY728" fmla="*/ 3663982 h 6299497"/>
              <a:gd name="connsiteX729" fmla="*/ 4424521 w 5016853"/>
              <a:gd name="connsiteY729" fmla="*/ 3653444 h 6299497"/>
              <a:gd name="connsiteX730" fmla="*/ 3517308 w 5016853"/>
              <a:gd name="connsiteY730" fmla="*/ 3592755 h 6299497"/>
              <a:gd name="connsiteX731" fmla="*/ 3514443 w 5016853"/>
              <a:gd name="connsiteY731" fmla="*/ 3632738 h 6299497"/>
              <a:gd name="connsiteX732" fmla="*/ 3506137 w 5016853"/>
              <a:gd name="connsiteY732" fmla="*/ 3672209 h 6299497"/>
              <a:gd name="connsiteX733" fmla="*/ 3520104 w 5016853"/>
              <a:gd name="connsiteY733" fmla="*/ 3640593 h 6299497"/>
              <a:gd name="connsiteX734" fmla="*/ 3541669 w 5016853"/>
              <a:gd name="connsiteY734" fmla="*/ 3606037 h 6299497"/>
              <a:gd name="connsiteX735" fmla="*/ 949139 w 5016853"/>
              <a:gd name="connsiteY735" fmla="*/ 3585301 h 6299497"/>
              <a:gd name="connsiteX736" fmla="*/ 942063 w 5016853"/>
              <a:gd name="connsiteY736" fmla="*/ 3592409 h 6299497"/>
              <a:gd name="connsiteX737" fmla="*/ 940170 w 5016853"/>
              <a:gd name="connsiteY737" fmla="*/ 3602752 h 6299497"/>
              <a:gd name="connsiteX738" fmla="*/ 930644 w 5016853"/>
              <a:gd name="connsiteY738" fmla="*/ 3626096 h 6299497"/>
              <a:gd name="connsiteX739" fmla="*/ 911008 w 5016853"/>
              <a:gd name="connsiteY739" fmla="*/ 3640249 h 6299497"/>
              <a:gd name="connsiteX740" fmla="*/ 903166 w 5016853"/>
              <a:gd name="connsiteY740" fmla="*/ 3665124 h 6299497"/>
              <a:gd name="connsiteX741" fmla="*/ 895325 w 5016853"/>
              <a:gd name="connsiteY741" fmla="*/ 3690001 h 6299497"/>
              <a:gd name="connsiteX742" fmla="*/ 927251 w 5016853"/>
              <a:gd name="connsiteY742" fmla="*/ 3652307 h 6299497"/>
              <a:gd name="connsiteX743" fmla="*/ 953992 w 5016853"/>
              <a:gd name="connsiteY743" fmla="*/ 3611377 h 6299497"/>
              <a:gd name="connsiteX744" fmla="*/ 953054 w 5016853"/>
              <a:gd name="connsiteY744" fmla="*/ 3597108 h 6299497"/>
              <a:gd name="connsiteX745" fmla="*/ 949139 w 5016853"/>
              <a:gd name="connsiteY745" fmla="*/ 3585301 h 6299497"/>
              <a:gd name="connsiteX746" fmla="*/ 1184363 w 5016853"/>
              <a:gd name="connsiteY746" fmla="*/ 3574605 h 6299497"/>
              <a:gd name="connsiteX747" fmla="*/ 1164512 w 5016853"/>
              <a:gd name="connsiteY747" fmla="*/ 3591027 h 6299497"/>
              <a:gd name="connsiteX748" fmla="*/ 1146428 w 5016853"/>
              <a:gd name="connsiteY748" fmla="*/ 3666168 h 6299497"/>
              <a:gd name="connsiteX749" fmla="*/ 1111568 w 5016853"/>
              <a:gd name="connsiteY749" fmla="*/ 3705872 h 6299497"/>
              <a:gd name="connsiteX750" fmla="*/ 1087075 w 5016853"/>
              <a:gd name="connsiteY750" fmla="*/ 3752045 h 6299497"/>
              <a:gd name="connsiteX751" fmla="*/ 1075484 w 5016853"/>
              <a:gd name="connsiteY751" fmla="*/ 3787544 h 6299497"/>
              <a:gd name="connsiteX752" fmla="*/ 1065306 w 5016853"/>
              <a:gd name="connsiteY752" fmla="*/ 3808453 h 6299497"/>
              <a:gd name="connsiteX753" fmla="*/ 1069388 w 5016853"/>
              <a:gd name="connsiteY753" fmla="*/ 3805796 h 6299497"/>
              <a:gd name="connsiteX754" fmla="*/ 1118062 w 5016853"/>
              <a:gd name="connsiteY754" fmla="*/ 3731260 h 6299497"/>
              <a:gd name="connsiteX755" fmla="*/ 1153393 w 5016853"/>
              <a:gd name="connsiteY755" fmla="*/ 3652718 h 6299497"/>
              <a:gd name="connsiteX756" fmla="*/ 1162565 w 5016853"/>
              <a:gd name="connsiteY756" fmla="*/ 3647639 h 6299497"/>
              <a:gd name="connsiteX757" fmla="*/ 1169273 w 5016853"/>
              <a:gd name="connsiteY757" fmla="*/ 3639582 h 6299497"/>
              <a:gd name="connsiteX758" fmla="*/ 1164133 w 5016853"/>
              <a:gd name="connsiteY758" fmla="*/ 3635893 h 6299497"/>
              <a:gd name="connsiteX759" fmla="*/ 1158735 w 5016853"/>
              <a:gd name="connsiteY759" fmla="*/ 3634926 h 6299497"/>
              <a:gd name="connsiteX760" fmla="*/ 1172703 w 5016853"/>
              <a:gd name="connsiteY760" fmla="*/ 3603310 h 6299497"/>
              <a:gd name="connsiteX761" fmla="*/ 1187897 w 5016853"/>
              <a:gd name="connsiteY761" fmla="*/ 3597427 h 6299497"/>
              <a:gd name="connsiteX762" fmla="*/ 1193325 w 5016853"/>
              <a:gd name="connsiteY762" fmla="*/ 3588273 h 6299497"/>
              <a:gd name="connsiteX763" fmla="*/ 4448631 w 5016853"/>
              <a:gd name="connsiteY763" fmla="*/ 3553256 h 6299497"/>
              <a:gd name="connsiteX764" fmla="*/ 4448289 w 5016853"/>
              <a:gd name="connsiteY764" fmla="*/ 3556883 h 6299497"/>
              <a:gd name="connsiteX765" fmla="*/ 4461082 w 5016853"/>
              <a:gd name="connsiteY765" fmla="*/ 3576391 h 6299497"/>
              <a:gd name="connsiteX766" fmla="*/ 723716 w 5016853"/>
              <a:gd name="connsiteY766" fmla="*/ 3531051 h 6299497"/>
              <a:gd name="connsiteX767" fmla="*/ 705092 w 5016853"/>
              <a:gd name="connsiteY767" fmla="*/ 3573206 h 6299497"/>
              <a:gd name="connsiteX768" fmla="*/ 697795 w 5016853"/>
              <a:gd name="connsiteY768" fmla="*/ 3572974 h 6299497"/>
              <a:gd name="connsiteX769" fmla="*/ 690241 w 5016853"/>
              <a:gd name="connsiteY769" fmla="*/ 3575461 h 6299497"/>
              <a:gd name="connsiteX770" fmla="*/ 700871 w 5016853"/>
              <a:gd name="connsiteY770" fmla="*/ 3588818 h 6299497"/>
              <a:gd name="connsiteX771" fmla="*/ 717200 w 5016853"/>
              <a:gd name="connsiteY771" fmla="*/ 3599967 h 6299497"/>
              <a:gd name="connsiteX772" fmla="*/ 746019 w 5016853"/>
              <a:gd name="connsiteY772" fmla="*/ 3566096 h 6299497"/>
              <a:gd name="connsiteX773" fmla="*/ 4572588 w 5016853"/>
              <a:gd name="connsiteY773" fmla="*/ 3480806 h 6299497"/>
              <a:gd name="connsiteX774" fmla="*/ 4564304 w 5016853"/>
              <a:gd name="connsiteY774" fmla="*/ 3491001 h 6299497"/>
              <a:gd name="connsiteX775" fmla="*/ 4545140 w 5016853"/>
              <a:gd name="connsiteY775" fmla="*/ 3500168 h 6299497"/>
              <a:gd name="connsiteX776" fmla="*/ 4538571 w 5016853"/>
              <a:gd name="connsiteY776" fmla="*/ 3492228 h 6299497"/>
              <a:gd name="connsiteX777" fmla="*/ 4529259 w 5016853"/>
              <a:gd name="connsiteY777" fmla="*/ 3513305 h 6299497"/>
              <a:gd name="connsiteX778" fmla="*/ 4502682 w 5016853"/>
              <a:gd name="connsiteY778" fmla="*/ 3542814 h 6299497"/>
              <a:gd name="connsiteX779" fmla="*/ 4486472 w 5016853"/>
              <a:gd name="connsiteY779" fmla="*/ 3578792 h 6299497"/>
              <a:gd name="connsiteX780" fmla="*/ 4468877 w 5016853"/>
              <a:gd name="connsiteY780" fmla="*/ 3610063 h 6299497"/>
              <a:gd name="connsiteX781" fmla="*/ 4457941 w 5016853"/>
              <a:gd name="connsiteY781" fmla="*/ 3624125 h 6299497"/>
              <a:gd name="connsiteX782" fmla="*/ 4454909 w 5016853"/>
              <a:gd name="connsiteY782" fmla="*/ 3641680 h 6299497"/>
              <a:gd name="connsiteX783" fmla="*/ 4428516 w 5016853"/>
              <a:gd name="connsiteY783" fmla="*/ 3688588 h 6299497"/>
              <a:gd name="connsiteX784" fmla="*/ 4402124 w 5016853"/>
              <a:gd name="connsiteY784" fmla="*/ 3735497 h 6299497"/>
              <a:gd name="connsiteX785" fmla="*/ 4386587 w 5016853"/>
              <a:gd name="connsiteY785" fmla="*/ 3745007 h 6299497"/>
              <a:gd name="connsiteX786" fmla="*/ 4375007 w 5016853"/>
              <a:gd name="connsiteY786" fmla="*/ 3765868 h 6299497"/>
              <a:gd name="connsiteX787" fmla="*/ 4360708 w 5016853"/>
              <a:gd name="connsiteY787" fmla="*/ 3786474 h 6299497"/>
              <a:gd name="connsiteX788" fmla="*/ 4358308 w 5016853"/>
              <a:gd name="connsiteY788" fmla="*/ 3811865 h 6299497"/>
              <a:gd name="connsiteX789" fmla="*/ 4395963 w 5016853"/>
              <a:gd name="connsiteY789" fmla="*/ 3786148 h 6299497"/>
              <a:gd name="connsiteX790" fmla="*/ 4415604 w 5016853"/>
              <a:gd name="connsiteY790" fmla="*/ 3747750 h 6299497"/>
              <a:gd name="connsiteX791" fmla="*/ 4425664 w 5016853"/>
              <a:gd name="connsiteY791" fmla="*/ 3747786 h 6299497"/>
              <a:gd name="connsiteX792" fmla="*/ 4430798 w 5016853"/>
              <a:gd name="connsiteY792" fmla="*/ 3741867 h 6299497"/>
              <a:gd name="connsiteX793" fmla="*/ 4432213 w 5016853"/>
              <a:gd name="connsiteY793" fmla="*/ 3726905 h 6299497"/>
              <a:gd name="connsiteX794" fmla="*/ 4443738 w 5016853"/>
              <a:gd name="connsiteY794" fmla="*/ 3721133 h 6299497"/>
              <a:gd name="connsiteX795" fmla="*/ 4498237 w 5016853"/>
              <a:gd name="connsiteY795" fmla="*/ 3609180 h 6299497"/>
              <a:gd name="connsiteX796" fmla="*/ 4517402 w 5016853"/>
              <a:gd name="connsiteY796" fmla="*/ 3600013 h 6299497"/>
              <a:gd name="connsiteX797" fmla="*/ 4520587 w 5016853"/>
              <a:gd name="connsiteY797" fmla="*/ 3585677 h 6299497"/>
              <a:gd name="connsiteX798" fmla="*/ 4533625 w 5016853"/>
              <a:gd name="connsiteY798" fmla="*/ 3583250 h 6299497"/>
              <a:gd name="connsiteX799" fmla="*/ 4555190 w 5016853"/>
              <a:gd name="connsiteY799" fmla="*/ 3548693 h 6299497"/>
              <a:gd name="connsiteX800" fmla="*/ 4560525 w 5016853"/>
              <a:gd name="connsiteY800" fmla="*/ 3521293 h 6299497"/>
              <a:gd name="connsiteX801" fmla="*/ 4572588 w 5016853"/>
              <a:gd name="connsiteY801" fmla="*/ 3480806 h 6299497"/>
              <a:gd name="connsiteX802" fmla="*/ 2781915 w 5016853"/>
              <a:gd name="connsiteY802" fmla="*/ 3473675 h 6299497"/>
              <a:gd name="connsiteX803" fmla="*/ 2779759 w 5016853"/>
              <a:gd name="connsiteY803" fmla="*/ 3477130 h 6299497"/>
              <a:gd name="connsiteX804" fmla="*/ 2777602 w 5016853"/>
              <a:gd name="connsiteY804" fmla="*/ 3480586 h 6299497"/>
              <a:gd name="connsiteX805" fmla="*/ 2776464 w 5016853"/>
              <a:gd name="connsiteY805" fmla="*/ 3492625 h 6299497"/>
              <a:gd name="connsiteX806" fmla="*/ 2787805 w 5016853"/>
              <a:gd name="connsiteY806" fmla="*/ 3475443 h 6299497"/>
              <a:gd name="connsiteX807" fmla="*/ 4581556 w 5016853"/>
              <a:gd name="connsiteY807" fmla="*/ 3463356 h 6299497"/>
              <a:gd name="connsiteX808" fmla="*/ 4569647 w 5016853"/>
              <a:gd name="connsiteY808" fmla="*/ 3473209 h 6299497"/>
              <a:gd name="connsiteX809" fmla="*/ 4573837 w 5016853"/>
              <a:gd name="connsiteY809" fmla="*/ 3477265 h 6299497"/>
              <a:gd name="connsiteX810" fmla="*/ 4574115 w 5016853"/>
              <a:gd name="connsiteY810" fmla="*/ 3478259 h 6299497"/>
              <a:gd name="connsiteX811" fmla="*/ 4578560 w 5016853"/>
              <a:gd name="connsiteY811" fmla="*/ 3470850 h 6299497"/>
              <a:gd name="connsiteX812" fmla="*/ 4581556 w 5016853"/>
              <a:gd name="connsiteY812" fmla="*/ 3463356 h 6299497"/>
              <a:gd name="connsiteX813" fmla="*/ 3707623 w 5016853"/>
              <a:gd name="connsiteY813" fmla="*/ 3441366 h 6299497"/>
              <a:gd name="connsiteX814" fmla="*/ 3684737 w 5016853"/>
              <a:gd name="connsiteY814" fmla="*/ 3447564 h 6299497"/>
              <a:gd name="connsiteX815" fmla="*/ 3677681 w 5016853"/>
              <a:gd name="connsiteY815" fmla="*/ 3483492 h 6299497"/>
              <a:gd name="connsiteX816" fmla="*/ 3638864 w 5016853"/>
              <a:gd name="connsiteY816" fmla="*/ 3545695 h 6299497"/>
              <a:gd name="connsiteX817" fmla="*/ 3635237 w 5016853"/>
              <a:gd name="connsiteY817" fmla="*/ 3545352 h 6299497"/>
              <a:gd name="connsiteX818" fmla="*/ 3600046 w 5016853"/>
              <a:gd name="connsiteY818" fmla="*/ 3607896 h 6299497"/>
              <a:gd name="connsiteX819" fmla="*/ 3593798 w 5016853"/>
              <a:gd name="connsiteY819" fmla="*/ 3625603 h 6299497"/>
              <a:gd name="connsiteX820" fmla="*/ 3593260 w 5016853"/>
              <a:gd name="connsiteY820" fmla="*/ 3637757 h 6299497"/>
              <a:gd name="connsiteX821" fmla="*/ 3636501 w 5016853"/>
              <a:gd name="connsiteY821" fmla="*/ 3574362 h 6299497"/>
              <a:gd name="connsiteX822" fmla="*/ 3673993 w 5016853"/>
              <a:gd name="connsiteY822" fmla="*/ 3501972 h 6299497"/>
              <a:gd name="connsiteX823" fmla="*/ 3690485 w 5016853"/>
              <a:gd name="connsiteY823" fmla="*/ 3467850 h 6299497"/>
              <a:gd name="connsiteX824" fmla="*/ 3702251 w 5016853"/>
              <a:gd name="connsiteY824" fmla="*/ 3448035 h 6299497"/>
              <a:gd name="connsiteX825" fmla="*/ 2819050 w 5016853"/>
              <a:gd name="connsiteY825" fmla="*/ 3426102 h 6299497"/>
              <a:gd name="connsiteX826" fmla="*/ 2811764 w 5016853"/>
              <a:gd name="connsiteY826" fmla="*/ 3428922 h 6299497"/>
              <a:gd name="connsiteX827" fmla="*/ 2794854 w 5016853"/>
              <a:gd name="connsiteY827" fmla="*/ 3452940 h 6299497"/>
              <a:gd name="connsiteX828" fmla="*/ 2804467 w 5016853"/>
              <a:gd name="connsiteY828" fmla="*/ 3450112 h 6299497"/>
              <a:gd name="connsiteX829" fmla="*/ 1235723 w 5016853"/>
              <a:gd name="connsiteY829" fmla="*/ 3418442 h 6299497"/>
              <a:gd name="connsiteX830" fmla="*/ 1219899 w 5016853"/>
              <a:gd name="connsiteY830" fmla="*/ 3450339 h 6299497"/>
              <a:gd name="connsiteX831" fmla="*/ 1203818 w 5016853"/>
              <a:gd name="connsiteY831" fmla="*/ 3484957 h 6299497"/>
              <a:gd name="connsiteX832" fmla="*/ 1169153 w 5016853"/>
              <a:gd name="connsiteY832" fmla="*/ 3527423 h 6299497"/>
              <a:gd name="connsiteX833" fmla="*/ 1137210 w 5016853"/>
              <a:gd name="connsiteY833" fmla="*/ 3570147 h 6299497"/>
              <a:gd name="connsiteX834" fmla="*/ 1123070 w 5016853"/>
              <a:gd name="connsiteY834" fmla="*/ 3603577 h 6299497"/>
              <a:gd name="connsiteX835" fmla="*/ 1099078 w 5016853"/>
              <a:gd name="connsiteY835" fmla="*/ 3625095 h 6299497"/>
              <a:gd name="connsiteX836" fmla="*/ 1103019 w 5016853"/>
              <a:gd name="connsiteY836" fmla="*/ 3641478 h 6299497"/>
              <a:gd name="connsiteX837" fmla="*/ 1107216 w 5016853"/>
              <a:gd name="connsiteY837" fmla="*/ 3655141 h 6299497"/>
              <a:gd name="connsiteX838" fmla="*/ 1110904 w 5016853"/>
              <a:gd name="connsiteY838" fmla="*/ 3650001 h 6299497"/>
              <a:gd name="connsiteX839" fmla="*/ 1111872 w 5016853"/>
              <a:gd name="connsiteY839" fmla="*/ 3644603 h 6299497"/>
              <a:gd name="connsiteX840" fmla="*/ 1154016 w 5016853"/>
              <a:gd name="connsiteY840" fmla="*/ 3585917 h 6299497"/>
              <a:gd name="connsiteX841" fmla="*/ 1185536 w 5016853"/>
              <a:gd name="connsiteY841" fmla="*/ 3523483 h 6299497"/>
              <a:gd name="connsiteX842" fmla="*/ 1203672 w 5016853"/>
              <a:gd name="connsiteY842" fmla="*/ 3525198 h 6299497"/>
              <a:gd name="connsiteX843" fmla="*/ 1223538 w 5016853"/>
              <a:gd name="connsiteY843" fmla="*/ 3528654 h 6299497"/>
              <a:gd name="connsiteX844" fmla="*/ 1228429 w 5016853"/>
              <a:gd name="connsiteY844" fmla="*/ 3517090 h 6299497"/>
              <a:gd name="connsiteX845" fmla="*/ 1231222 w 5016853"/>
              <a:gd name="connsiteY845" fmla="*/ 3497227 h 6299497"/>
              <a:gd name="connsiteX846" fmla="*/ 1249309 w 5016853"/>
              <a:gd name="connsiteY846" fmla="*/ 3489787 h 6299497"/>
              <a:gd name="connsiteX847" fmla="*/ 1252587 w 5016853"/>
              <a:gd name="connsiteY847" fmla="*/ 3483773 h 6299497"/>
              <a:gd name="connsiteX848" fmla="*/ 1243175 w 5016853"/>
              <a:gd name="connsiteY848" fmla="*/ 3455742 h 6299497"/>
              <a:gd name="connsiteX849" fmla="*/ 1260084 w 5016853"/>
              <a:gd name="connsiteY849" fmla="*/ 3431724 h 6299497"/>
              <a:gd name="connsiteX850" fmla="*/ 4586014 w 5016853"/>
              <a:gd name="connsiteY850" fmla="*/ 3416204 h 6299497"/>
              <a:gd name="connsiteX851" fmla="*/ 4584025 w 5016853"/>
              <a:gd name="connsiteY851" fmla="*/ 3419029 h 6299497"/>
              <a:gd name="connsiteX852" fmla="*/ 4593269 w 5016853"/>
              <a:gd name="connsiteY852" fmla="*/ 3416890 h 6299497"/>
              <a:gd name="connsiteX853" fmla="*/ 786499 w 5016853"/>
              <a:gd name="connsiteY853" fmla="*/ 3408904 h 6299497"/>
              <a:gd name="connsiteX854" fmla="*/ 738027 w 5016853"/>
              <a:gd name="connsiteY854" fmla="*/ 3495809 h 6299497"/>
              <a:gd name="connsiteX855" fmla="*/ 746741 w 5016853"/>
              <a:gd name="connsiteY855" fmla="*/ 3514931 h 6299497"/>
              <a:gd name="connsiteX856" fmla="*/ 764644 w 5016853"/>
              <a:gd name="connsiteY856" fmla="*/ 3523943 h 6299497"/>
              <a:gd name="connsiteX857" fmla="*/ 784775 w 5016853"/>
              <a:gd name="connsiteY857" fmla="*/ 3475527 h 6299497"/>
              <a:gd name="connsiteX858" fmla="*/ 809832 w 5016853"/>
              <a:gd name="connsiteY858" fmla="*/ 3433066 h 6299497"/>
              <a:gd name="connsiteX859" fmla="*/ 4624001 w 5016853"/>
              <a:gd name="connsiteY859" fmla="*/ 3401497 h 6299497"/>
              <a:gd name="connsiteX860" fmla="*/ 4612422 w 5016853"/>
              <a:gd name="connsiteY860" fmla="*/ 3422360 h 6299497"/>
              <a:gd name="connsiteX861" fmla="*/ 4598123 w 5016853"/>
              <a:gd name="connsiteY861" fmla="*/ 3442965 h 6299497"/>
              <a:gd name="connsiteX862" fmla="*/ 4618857 w 5016853"/>
              <a:gd name="connsiteY862" fmla="*/ 3455904 h 6299497"/>
              <a:gd name="connsiteX863" fmla="*/ 4633167 w 5016853"/>
              <a:gd name="connsiteY863" fmla="*/ 3420662 h 6299497"/>
              <a:gd name="connsiteX864" fmla="*/ 4640654 w 5016853"/>
              <a:gd name="connsiteY864" fmla="*/ 3414050 h 6299497"/>
              <a:gd name="connsiteX865" fmla="*/ 4645420 w 5016853"/>
              <a:gd name="connsiteY865" fmla="*/ 3407183 h 6299497"/>
              <a:gd name="connsiteX866" fmla="*/ 4637688 w 5016853"/>
              <a:gd name="connsiteY866" fmla="*/ 3401877 h 6299497"/>
              <a:gd name="connsiteX867" fmla="*/ 4624001 w 5016853"/>
              <a:gd name="connsiteY867" fmla="*/ 3401497 h 6299497"/>
              <a:gd name="connsiteX868" fmla="*/ 3654982 w 5016853"/>
              <a:gd name="connsiteY868" fmla="*/ 3375219 h 6299497"/>
              <a:gd name="connsiteX869" fmla="*/ 3648955 w 5016853"/>
              <a:gd name="connsiteY869" fmla="*/ 3400266 h 6299497"/>
              <a:gd name="connsiteX870" fmla="*/ 3631156 w 5016853"/>
              <a:gd name="connsiteY870" fmla="*/ 3419168 h 6299497"/>
              <a:gd name="connsiteX871" fmla="*/ 3615822 w 5016853"/>
              <a:gd name="connsiteY871" fmla="*/ 3441048 h 6299497"/>
              <a:gd name="connsiteX872" fmla="*/ 3597541 w 5016853"/>
              <a:gd name="connsiteY872" fmla="*/ 3479574 h 6299497"/>
              <a:gd name="connsiteX873" fmla="*/ 3584717 w 5016853"/>
              <a:gd name="connsiteY873" fmla="*/ 3479734 h 6299497"/>
              <a:gd name="connsiteX874" fmla="*/ 3582004 w 5016853"/>
              <a:gd name="connsiteY874" fmla="*/ 3489084 h 6299497"/>
              <a:gd name="connsiteX875" fmla="*/ 3557841 w 5016853"/>
              <a:gd name="connsiteY875" fmla="*/ 3512416 h 6299497"/>
              <a:gd name="connsiteX876" fmla="*/ 3543530 w 5016853"/>
              <a:gd name="connsiteY876" fmla="*/ 3547659 h 6299497"/>
              <a:gd name="connsiteX877" fmla="*/ 3536275 w 5016853"/>
              <a:gd name="connsiteY877" fmla="*/ 3546973 h 6299497"/>
              <a:gd name="connsiteX878" fmla="*/ 3533874 w 5016853"/>
              <a:gd name="connsiteY878" fmla="*/ 3572363 h 6299497"/>
              <a:gd name="connsiteX879" fmla="*/ 3551325 w 5016853"/>
              <a:gd name="connsiteY879" fmla="*/ 3581332 h 6299497"/>
              <a:gd name="connsiteX880" fmla="*/ 3550846 w 5016853"/>
              <a:gd name="connsiteY880" fmla="*/ 3576712 h 6299497"/>
              <a:gd name="connsiteX881" fmla="*/ 3555294 w 5016853"/>
              <a:gd name="connsiteY881" fmla="*/ 3578048 h 6299497"/>
              <a:gd name="connsiteX882" fmla="*/ 3563921 w 5016853"/>
              <a:gd name="connsiteY882" fmla="*/ 3564226 h 6299497"/>
              <a:gd name="connsiteX883" fmla="*/ 3571107 w 5016853"/>
              <a:gd name="connsiteY883" fmla="*/ 3560788 h 6299497"/>
              <a:gd name="connsiteX884" fmla="*/ 3575831 w 5016853"/>
              <a:gd name="connsiteY884" fmla="*/ 3554373 h 6299497"/>
              <a:gd name="connsiteX885" fmla="*/ 3605336 w 5016853"/>
              <a:gd name="connsiteY885" fmla="*/ 3513248 h 6299497"/>
              <a:gd name="connsiteX886" fmla="*/ 3622293 w 5016853"/>
              <a:gd name="connsiteY886" fmla="*/ 3464532 h 6299497"/>
              <a:gd name="connsiteX887" fmla="*/ 3646897 w 5016853"/>
              <a:gd name="connsiteY887" fmla="*/ 3422029 h 6299497"/>
              <a:gd name="connsiteX888" fmla="*/ 3664003 w 5016853"/>
              <a:gd name="connsiteY888" fmla="*/ 3434625 h 6299497"/>
              <a:gd name="connsiteX889" fmla="*/ 3672537 w 5016853"/>
              <a:gd name="connsiteY889" fmla="*/ 3412102 h 6299497"/>
              <a:gd name="connsiteX890" fmla="*/ 3686255 w 5016853"/>
              <a:gd name="connsiteY890" fmla="*/ 3392814 h 6299497"/>
              <a:gd name="connsiteX891" fmla="*/ 3668462 w 5016853"/>
              <a:gd name="connsiteY891" fmla="*/ 3387472 h 6299497"/>
              <a:gd name="connsiteX892" fmla="*/ 3716446 w 5016853"/>
              <a:gd name="connsiteY892" fmla="*/ 3344435 h 6299497"/>
              <a:gd name="connsiteX893" fmla="*/ 3712133 w 5016853"/>
              <a:gd name="connsiteY893" fmla="*/ 3351347 h 6299497"/>
              <a:gd name="connsiteX894" fmla="*/ 3705762 w 5016853"/>
              <a:gd name="connsiteY894" fmla="*/ 3380020 h 6299497"/>
              <a:gd name="connsiteX895" fmla="*/ 3708361 w 5016853"/>
              <a:gd name="connsiteY895" fmla="*/ 3391245 h 6299497"/>
              <a:gd name="connsiteX896" fmla="*/ 3720050 w 5016853"/>
              <a:gd name="connsiteY896" fmla="*/ 3374052 h 6299497"/>
              <a:gd name="connsiteX897" fmla="*/ 3726298 w 5016853"/>
              <a:gd name="connsiteY897" fmla="*/ 3356345 h 6299497"/>
              <a:gd name="connsiteX898" fmla="*/ 3716446 w 5016853"/>
              <a:gd name="connsiteY898" fmla="*/ 3344435 h 6299497"/>
              <a:gd name="connsiteX899" fmla="*/ 3684830 w 5016853"/>
              <a:gd name="connsiteY899" fmla="*/ 3330467 h 6299497"/>
              <a:gd name="connsiteX900" fmla="*/ 3683458 w 5016853"/>
              <a:gd name="connsiteY900" fmla="*/ 3344975 h 6299497"/>
              <a:gd name="connsiteX901" fmla="*/ 3689132 w 5016853"/>
              <a:gd name="connsiteY901" fmla="*/ 3338192 h 6299497"/>
              <a:gd name="connsiteX902" fmla="*/ 3692085 w 5016853"/>
              <a:gd name="connsiteY902" fmla="*/ 3331153 h 6299497"/>
              <a:gd name="connsiteX903" fmla="*/ 1301448 w 5016853"/>
              <a:gd name="connsiteY903" fmla="*/ 3303890 h 6299497"/>
              <a:gd name="connsiteX904" fmla="*/ 1267972 w 5016853"/>
              <a:gd name="connsiteY904" fmla="*/ 3348300 h 6299497"/>
              <a:gd name="connsiteX905" fmla="*/ 1275081 w 5016853"/>
              <a:gd name="connsiteY905" fmla="*/ 3389227 h 6299497"/>
              <a:gd name="connsiteX906" fmla="*/ 1268195 w 5016853"/>
              <a:gd name="connsiteY906" fmla="*/ 3389491 h 6299497"/>
              <a:gd name="connsiteX907" fmla="*/ 1263514 w 5016853"/>
              <a:gd name="connsiteY907" fmla="*/ 3395451 h 6299497"/>
              <a:gd name="connsiteX908" fmla="*/ 1266566 w 5016853"/>
              <a:gd name="connsiteY908" fmla="*/ 3406720 h 6299497"/>
              <a:gd name="connsiteX909" fmla="*/ 1272337 w 5016853"/>
              <a:gd name="connsiteY909" fmla="*/ 3418243 h 6299497"/>
              <a:gd name="connsiteX910" fmla="*/ 1282780 w 5016853"/>
              <a:gd name="connsiteY910" fmla="*/ 3423936 h 6299497"/>
              <a:gd name="connsiteX911" fmla="*/ 1288473 w 5016853"/>
              <a:gd name="connsiteY911" fmla="*/ 3408521 h 6299497"/>
              <a:gd name="connsiteX912" fmla="*/ 1284591 w 5016853"/>
              <a:gd name="connsiteY912" fmla="*/ 3404764 h 6299497"/>
              <a:gd name="connsiteX913" fmla="*/ 1289222 w 5016853"/>
              <a:gd name="connsiteY913" fmla="*/ 3389649 h 6299497"/>
              <a:gd name="connsiteX914" fmla="*/ 1295720 w 5016853"/>
              <a:gd name="connsiteY914" fmla="*/ 3384936 h 6299497"/>
              <a:gd name="connsiteX915" fmla="*/ 1295868 w 5016853"/>
              <a:gd name="connsiteY915" fmla="*/ 3384403 h 6299497"/>
              <a:gd name="connsiteX916" fmla="*/ 1302189 w 5016853"/>
              <a:gd name="connsiteY916" fmla="*/ 3374274 h 6299497"/>
              <a:gd name="connsiteX917" fmla="*/ 1305555 w 5016853"/>
              <a:gd name="connsiteY917" fmla="*/ 3342704 h 6299497"/>
              <a:gd name="connsiteX918" fmla="*/ 1301448 w 5016853"/>
              <a:gd name="connsiteY918" fmla="*/ 3303890 h 6299497"/>
              <a:gd name="connsiteX919" fmla="*/ 4648112 w 5016853"/>
              <a:gd name="connsiteY919" fmla="*/ 3301310 h 6299497"/>
              <a:gd name="connsiteX920" fmla="*/ 4632918 w 5016853"/>
              <a:gd name="connsiteY920" fmla="*/ 3307193 h 6299497"/>
              <a:gd name="connsiteX921" fmla="*/ 4622234 w 5016853"/>
              <a:gd name="connsiteY921" fmla="*/ 3342777 h 6299497"/>
              <a:gd name="connsiteX922" fmla="*/ 4636533 w 5016853"/>
              <a:gd name="connsiteY922" fmla="*/ 3322172 h 6299497"/>
              <a:gd name="connsiteX923" fmla="*/ 4648112 w 5016853"/>
              <a:gd name="connsiteY923" fmla="*/ 3301310 h 6299497"/>
              <a:gd name="connsiteX924" fmla="*/ 867417 w 5016853"/>
              <a:gd name="connsiteY924" fmla="*/ 3288470 h 6299497"/>
              <a:gd name="connsiteX925" fmla="*/ 847224 w 5016853"/>
              <a:gd name="connsiteY925" fmla="*/ 3308518 h 6299497"/>
              <a:gd name="connsiteX926" fmla="*/ 846196 w 5016853"/>
              <a:gd name="connsiteY926" fmla="*/ 3319399 h 6299497"/>
              <a:gd name="connsiteX927" fmla="*/ 853450 w 5016853"/>
              <a:gd name="connsiteY927" fmla="*/ 3320085 h 6299497"/>
              <a:gd name="connsiteX928" fmla="*/ 868130 w 5016853"/>
              <a:gd name="connsiteY928" fmla="*/ 3319643 h 6299497"/>
              <a:gd name="connsiteX929" fmla="*/ 872957 w 5016853"/>
              <a:gd name="connsiteY929" fmla="*/ 3307291 h 6299497"/>
              <a:gd name="connsiteX930" fmla="*/ 2887829 w 5016853"/>
              <a:gd name="connsiteY930" fmla="*/ 3282413 h 6299497"/>
              <a:gd name="connsiteX931" fmla="*/ 2887175 w 5016853"/>
              <a:gd name="connsiteY931" fmla="*/ 3291536 h 6299497"/>
              <a:gd name="connsiteX932" fmla="*/ 2894083 w 5016853"/>
              <a:gd name="connsiteY932" fmla="*/ 3285823 h 6299497"/>
              <a:gd name="connsiteX933" fmla="*/ 4676931 w 5016853"/>
              <a:gd name="connsiteY933" fmla="*/ 3267439 h 6299497"/>
              <a:gd name="connsiteX934" fmla="*/ 4679186 w 5016853"/>
              <a:gd name="connsiteY934" fmla="*/ 3282290 h 6299497"/>
              <a:gd name="connsiteX935" fmla="*/ 4686441 w 5016853"/>
              <a:gd name="connsiteY935" fmla="*/ 3282976 h 6299497"/>
              <a:gd name="connsiteX936" fmla="*/ 4690753 w 5016853"/>
              <a:gd name="connsiteY936" fmla="*/ 3276065 h 6299497"/>
              <a:gd name="connsiteX937" fmla="*/ 4688634 w 5016853"/>
              <a:gd name="connsiteY937" fmla="*/ 3269460 h 6299497"/>
              <a:gd name="connsiteX938" fmla="*/ 4680558 w 5016853"/>
              <a:gd name="connsiteY938" fmla="*/ 3267782 h 6299497"/>
              <a:gd name="connsiteX939" fmla="*/ 912803 w 5016853"/>
              <a:gd name="connsiteY939" fmla="*/ 3234208 h 6299497"/>
              <a:gd name="connsiteX940" fmla="*/ 904177 w 5016853"/>
              <a:gd name="connsiteY940" fmla="*/ 3248031 h 6299497"/>
              <a:gd name="connsiteX941" fmla="*/ 912460 w 5016853"/>
              <a:gd name="connsiteY941" fmla="*/ 3237835 h 6299497"/>
              <a:gd name="connsiteX942" fmla="*/ 2924078 w 5016853"/>
              <a:gd name="connsiteY942" fmla="*/ 3212623 h 6299497"/>
              <a:gd name="connsiteX943" fmla="*/ 2914050 w 5016853"/>
              <a:gd name="connsiteY943" fmla="*/ 3237317 h 6299497"/>
              <a:gd name="connsiteX944" fmla="*/ 2906795 w 5016853"/>
              <a:gd name="connsiteY944" fmla="*/ 3236631 h 6299497"/>
              <a:gd name="connsiteX945" fmla="*/ 2904407 w 5016853"/>
              <a:gd name="connsiteY945" fmla="*/ 3261894 h 6299497"/>
              <a:gd name="connsiteX946" fmla="*/ 2923620 w 5016853"/>
              <a:gd name="connsiteY946" fmla="*/ 3214580 h 6299497"/>
              <a:gd name="connsiteX947" fmla="*/ 3754867 w 5016853"/>
              <a:gd name="connsiteY947" fmla="*/ 3209004 h 6299497"/>
              <a:gd name="connsiteX948" fmla="*/ 3744183 w 5016853"/>
              <a:gd name="connsiteY948" fmla="*/ 3210739 h 6299497"/>
              <a:gd name="connsiteX949" fmla="*/ 3735703 w 5016853"/>
              <a:gd name="connsiteY949" fmla="*/ 3218171 h 6299497"/>
              <a:gd name="connsiteX950" fmla="*/ 3739483 w 5016853"/>
              <a:gd name="connsiteY950" fmla="*/ 3221730 h 6299497"/>
              <a:gd name="connsiteX951" fmla="*/ 3746241 w 5016853"/>
              <a:gd name="connsiteY951" fmla="*/ 3222826 h 6299497"/>
              <a:gd name="connsiteX952" fmla="*/ 1389620 w 5016853"/>
              <a:gd name="connsiteY952" fmla="*/ 3184142 h 6299497"/>
              <a:gd name="connsiteX953" fmla="*/ 1392218 w 5016853"/>
              <a:gd name="connsiteY953" fmla="*/ 3195366 h 6299497"/>
              <a:gd name="connsiteX954" fmla="*/ 1393247 w 5016853"/>
              <a:gd name="connsiteY954" fmla="*/ 3184484 h 6299497"/>
              <a:gd name="connsiteX955" fmla="*/ 4714178 w 5016853"/>
              <a:gd name="connsiteY955" fmla="*/ 3183131 h 6299497"/>
              <a:gd name="connsiteX956" fmla="*/ 4711778 w 5016853"/>
              <a:gd name="connsiteY956" fmla="*/ 3208521 h 6299497"/>
              <a:gd name="connsiteX957" fmla="*/ 4701546 w 5016853"/>
              <a:gd name="connsiteY957" fmla="*/ 3210298 h 6299497"/>
              <a:gd name="connsiteX958" fmla="*/ 4696241 w 5016853"/>
              <a:gd name="connsiteY958" fmla="*/ 3218030 h 6299497"/>
              <a:gd name="connsiteX959" fmla="*/ 4697847 w 5016853"/>
              <a:gd name="connsiteY959" fmla="*/ 3230076 h 6299497"/>
              <a:gd name="connsiteX960" fmla="*/ 4705407 w 5016853"/>
              <a:gd name="connsiteY960" fmla="*/ 3237195 h 6299497"/>
              <a:gd name="connsiteX961" fmla="*/ 4708924 w 5016853"/>
              <a:gd name="connsiteY961" fmla="*/ 3233868 h 6299497"/>
              <a:gd name="connsiteX962" fmla="*/ 4709720 w 5016853"/>
              <a:gd name="connsiteY962" fmla="*/ 3230284 h 6299497"/>
              <a:gd name="connsiteX963" fmla="*/ 4730943 w 5016853"/>
              <a:gd name="connsiteY963" fmla="*/ 3199354 h 6299497"/>
              <a:gd name="connsiteX964" fmla="*/ 2952381 w 5016853"/>
              <a:gd name="connsiteY964" fmla="*/ 3178881 h 6299497"/>
              <a:gd name="connsiteX965" fmla="*/ 2940412 w 5016853"/>
              <a:gd name="connsiteY965" fmla="*/ 3190438 h 6299497"/>
              <a:gd name="connsiteX966" fmla="*/ 2948126 w 5016853"/>
              <a:gd name="connsiteY966" fmla="*/ 3187621 h 6299497"/>
              <a:gd name="connsiteX967" fmla="*/ 2957012 w 5016853"/>
              <a:gd name="connsiteY967" fmla="*/ 3169370 h 6299497"/>
              <a:gd name="connsiteX968" fmla="*/ 2955238 w 5016853"/>
              <a:gd name="connsiteY968" fmla="*/ 3169392 h 6299497"/>
              <a:gd name="connsiteX969" fmla="*/ 2952637 w 5016853"/>
              <a:gd name="connsiteY969" fmla="*/ 3178356 h 6299497"/>
              <a:gd name="connsiteX970" fmla="*/ 2954939 w 5016853"/>
              <a:gd name="connsiteY970" fmla="*/ 3173627 h 6299497"/>
              <a:gd name="connsiteX971" fmla="*/ 1428496 w 5016853"/>
              <a:gd name="connsiteY971" fmla="*/ 3153514 h 6299497"/>
              <a:gd name="connsiteX972" fmla="*/ 1424629 w 5016853"/>
              <a:gd name="connsiteY972" fmla="*/ 3155880 h 6299497"/>
              <a:gd name="connsiteX973" fmla="*/ 1427316 w 5016853"/>
              <a:gd name="connsiteY973" fmla="*/ 3155301 h 6299497"/>
              <a:gd name="connsiteX974" fmla="*/ 4733146 w 5016853"/>
              <a:gd name="connsiteY974" fmla="*/ 3137350 h 6299497"/>
              <a:gd name="connsiteX975" fmla="*/ 4732117 w 5016853"/>
              <a:gd name="connsiteY975" fmla="*/ 3148232 h 6299497"/>
              <a:gd name="connsiteX976" fmla="*/ 4715893 w 5016853"/>
              <a:gd name="connsiteY976" fmla="*/ 3164996 h 6299497"/>
              <a:gd name="connsiteX977" fmla="*/ 4715207 w 5016853"/>
              <a:gd name="connsiteY977" fmla="*/ 3172249 h 6299497"/>
              <a:gd name="connsiteX978" fmla="*/ 4734715 w 5016853"/>
              <a:gd name="connsiteY978" fmla="*/ 3159456 h 6299497"/>
              <a:gd name="connsiteX979" fmla="*/ 4735744 w 5016853"/>
              <a:gd name="connsiteY979" fmla="*/ 3148574 h 6299497"/>
              <a:gd name="connsiteX980" fmla="*/ 4735805 w 5016853"/>
              <a:gd name="connsiteY980" fmla="*/ 3143091 h 6299497"/>
              <a:gd name="connsiteX981" fmla="*/ 4733146 w 5016853"/>
              <a:gd name="connsiteY981" fmla="*/ 3137350 h 6299497"/>
              <a:gd name="connsiteX982" fmla="*/ 1436721 w 5016853"/>
              <a:gd name="connsiteY982" fmla="*/ 3111745 h 6299497"/>
              <a:gd name="connsiteX983" fmla="*/ 1435349 w 5016853"/>
              <a:gd name="connsiteY983" fmla="*/ 3126253 h 6299497"/>
              <a:gd name="connsiteX984" fmla="*/ 1440352 w 5016853"/>
              <a:gd name="connsiteY984" fmla="*/ 3135550 h 6299497"/>
              <a:gd name="connsiteX985" fmla="*/ 1454928 w 5016853"/>
              <a:gd name="connsiteY985" fmla="*/ 3113466 h 6299497"/>
              <a:gd name="connsiteX986" fmla="*/ 1463826 w 5016853"/>
              <a:gd name="connsiteY986" fmla="*/ 3096009 h 6299497"/>
              <a:gd name="connsiteX987" fmla="*/ 1463387 w 5016853"/>
              <a:gd name="connsiteY987" fmla="*/ 3100650 h 6299497"/>
              <a:gd name="connsiteX988" fmla="*/ 1465857 w 5016853"/>
              <a:gd name="connsiteY988" fmla="*/ 3096907 h 6299497"/>
              <a:gd name="connsiteX989" fmla="*/ 3857206 w 5016853"/>
              <a:gd name="connsiteY989" fmla="*/ 3094255 h 6299497"/>
              <a:gd name="connsiteX990" fmla="*/ 3840297 w 5016853"/>
              <a:gd name="connsiteY990" fmla="*/ 3118274 h 6299497"/>
              <a:gd name="connsiteX991" fmla="*/ 3817238 w 5016853"/>
              <a:gd name="connsiteY991" fmla="*/ 3178306 h 6299497"/>
              <a:gd name="connsiteX992" fmla="*/ 3799620 w 5016853"/>
              <a:gd name="connsiteY992" fmla="*/ 3238852 h 6299497"/>
              <a:gd name="connsiteX993" fmla="*/ 3790743 w 5016853"/>
              <a:gd name="connsiteY993" fmla="*/ 3265003 h 6299497"/>
              <a:gd name="connsiteX994" fmla="*/ 3756978 w 5016853"/>
              <a:gd name="connsiteY994" fmla="*/ 3264097 h 6299497"/>
              <a:gd name="connsiteX995" fmla="*/ 3752321 w 5016853"/>
              <a:gd name="connsiteY995" fmla="*/ 3274636 h 6299497"/>
              <a:gd name="connsiteX996" fmla="*/ 3761402 w 5016853"/>
              <a:gd name="connsiteY996" fmla="*/ 3294707 h 6299497"/>
              <a:gd name="connsiteX997" fmla="*/ 3749235 w 5016853"/>
              <a:gd name="connsiteY997" fmla="*/ 3307279 h 6299497"/>
              <a:gd name="connsiteX998" fmla="*/ 3736779 w 5016853"/>
              <a:gd name="connsiteY998" fmla="*/ 3308390 h 6299497"/>
              <a:gd name="connsiteX999" fmla="*/ 3726786 w 5016853"/>
              <a:gd name="connsiteY999" fmla="*/ 3312476 h 6299497"/>
              <a:gd name="connsiteX1000" fmla="*/ 3726443 w 5016853"/>
              <a:gd name="connsiteY1000" fmla="*/ 3316104 h 6299497"/>
              <a:gd name="connsiteX1001" fmla="*/ 3765144 w 5016853"/>
              <a:gd name="connsiteY1001" fmla="*/ 3343349 h 6299497"/>
              <a:gd name="connsiteX1002" fmla="*/ 3765485 w 5016853"/>
              <a:gd name="connsiteY1002" fmla="*/ 3342282 h 6299497"/>
              <a:gd name="connsiteX1003" fmla="*/ 3767311 w 5016853"/>
              <a:gd name="connsiteY1003" fmla="*/ 3327817 h 6299497"/>
              <a:gd name="connsiteX1004" fmla="*/ 3775250 w 5016853"/>
              <a:gd name="connsiteY1004" fmla="*/ 3321248 h 6299497"/>
              <a:gd name="connsiteX1005" fmla="*/ 3777750 w 5016853"/>
              <a:gd name="connsiteY1005" fmla="*/ 3314166 h 6299497"/>
              <a:gd name="connsiteX1006" fmla="*/ 3780250 w 5016853"/>
              <a:gd name="connsiteY1006" fmla="*/ 3307083 h 6299497"/>
              <a:gd name="connsiteX1007" fmla="*/ 3783877 w 5016853"/>
              <a:gd name="connsiteY1007" fmla="*/ 3307426 h 6299497"/>
              <a:gd name="connsiteX1008" fmla="*/ 3792160 w 5016853"/>
              <a:gd name="connsiteY1008" fmla="*/ 3297230 h 6299497"/>
              <a:gd name="connsiteX1009" fmla="*/ 3806128 w 5016853"/>
              <a:gd name="connsiteY1009" fmla="*/ 3265615 h 6299497"/>
              <a:gd name="connsiteX1010" fmla="*/ 3811445 w 5016853"/>
              <a:gd name="connsiteY1010" fmla="*/ 3243246 h 6299497"/>
              <a:gd name="connsiteX1011" fmla="*/ 3813527 w 5016853"/>
              <a:gd name="connsiteY1011" fmla="*/ 3226059 h 6299497"/>
              <a:gd name="connsiteX1012" fmla="*/ 3825444 w 5016853"/>
              <a:gd name="connsiteY1012" fmla="*/ 3225815 h 6299497"/>
              <a:gd name="connsiteX1013" fmla="*/ 3832691 w 5016853"/>
              <a:gd name="connsiteY1013" fmla="*/ 3216894 h 6299497"/>
              <a:gd name="connsiteX1014" fmla="*/ 3835577 w 5016853"/>
              <a:gd name="connsiteY1014" fmla="*/ 3205730 h 6299497"/>
              <a:gd name="connsiteX1015" fmla="*/ 3843911 w 5016853"/>
              <a:gd name="connsiteY1015" fmla="*/ 3204465 h 6299497"/>
              <a:gd name="connsiteX1016" fmla="*/ 3847261 w 5016853"/>
              <a:gd name="connsiteY1016" fmla="*/ 3199442 h 6299497"/>
              <a:gd name="connsiteX1017" fmla="*/ 3849470 w 5016853"/>
              <a:gd name="connsiteY1017" fmla="*/ 3202318 h 6299497"/>
              <a:gd name="connsiteX1018" fmla="*/ 3865824 w 5016853"/>
              <a:gd name="connsiteY1018" fmla="*/ 3176110 h 6299497"/>
              <a:gd name="connsiteX1019" fmla="*/ 3869060 w 5016853"/>
              <a:gd name="connsiteY1019" fmla="*/ 3174130 h 6299497"/>
              <a:gd name="connsiteX1020" fmla="*/ 3878283 w 5016853"/>
              <a:gd name="connsiteY1020" fmla="*/ 3103567 h 6299497"/>
              <a:gd name="connsiteX1021" fmla="*/ 1487377 w 5016853"/>
              <a:gd name="connsiteY1021" fmla="*/ 3063358 h 6299497"/>
              <a:gd name="connsiteX1022" fmla="*/ 1481420 w 5016853"/>
              <a:gd name="connsiteY1022" fmla="*/ 3064737 h 6299497"/>
              <a:gd name="connsiteX1023" fmla="*/ 1480477 w 5016853"/>
              <a:gd name="connsiteY1023" fmla="*/ 3074718 h 6299497"/>
              <a:gd name="connsiteX1024" fmla="*/ 1513306 w 5016853"/>
              <a:gd name="connsiteY1024" fmla="*/ 3009781 h 6299497"/>
              <a:gd name="connsiteX1025" fmla="*/ 1496417 w 5016853"/>
              <a:gd name="connsiteY1025" fmla="*/ 3022241 h 6299497"/>
              <a:gd name="connsiteX1026" fmla="*/ 1498998 w 5016853"/>
              <a:gd name="connsiteY1026" fmla="*/ 3038495 h 6299497"/>
              <a:gd name="connsiteX1027" fmla="*/ 1500385 w 5016853"/>
              <a:gd name="connsiteY1027" fmla="*/ 3041939 h 6299497"/>
              <a:gd name="connsiteX1028" fmla="*/ 1506385 w 5016853"/>
              <a:gd name="connsiteY1028" fmla="*/ 3032062 h 6299497"/>
              <a:gd name="connsiteX1029" fmla="*/ 1529892 w 5016853"/>
              <a:gd name="connsiteY1029" fmla="*/ 2977832 h 6299497"/>
              <a:gd name="connsiteX1030" fmla="*/ 1527220 w 5016853"/>
              <a:gd name="connsiteY1030" fmla="*/ 2983365 h 6299497"/>
              <a:gd name="connsiteX1031" fmla="*/ 1529247 w 5016853"/>
              <a:gd name="connsiteY1031" fmla="*/ 2981960 h 6299497"/>
              <a:gd name="connsiteX1032" fmla="*/ 1533014 w 5016853"/>
              <a:gd name="connsiteY1032" fmla="*/ 2978126 h 6299497"/>
              <a:gd name="connsiteX1033" fmla="*/ 3936700 w 5016853"/>
              <a:gd name="connsiteY1033" fmla="*/ 2911474 h 6299497"/>
              <a:gd name="connsiteX1034" fmla="*/ 3935328 w 5016853"/>
              <a:gd name="connsiteY1034" fmla="*/ 2925982 h 6299497"/>
              <a:gd name="connsiteX1035" fmla="*/ 3939985 w 5016853"/>
              <a:gd name="connsiteY1035" fmla="*/ 2915444 h 6299497"/>
              <a:gd name="connsiteX1036" fmla="*/ 3964096 w 5016853"/>
              <a:gd name="connsiteY1036" fmla="*/ 2815257 h 6299497"/>
              <a:gd name="connsiteX1037" fmla="*/ 3963753 w 5016853"/>
              <a:gd name="connsiteY1037" fmla="*/ 2818883 h 6299497"/>
              <a:gd name="connsiteX1038" fmla="*/ 3976546 w 5016853"/>
              <a:gd name="connsiteY1038" fmla="*/ 2838391 h 6299497"/>
              <a:gd name="connsiteX1039" fmla="*/ 4088052 w 5016853"/>
              <a:gd name="connsiteY1039" fmla="*/ 2742806 h 6299497"/>
              <a:gd name="connsiteX1040" fmla="*/ 4079768 w 5016853"/>
              <a:gd name="connsiteY1040" fmla="*/ 2753002 h 6299497"/>
              <a:gd name="connsiteX1041" fmla="*/ 4060605 w 5016853"/>
              <a:gd name="connsiteY1041" fmla="*/ 2762168 h 6299497"/>
              <a:gd name="connsiteX1042" fmla="*/ 4054036 w 5016853"/>
              <a:gd name="connsiteY1042" fmla="*/ 2754229 h 6299497"/>
              <a:gd name="connsiteX1043" fmla="*/ 4044723 w 5016853"/>
              <a:gd name="connsiteY1043" fmla="*/ 2775306 h 6299497"/>
              <a:gd name="connsiteX1044" fmla="*/ 4018147 w 5016853"/>
              <a:gd name="connsiteY1044" fmla="*/ 2804814 h 6299497"/>
              <a:gd name="connsiteX1045" fmla="*/ 4001936 w 5016853"/>
              <a:gd name="connsiteY1045" fmla="*/ 2840792 h 6299497"/>
              <a:gd name="connsiteX1046" fmla="*/ 3984341 w 5016853"/>
              <a:gd name="connsiteY1046" fmla="*/ 2872064 h 6299497"/>
              <a:gd name="connsiteX1047" fmla="*/ 3973405 w 5016853"/>
              <a:gd name="connsiteY1047" fmla="*/ 2886125 h 6299497"/>
              <a:gd name="connsiteX1048" fmla="*/ 3970373 w 5016853"/>
              <a:gd name="connsiteY1048" fmla="*/ 2903680 h 6299497"/>
              <a:gd name="connsiteX1049" fmla="*/ 3943981 w 5016853"/>
              <a:gd name="connsiteY1049" fmla="*/ 2950588 h 6299497"/>
              <a:gd name="connsiteX1050" fmla="*/ 3917588 w 5016853"/>
              <a:gd name="connsiteY1050" fmla="*/ 2997497 h 6299497"/>
              <a:gd name="connsiteX1051" fmla="*/ 3902051 w 5016853"/>
              <a:gd name="connsiteY1051" fmla="*/ 3007007 h 6299497"/>
              <a:gd name="connsiteX1052" fmla="*/ 3890472 w 5016853"/>
              <a:gd name="connsiteY1052" fmla="*/ 3027868 h 6299497"/>
              <a:gd name="connsiteX1053" fmla="*/ 3876173 w 5016853"/>
              <a:gd name="connsiteY1053" fmla="*/ 3048474 h 6299497"/>
              <a:gd name="connsiteX1054" fmla="*/ 3873772 w 5016853"/>
              <a:gd name="connsiteY1054" fmla="*/ 3073865 h 6299497"/>
              <a:gd name="connsiteX1055" fmla="*/ 3911427 w 5016853"/>
              <a:gd name="connsiteY1055" fmla="*/ 3048148 h 6299497"/>
              <a:gd name="connsiteX1056" fmla="*/ 3931069 w 5016853"/>
              <a:gd name="connsiteY1056" fmla="*/ 3009750 h 6299497"/>
              <a:gd name="connsiteX1057" fmla="*/ 3941129 w 5016853"/>
              <a:gd name="connsiteY1057" fmla="*/ 3009787 h 6299497"/>
              <a:gd name="connsiteX1058" fmla="*/ 3946263 w 5016853"/>
              <a:gd name="connsiteY1058" fmla="*/ 3003867 h 6299497"/>
              <a:gd name="connsiteX1059" fmla="*/ 3947677 w 5016853"/>
              <a:gd name="connsiteY1059" fmla="*/ 2988905 h 6299497"/>
              <a:gd name="connsiteX1060" fmla="*/ 3959202 w 5016853"/>
              <a:gd name="connsiteY1060" fmla="*/ 2983133 h 6299497"/>
              <a:gd name="connsiteX1061" fmla="*/ 4013701 w 5016853"/>
              <a:gd name="connsiteY1061" fmla="*/ 2871180 h 6299497"/>
              <a:gd name="connsiteX1062" fmla="*/ 4032866 w 5016853"/>
              <a:gd name="connsiteY1062" fmla="*/ 2862013 h 6299497"/>
              <a:gd name="connsiteX1063" fmla="*/ 4036052 w 5016853"/>
              <a:gd name="connsiteY1063" fmla="*/ 2847677 h 6299497"/>
              <a:gd name="connsiteX1064" fmla="*/ 4049089 w 5016853"/>
              <a:gd name="connsiteY1064" fmla="*/ 2845250 h 6299497"/>
              <a:gd name="connsiteX1065" fmla="*/ 4070655 w 5016853"/>
              <a:gd name="connsiteY1065" fmla="*/ 2810693 h 6299497"/>
              <a:gd name="connsiteX1066" fmla="*/ 4075989 w 5016853"/>
              <a:gd name="connsiteY1066" fmla="*/ 2783293 h 6299497"/>
              <a:gd name="connsiteX1067" fmla="*/ 4088052 w 5016853"/>
              <a:gd name="connsiteY1067" fmla="*/ 2742806 h 6299497"/>
              <a:gd name="connsiteX1068" fmla="*/ 4097020 w 5016853"/>
              <a:gd name="connsiteY1068" fmla="*/ 2725357 h 6299497"/>
              <a:gd name="connsiteX1069" fmla="*/ 4085111 w 5016853"/>
              <a:gd name="connsiteY1069" fmla="*/ 2735209 h 6299497"/>
              <a:gd name="connsiteX1070" fmla="*/ 4089302 w 5016853"/>
              <a:gd name="connsiteY1070" fmla="*/ 2739265 h 6299497"/>
              <a:gd name="connsiteX1071" fmla="*/ 4089579 w 5016853"/>
              <a:gd name="connsiteY1071" fmla="*/ 2740259 h 6299497"/>
              <a:gd name="connsiteX1072" fmla="*/ 4094025 w 5016853"/>
              <a:gd name="connsiteY1072" fmla="*/ 2732850 h 6299497"/>
              <a:gd name="connsiteX1073" fmla="*/ 4097020 w 5016853"/>
              <a:gd name="connsiteY1073" fmla="*/ 2725357 h 6299497"/>
              <a:gd name="connsiteX1074" fmla="*/ 1683522 w 5016853"/>
              <a:gd name="connsiteY1074" fmla="*/ 2682409 h 6299497"/>
              <a:gd name="connsiteX1075" fmla="*/ 1682022 w 5016853"/>
              <a:gd name="connsiteY1075" fmla="*/ 2684812 h 6299497"/>
              <a:gd name="connsiteX1076" fmla="*/ 1682005 w 5016853"/>
              <a:gd name="connsiteY1076" fmla="*/ 2684992 h 6299497"/>
              <a:gd name="connsiteX1077" fmla="*/ 4101479 w 5016853"/>
              <a:gd name="connsiteY1077" fmla="*/ 2678204 h 6299497"/>
              <a:gd name="connsiteX1078" fmla="*/ 4099490 w 5016853"/>
              <a:gd name="connsiteY1078" fmla="*/ 2681029 h 6299497"/>
              <a:gd name="connsiteX1079" fmla="*/ 4108733 w 5016853"/>
              <a:gd name="connsiteY1079" fmla="*/ 2678890 h 6299497"/>
              <a:gd name="connsiteX1080" fmla="*/ 4139466 w 5016853"/>
              <a:gd name="connsiteY1080" fmla="*/ 2663497 h 6299497"/>
              <a:gd name="connsiteX1081" fmla="*/ 4127886 w 5016853"/>
              <a:gd name="connsiteY1081" fmla="*/ 2684360 h 6299497"/>
              <a:gd name="connsiteX1082" fmla="*/ 4113587 w 5016853"/>
              <a:gd name="connsiteY1082" fmla="*/ 2704965 h 6299497"/>
              <a:gd name="connsiteX1083" fmla="*/ 4132981 w 5016853"/>
              <a:gd name="connsiteY1083" fmla="*/ 2717069 h 6299497"/>
              <a:gd name="connsiteX1084" fmla="*/ 4133034 w 5016853"/>
              <a:gd name="connsiteY1084" fmla="*/ 2710994 h 6299497"/>
              <a:gd name="connsiteX1085" fmla="*/ 4143018 w 5016853"/>
              <a:gd name="connsiteY1085" fmla="*/ 2696487 h 6299497"/>
              <a:gd name="connsiteX1086" fmla="*/ 4148631 w 5016853"/>
              <a:gd name="connsiteY1086" fmla="*/ 2682662 h 6299497"/>
              <a:gd name="connsiteX1087" fmla="*/ 4156119 w 5016853"/>
              <a:gd name="connsiteY1087" fmla="*/ 2676051 h 6299497"/>
              <a:gd name="connsiteX1088" fmla="*/ 4160884 w 5016853"/>
              <a:gd name="connsiteY1088" fmla="*/ 2669183 h 6299497"/>
              <a:gd name="connsiteX1089" fmla="*/ 4153153 w 5016853"/>
              <a:gd name="connsiteY1089" fmla="*/ 2663877 h 6299497"/>
              <a:gd name="connsiteX1090" fmla="*/ 4139466 w 5016853"/>
              <a:gd name="connsiteY1090" fmla="*/ 2663497 h 6299497"/>
              <a:gd name="connsiteX1091" fmla="*/ 4181237 w 5016853"/>
              <a:gd name="connsiteY1091" fmla="*/ 2653576 h 6299497"/>
              <a:gd name="connsiteX1092" fmla="*/ 4180392 w 5016853"/>
              <a:gd name="connsiteY1092" fmla="*/ 2656389 h 6299497"/>
              <a:gd name="connsiteX1093" fmla="*/ 4181342 w 5016853"/>
              <a:gd name="connsiteY1093" fmla="*/ 2657942 h 6299497"/>
              <a:gd name="connsiteX1094" fmla="*/ 4182047 w 5016853"/>
              <a:gd name="connsiteY1094" fmla="*/ 2657075 h 6299497"/>
              <a:gd name="connsiteX1095" fmla="*/ 4230048 w 5016853"/>
              <a:gd name="connsiteY1095" fmla="*/ 2571946 h 6299497"/>
              <a:gd name="connsiteX1096" fmla="*/ 4228521 w 5016853"/>
              <a:gd name="connsiteY1096" fmla="*/ 2573110 h 6299497"/>
              <a:gd name="connsiteX1097" fmla="*/ 4221267 w 5016853"/>
              <a:gd name="connsiteY1097" fmla="*/ 2572424 h 6299497"/>
              <a:gd name="connsiteX1098" fmla="*/ 4201760 w 5016853"/>
              <a:gd name="connsiteY1098" fmla="*/ 2585217 h 6299497"/>
              <a:gd name="connsiteX1099" fmla="*/ 4191076 w 5016853"/>
              <a:gd name="connsiteY1099" fmla="*/ 2620803 h 6299497"/>
              <a:gd name="connsiteX1100" fmla="*/ 4186689 w 5016853"/>
              <a:gd name="connsiteY1100" fmla="*/ 2635417 h 6299497"/>
              <a:gd name="connsiteX1101" fmla="*/ 4217580 w 5016853"/>
              <a:gd name="connsiteY1101" fmla="*/ 2590903 h 6299497"/>
              <a:gd name="connsiteX1102" fmla="*/ 4227480 w 5016853"/>
              <a:gd name="connsiteY1102" fmla="*/ 2578116 h 6299497"/>
              <a:gd name="connsiteX1103" fmla="*/ 4163576 w 5016853"/>
              <a:gd name="connsiteY1103" fmla="*/ 2563310 h 6299497"/>
              <a:gd name="connsiteX1104" fmla="*/ 4148382 w 5016853"/>
              <a:gd name="connsiteY1104" fmla="*/ 2569192 h 6299497"/>
              <a:gd name="connsiteX1105" fmla="*/ 4137698 w 5016853"/>
              <a:gd name="connsiteY1105" fmla="*/ 2604777 h 6299497"/>
              <a:gd name="connsiteX1106" fmla="*/ 4151997 w 5016853"/>
              <a:gd name="connsiteY1106" fmla="*/ 2584173 h 6299497"/>
              <a:gd name="connsiteX1107" fmla="*/ 4163576 w 5016853"/>
              <a:gd name="connsiteY1107" fmla="*/ 2563310 h 6299497"/>
              <a:gd name="connsiteX1108" fmla="*/ 4192395 w 5016853"/>
              <a:gd name="connsiteY1108" fmla="*/ 2529439 h 6299497"/>
              <a:gd name="connsiteX1109" fmla="*/ 4194650 w 5016853"/>
              <a:gd name="connsiteY1109" fmla="*/ 2544290 h 6299497"/>
              <a:gd name="connsiteX1110" fmla="*/ 4201905 w 5016853"/>
              <a:gd name="connsiteY1110" fmla="*/ 2544977 h 6299497"/>
              <a:gd name="connsiteX1111" fmla="*/ 4206218 w 5016853"/>
              <a:gd name="connsiteY1111" fmla="*/ 2538065 h 6299497"/>
              <a:gd name="connsiteX1112" fmla="*/ 4204098 w 5016853"/>
              <a:gd name="connsiteY1112" fmla="*/ 2531460 h 6299497"/>
              <a:gd name="connsiteX1113" fmla="*/ 4196022 w 5016853"/>
              <a:gd name="connsiteY1113" fmla="*/ 2529782 h 6299497"/>
              <a:gd name="connsiteX1114" fmla="*/ 4559653 w 5016853"/>
              <a:gd name="connsiteY1114" fmla="*/ 2495162 h 6299497"/>
              <a:gd name="connsiteX1115" fmla="*/ 4516324 w 5016853"/>
              <a:gd name="connsiteY1115" fmla="*/ 2527660 h 6299497"/>
              <a:gd name="connsiteX1116" fmla="*/ 4500200 w 5016853"/>
              <a:gd name="connsiteY1116" fmla="*/ 2562732 h 6299497"/>
              <a:gd name="connsiteX1117" fmla="*/ 4495986 w 5016853"/>
              <a:gd name="connsiteY1117" fmla="*/ 2587950 h 6299497"/>
              <a:gd name="connsiteX1118" fmla="*/ 4521719 w 5016853"/>
              <a:gd name="connsiteY1118" fmla="*/ 2586723 h 6299497"/>
              <a:gd name="connsiteX1119" fmla="*/ 4525346 w 5016853"/>
              <a:gd name="connsiteY1119" fmla="*/ 2587066 h 6299497"/>
              <a:gd name="connsiteX1120" fmla="*/ 4525148 w 5016853"/>
              <a:gd name="connsiteY1120" fmla="*/ 2550452 h 6299497"/>
              <a:gd name="connsiteX1121" fmla="*/ 4560193 w 5016853"/>
              <a:gd name="connsiteY1121" fmla="*/ 2528148 h 6299497"/>
              <a:gd name="connsiteX1122" fmla="*/ 4573818 w 5016853"/>
              <a:gd name="connsiteY1122" fmla="*/ 2500161 h 6299497"/>
              <a:gd name="connsiteX1123" fmla="*/ 1792249 w 5016853"/>
              <a:gd name="connsiteY1123" fmla="*/ 2486639 h 6299497"/>
              <a:gd name="connsiteX1124" fmla="*/ 1790115 w 5016853"/>
              <a:gd name="connsiteY1124" fmla="*/ 2516410 h 6299497"/>
              <a:gd name="connsiteX1125" fmla="*/ 1805496 w 5016853"/>
              <a:gd name="connsiteY1125" fmla="*/ 2493862 h 6299497"/>
              <a:gd name="connsiteX1126" fmla="*/ 4229643 w 5016853"/>
              <a:gd name="connsiteY1126" fmla="*/ 2445131 h 6299497"/>
              <a:gd name="connsiteX1127" fmla="*/ 4227242 w 5016853"/>
              <a:gd name="connsiteY1127" fmla="*/ 2470521 h 6299497"/>
              <a:gd name="connsiteX1128" fmla="*/ 4217010 w 5016853"/>
              <a:gd name="connsiteY1128" fmla="*/ 2472298 h 6299497"/>
              <a:gd name="connsiteX1129" fmla="*/ 4211705 w 5016853"/>
              <a:gd name="connsiteY1129" fmla="*/ 2480030 h 6299497"/>
              <a:gd name="connsiteX1130" fmla="*/ 4213311 w 5016853"/>
              <a:gd name="connsiteY1130" fmla="*/ 2492076 h 6299497"/>
              <a:gd name="connsiteX1131" fmla="*/ 4220872 w 5016853"/>
              <a:gd name="connsiteY1131" fmla="*/ 2499195 h 6299497"/>
              <a:gd name="connsiteX1132" fmla="*/ 4224389 w 5016853"/>
              <a:gd name="connsiteY1132" fmla="*/ 2495868 h 6299497"/>
              <a:gd name="connsiteX1133" fmla="*/ 4225184 w 5016853"/>
              <a:gd name="connsiteY1133" fmla="*/ 2492284 h 6299497"/>
              <a:gd name="connsiteX1134" fmla="*/ 4246407 w 5016853"/>
              <a:gd name="connsiteY1134" fmla="*/ 2461354 h 6299497"/>
              <a:gd name="connsiteX1135" fmla="*/ 4248610 w 5016853"/>
              <a:gd name="connsiteY1135" fmla="*/ 2399350 h 6299497"/>
              <a:gd name="connsiteX1136" fmla="*/ 4247581 w 5016853"/>
              <a:gd name="connsiteY1136" fmla="*/ 2410232 h 6299497"/>
              <a:gd name="connsiteX1137" fmla="*/ 4231357 w 5016853"/>
              <a:gd name="connsiteY1137" fmla="*/ 2426995 h 6299497"/>
              <a:gd name="connsiteX1138" fmla="*/ 4230672 w 5016853"/>
              <a:gd name="connsiteY1138" fmla="*/ 2434250 h 6299497"/>
              <a:gd name="connsiteX1139" fmla="*/ 4250179 w 5016853"/>
              <a:gd name="connsiteY1139" fmla="*/ 2421456 h 6299497"/>
              <a:gd name="connsiteX1140" fmla="*/ 4251208 w 5016853"/>
              <a:gd name="connsiteY1140" fmla="*/ 2410575 h 6299497"/>
              <a:gd name="connsiteX1141" fmla="*/ 4251270 w 5016853"/>
              <a:gd name="connsiteY1141" fmla="*/ 2405091 h 6299497"/>
              <a:gd name="connsiteX1142" fmla="*/ 4248610 w 5016853"/>
              <a:gd name="connsiteY1142" fmla="*/ 2399350 h 6299497"/>
              <a:gd name="connsiteX1143" fmla="*/ 1873518 w 5016853"/>
              <a:gd name="connsiteY1143" fmla="*/ 2372072 h 6299497"/>
              <a:gd name="connsiteX1144" fmla="*/ 1872481 w 5016853"/>
              <a:gd name="connsiteY1144" fmla="*/ 2373459 h 6299497"/>
              <a:gd name="connsiteX1145" fmla="*/ 1859658 w 5016853"/>
              <a:gd name="connsiteY1145" fmla="*/ 2373618 h 6299497"/>
              <a:gd name="connsiteX1146" fmla="*/ 1856944 w 5016853"/>
              <a:gd name="connsiteY1146" fmla="*/ 2382968 h 6299497"/>
              <a:gd name="connsiteX1147" fmla="*/ 1832781 w 5016853"/>
              <a:gd name="connsiteY1147" fmla="*/ 2406301 h 6299497"/>
              <a:gd name="connsiteX1148" fmla="*/ 1818470 w 5016853"/>
              <a:gd name="connsiteY1148" fmla="*/ 2441543 h 6299497"/>
              <a:gd name="connsiteX1149" fmla="*/ 1811215 w 5016853"/>
              <a:gd name="connsiteY1149" fmla="*/ 2440857 h 6299497"/>
              <a:gd name="connsiteX1150" fmla="*/ 1808814 w 5016853"/>
              <a:gd name="connsiteY1150" fmla="*/ 2466249 h 6299497"/>
              <a:gd name="connsiteX1151" fmla="*/ 1820304 w 5016853"/>
              <a:gd name="connsiteY1151" fmla="*/ 2472152 h 6299497"/>
              <a:gd name="connsiteX1152" fmla="*/ 1828328 w 5016853"/>
              <a:gd name="connsiteY1152" fmla="*/ 2460388 h 6299497"/>
              <a:gd name="connsiteX1153" fmla="*/ 1865820 w 5016853"/>
              <a:gd name="connsiteY1153" fmla="*/ 2387998 h 6299497"/>
              <a:gd name="connsiteX1154" fmla="*/ 1904742 w 5016853"/>
              <a:gd name="connsiteY1154" fmla="*/ 2314987 h 6299497"/>
              <a:gd name="connsiteX1155" fmla="*/ 1890762 w 5016853"/>
              <a:gd name="connsiteY1155" fmla="*/ 2334933 h 6299497"/>
              <a:gd name="connsiteX1156" fmla="*/ 1888769 w 5016853"/>
              <a:gd name="connsiteY1156" fmla="*/ 2343002 h 6299497"/>
              <a:gd name="connsiteX1157" fmla="*/ 1894078 w 5016853"/>
              <a:gd name="connsiteY1157" fmla="*/ 2334061 h 6299497"/>
              <a:gd name="connsiteX1158" fmla="*/ 1901011 w 5016853"/>
              <a:gd name="connsiteY1158" fmla="*/ 2325453 h 6299497"/>
              <a:gd name="connsiteX1159" fmla="*/ 4428557 w 5016853"/>
              <a:gd name="connsiteY1159" fmla="*/ 2252237 h 6299497"/>
              <a:gd name="connsiteX1160" fmla="*/ 4395424 w 5016853"/>
              <a:gd name="connsiteY1160" fmla="*/ 2288349 h 6299497"/>
              <a:gd name="connsiteX1161" fmla="*/ 4361342 w 5016853"/>
              <a:gd name="connsiteY1161" fmla="*/ 2329499 h 6299497"/>
              <a:gd name="connsiteX1162" fmla="*/ 4354087 w 5016853"/>
              <a:gd name="connsiteY1162" fmla="*/ 2328813 h 6299497"/>
              <a:gd name="connsiteX1163" fmla="*/ 4353058 w 5016853"/>
              <a:gd name="connsiteY1163" fmla="*/ 2339694 h 6299497"/>
              <a:gd name="connsiteX1164" fmla="*/ 4327866 w 5016853"/>
              <a:gd name="connsiteY1164" fmla="*/ 2373908 h 6299497"/>
              <a:gd name="connsiteX1165" fmla="*/ 4305873 w 5016853"/>
              <a:gd name="connsiteY1165" fmla="*/ 2412998 h 6299497"/>
              <a:gd name="connsiteX1166" fmla="*/ 4283364 w 5016853"/>
              <a:gd name="connsiteY1166" fmla="*/ 2457530 h 6299497"/>
              <a:gd name="connsiteX1167" fmla="*/ 4259771 w 5016853"/>
              <a:gd name="connsiteY1167" fmla="*/ 2494182 h 6299497"/>
              <a:gd name="connsiteX1168" fmla="*/ 4236950 w 5016853"/>
              <a:gd name="connsiteY1168" fmla="*/ 2522673 h 6299497"/>
              <a:gd name="connsiteX1169" fmla="*/ 4229550 w 5016853"/>
              <a:gd name="connsiteY1169" fmla="*/ 2562228 h 6299497"/>
              <a:gd name="connsiteX1170" fmla="*/ 4233178 w 5016853"/>
              <a:gd name="connsiteY1170" fmla="*/ 2562571 h 6299497"/>
              <a:gd name="connsiteX1171" fmla="*/ 4233507 w 5016853"/>
              <a:gd name="connsiteY1171" fmla="*/ 2563635 h 6299497"/>
              <a:gd name="connsiteX1172" fmla="*/ 4235174 w 5016853"/>
              <a:gd name="connsiteY1172" fmla="*/ 2559630 h 6299497"/>
              <a:gd name="connsiteX1173" fmla="*/ 4282796 w 5016853"/>
              <a:gd name="connsiteY1173" fmla="*/ 2491400 h 6299497"/>
              <a:gd name="connsiteX1174" fmla="*/ 4335601 w 5016853"/>
              <a:gd name="connsiteY1174" fmla="*/ 2426403 h 6299497"/>
              <a:gd name="connsiteX1175" fmla="*/ 4334375 w 5016853"/>
              <a:gd name="connsiteY1175" fmla="*/ 2400671 h 6299497"/>
              <a:gd name="connsiteX1176" fmla="*/ 4380103 w 5016853"/>
              <a:gd name="connsiteY1176" fmla="*/ 2342781 h 6299497"/>
              <a:gd name="connsiteX1177" fmla="*/ 4399738 w 5016853"/>
              <a:gd name="connsiteY1177" fmla="*/ 2294776 h 6299497"/>
              <a:gd name="connsiteX1178" fmla="*/ 2023743 w 5016853"/>
              <a:gd name="connsiteY1178" fmla="*/ 2103873 h 6299497"/>
              <a:gd name="connsiteX1179" fmla="*/ 2019123 w 5016853"/>
              <a:gd name="connsiteY1179" fmla="*/ 2104623 h 6299497"/>
              <a:gd name="connsiteX1180" fmla="*/ 2010735 w 5016853"/>
              <a:gd name="connsiteY1180" fmla="*/ 2111975 h 6299497"/>
              <a:gd name="connsiteX1181" fmla="*/ 2017271 w 5016853"/>
              <a:gd name="connsiteY1181" fmla="*/ 2111840 h 6299497"/>
              <a:gd name="connsiteX1182" fmla="*/ 4075117 w 5016853"/>
              <a:gd name="connsiteY1182" fmla="*/ 1757162 h 6299497"/>
              <a:gd name="connsiteX1183" fmla="*/ 4031789 w 5016853"/>
              <a:gd name="connsiteY1183" fmla="*/ 1789660 h 6299497"/>
              <a:gd name="connsiteX1184" fmla="*/ 4015665 w 5016853"/>
              <a:gd name="connsiteY1184" fmla="*/ 1824732 h 6299497"/>
              <a:gd name="connsiteX1185" fmla="*/ 4011450 w 5016853"/>
              <a:gd name="connsiteY1185" fmla="*/ 1849950 h 6299497"/>
              <a:gd name="connsiteX1186" fmla="*/ 4037183 w 5016853"/>
              <a:gd name="connsiteY1186" fmla="*/ 1848723 h 6299497"/>
              <a:gd name="connsiteX1187" fmla="*/ 4040811 w 5016853"/>
              <a:gd name="connsiteY1187" fmla="*/ 1849066 h 6299497"/>
              <a:gd name="connsiteX1188" fmla="*/ 4040612 w 5016853"/>
              <a:gd name="connsiteY1188" fmla="*/ 1812451 h 6299497"/>
              <a:gd name="connsiteX1189" fmla="*/ 4075657 w 5016853"/>
              <a:gd name="connsiteY1189" fmla="*/ 1790148 h 6299497"/>
              <a:gd name="connsiteX1190" fmla="*/ 4089282 w 5016853"/>
              <a:gd name="connsiteY1190" fmla="*/ 1762160 h 6299497"/>
              <a:gd name="connsiteX1191" fmla="*/ 2239036 w 5016853"/>
              <a:gd name="connsiteY1191" fmla="*/ 1709141 h 6299497"/>
              <a:gd name="connsiteX1192" fmla="*/ 2238693 w 5016853"/>
              <a:gd name="connsiteY1192" fmla="*/ 1712768 h 6299497"/>
              <a:gd name="connsiteX1193" fmla="*/ 2251486 w 5016853"/>
              <a:gd name="connsiteY1193" fmla="*/ 1732276 h 6299497"/>
              <a:gd name="connsiteX1194" fmla="*/ 3445637 w 5016853"/>
              <a:gd name="connsiteY1194" fmla="*/ 1446820 h 6299497"/>
              <a:gd name="connsiteX1195" fmla="*/ 3402309 w 5016853"/>
              <a:gd name="connsiteY1195" fmla="*/ 1479318 h 6299497"/>
              <a:gd name="connsiteX1196" fmla="*/ 3386185 w 5016853"/>
              <a:gd name="connsiteY1196" fmla="*/ 1514390 h 6299497"/>
              <a:gd name="connsiteX1197" fmla="*/ 3381971 w 5016853"/>
              <a:gd name="connsiteY1197" fmla="*/ 1539608 h 6299497"/>
              <a:gd name="connsiteX1198" fmla="*/ 3407703 w 5016853"/>
              <a:gd name="connsiteY1198" fmla="*/ 1538381 h 6299497"/>
              <a:gd name="connsiteX1199" fmla="*/ 3411331 w 5016853"/>
              <a:gd name="connsiteY1199" fmla="*/ 1538724 h 6299497"/>
              <a:gd name="connsiteX1200" fmla="*/ 3411133 w 5016853"/>
              <a:gd name="connsiteY1200" fmla="*/ 1502110 h 6299497"/>
              <a:gd name="connsiteX1201" fmla="*/ 3446178 w 5016853"/>
              <a:gd name="connsiteY1201" fmla="*/ 1479807 h 6299497"/>
              <a:gd name="connsiteX1202" fmla="*/ 3459803 w 5016853"/>
              <a:gd name="connsiteY1202" fmla="*/ 1451819 h 6299497"/>
              <a:gd name="connsiteX1203" fmla="*/ 2751479 w 5016853"/>
              <a:gd name="connsiteY1203" fmla="*/ 1381188 h 6299497"/>
              <a:gd name="connsiteX1204" fmla="*/ 2708151 w 5016853"/>
              <a:gd name="connsiteY1204" fmla="*/ 1413686 h 6299497"/>
              <a:gd name="connsiteX1205" fmla="*/ 2692027 w 5016853"/>
              <a:gd name="connsiteY1205" fmla="*/ 1448758 h 6299497"/>
              <a:gd name="connsiteX1206" fmla="*/ 2687812 w 5016853"/>
              <a:gd name="connsiteY1206" fmla="*/ 1473976 h 6299497"/>
              <a:gd name="connsiteX1207" fmla="*/ 2713545 w 5016853"/>
              <a:gd name="connsiteY1207" fmla="*/ 1472749 h 6299497"/>
              <a:gd name="connsiteX1208" fmla="*/ 2717173 w 5016853"/>
              <a:gd name="connsiteY1208" fmla="*/ 1473092 h 6299497"/>
              <a:gd name="connsiteX1209" fmla="*/ 2716975 w 5016853"/>
              <a:gd name="connsiteY1209" fmla="*/ 1436477 h 6299497"/>
              <a:gd name="connsiteX1210" fmla="*/ 2752020 w 5016853"/>
              <a:gd name="connsiteY1210" fmla="*/ 1414174 h 6299497"/>
              <a:gd name="connsiteX1211" fmla="*/ 2765645 w 5016853"/>
              <a:gd name="connsiteY1211" fmla="*/ 1386186 h 6299497"/>
              <a:gd name="connsiteX1212" fmla="*/ 2523550 w 5016853"/>
              <a:gd name="connsiteY1212" fmla="*/ 1293234 h 6299497"/>
              <a:gd name="connsiteX1213" fmla="*/ 2522521 w 5016853"/>
              <a:gd name="connsiteY1213" fmla="*/ 1304116 h 6299497"/>
              <a:gd name="connsiteX1214" fmla="*/ 2506297 w 5016853"/>
              <a:gd name="connsiteY1214" fmla="*/ 1320879 h 6299497"/>
              <a:gd name="connsiteX1215" fmla="*/ 2505612 w 5016853"/>
              <a:gd name="connsiteY1215" fmla="*/ 1328134 h 6299497"/>
              <a:gd name="connsiteX1216" fmla="*/ 2523107 w 5016853"/>
              <a:gd name="connsiteY1216" fmla="*/ 1316660 h 6299497"/>
              <a:gd name="connsiteX1217" fmla="*/ 2525187 w 5016853"/>
              <a:gd name="connsiteY1217" fmla="*/ 1314623 h 6299497"/>
              <a:gd name="connsiteX1218" fmla="*/ 2526148 w 5016853"/>
              <a:gd name="connsiteY1218" fmla="*/ 1304459 h 6299497"/>
              <a:gd name="connsiteX1219" fmla="*/ 2526210 w 5016853"/>
              <a:gd name="connsiteY1219" fmla="*/ 1298975 h 6299497"/>
              <a:gd name="connsiteX1220" fmla="*/ 2523550 w 5016853"/>
              <a:gd name="connsiteY1220" fmla="*/ 1293234 h 6299497"/>
              <a:gd name="connsiteX1221" fmla="*/ 2350057 w 5016853"/>
              <a:gd name="connsiteY1221" fmla="*/ 651046 h 6299497"/>
              <a:gd name="connsiteX1222" fmla="*/ 2306729 w 5016853"/>
              <a:gd name="connsiteY1222" fmla="*/ 683544 h 6299497"/>
              <a:gd name="connsiteX1223" fmla="*/ 2290605 w 5016853"/>
              <a:gd name="connsiteY1223" fmla="*/ 718616 h 6299497"/>
              <a:gd name="connsiteX1224" fmla="*/ 2286390 w 5016853"/>
              <a:gd name="connsiteY1224" fmla="*/ 743834 h 6299497"/>
              <a:gd name="connsiteX1225" fmla="*/ 2312123 w 5016853"/>
              <a:gd name="connsiteY1225" fmla="*/ 742607 h 6299497"/>
              <a:gd name="connsiteX1226" fmla="*/ 2315751 w 5016853"/>
              <a:gd name="connsiteY1226" fmla="*/ 742950 h 6299497"/>
              <a:gd name="connsiteX1227" fmla="*/ 2315552 w 5016853"/>
              <a:gd name="connsiteY1227" fmla="*/ 706336 h 6299497"/>
              <a:gd name="connsiteX1228" fmla="*/ 2350597 w 5016853"/>
              <a:gd name="connsiteY1228" fmla="*/ 684033 h 6299497"/>
              <a:gd name="connsiteX1229" fmla="*/ 2364222 w 5016853"/>
              <a:gd name="connsiteY1229" fmla="*/ 656045 h 6299497"/>
              <a:gd name="connsiteX1230" fmla="*/ 2517703 w 5016853"/>
              <a:gd name="connsiteY1230" fmla="*/ 399 h 6299497"/>
              <a:gd name="connsiteX1231" fmla="*/ 2532168 w 5016853"/>
              <a:gd name="connsiteY1231" fmla="*/ 2223 h 6299497"/>
              <a:gd name="connsiteX1232" fmla="*/ 2507596 w 5016853"/>
              <a:gd name="connsiteY1232" fmla="*/ 58911 h 6299497"/>
              <a:gd name="connsiteX1233" fmla="*/ 2466443 w 5016853"/>
              <a:gd name="connsiteY1233" fmla="*/ 116775 h 6299497"/>
              <a:gd name="connsiteX1234" fmla="*/ 2470071 w 5016853"/>
              <a:gd name="connsiteY1234" fmla="*/ 117118 h 6299497"/>
              <a:gd name="connsiteX1235" fmla="*/ 2477313 w 5016853"/>
              <a:gd name="connsiteY1235" fmla="*/ 132441 h 6299497"/>
              <a:gd name="connsiteX1236" fmla="*/ 2470955 w 5016853"/>
              <a:gd name="connsiteY1236" fmla="*/ 146478 h 6299497"/>
              <a:gd name="connsiteX1237" fmla="*/ 2438413 w 5016853"/>
              <a:gd name="connsiteY1237" fmla="*/ 229401 h 6299497"/>
              <a:gd name="connsiteX1238" fmla="*/ 2400429 w 5016853"/>
              <a:gd name="connsiteY1238" fmla="*/ 311809 h 6299497"/>
              <a:gd name="connsiteX1239" fmla="*/ 2400804 w 5016853"/>
              <a:gd name="connsiteY1239" fmla="*/ 322367 h 6299497"/>
              <a:gd name="connsiteX1240" fmla="*/ 2387833 w 5016853"/>
              <a:gd name="connsiteY1240" fmla="*/ 328917 h 6299497"/>
              <a:gd name="connsiteX1241" fmla="*/ 2385983 w 5016853"/>
              <a:gd name="connsiteY1241" fmla="*/ 338805 h 6299497"/>
              <a:gd name="connsiteX1242" fmla="*/ 2390089 w 5016853"/>
              <a:gd name="connsiteY1242" fmla="*/ 343768 h 6299497"/>
              <a:gd name="connsiteX1243" fmla="*/ 2376738 w 5016853"/>
              <a:gd name="connsiteY1243" fmla="*/ 364005 h 6299497"/>
              <a:gd name="connsiteX1244" fmla="*/ 2371807 w 5016853"/>
              <a:gd name="connsiteY1244" fmla="*/ 382294 h 6299497"/>
              <a:gd name="connsiteX1245" fmla="*/ 2395628 w 5016853"/>
              <a:gd name="connsiteY1245" fmla="*/ 362589 h 6299497"/>
              <a:gd name="connsiteX1246" fmla="*/ 2403911 w 5016853"/>
              <a:gd name="connsiteY1246" fmla="*/ 352394 h 6299497"/>
              <a:gd name="connsiteX1247" fmla="*/ 2401313 w 5016853"/>
              <a:gd name="connsiteY1247" fmla="*/ 341169 h 6299497"/>
              <a:gd name="connsiteX1248" fmla="*/ 2414969 w 5016853"/>
              <a:gd name="connsiteY1248" fmla="*/ 327365 h 6299497"/>
              <a:gd name="connsiteX1249" fmla="*/ 2426162 w 5016853"/>
              <a:gd name="connsiteY1249" fmla="*/ 310583 h 6299497"/>
              <a:gd name="connsiteX1250" fmla="*/ 2461352 w 5016853"/>
              <a:gd name="connsiteY1250" fmla="*/ 248038 h 6299497"/>
              <a:gd name="connsiteX1251" fmla="*/ 2484830 w 5016853"/>
              <a:gd name="connsiteY1251" fmla="*/ 231961 h 6299497"/>
              <a:gd name="connsiteX1252" fmla="*/ 2495098 w 5016853"/>
              <a:gd name="connsiteY1252" fmla="*/ 220122 h 6299497"/>
              <a:gd name="connsiteX1253" fmla="*/ 2494485 w 5016853"/>
              <a:gd name="connsiteY1253" fmla="*/ 207256 h 6299497"/>
              <a:gd name="connsiteX1254" fmla="*/ 2511737 w 5016853"/>
              <a:gd name="connsiteY1254" fmla="*/ 179611 h 6299497"/>
              <a:gd name="connsiteX1255" fmla="*/ 2525533 w 5016853"/>
              <a:gd name="connsiteY1255" fmla="*/ 149809 h 6299497"/>
              <a:gd name="connsiteX1256" fmla="*/ 2539330 w 5016853"/>
              <a:gd name="connsiteY1256" fmla="*/ 120008 h 6299497"/>
              <a:gd name="connsiteX1257" fmla="*/ 2590255 w 5016853"/>
              <a:gd name="connsiteY1257" fmla="*/ 84567 h 6299497"/>
              <a:gd name="connsiteX1258" fmla="*/ 2601884 w 5016853"/>
              <a:gd name="connsiteY1258" fmla="*/ 106709 h 6299497"/>
              <a:gd name="connsiteX1259" fmla="*/ 2586826 w 5016853"/>
              <a:gd name="connsiteY1259" fmla="*/ 120838 h 6299497"/>
              <a:gd name="connsiteX1260" fmla="*/ 2584185 w 5016853"/>
              <a:gd name="connsiteY1260" fmla="*/ 143918 h 6299497"/>
              <a:gd name="connsiteX1261" fmla="*/ 2579082 w 5016853"/>
              <a:gd name="connsiteY1261" fmla="*/ 164021 h 6299497"/>
              <a:gd name="connsiteX1262" fmla="*/ 2553358 w 5016853"/>
              <a:gd name="connsiteY1262" fmla="*/ 208706 h 6299497"/>
              <a:gd name="connsiteX1263" fmla="*/ 2541492 w 5016853"/>
              <a:gd name="connsiteY1263" fmla="*/ 251956 h 6299497"/>
              <a:gd name="connsiteX1264" fmla="*/ 2505959 w 5016853"/>
              <a:gd name="connsiteY1264" fmla="*/ 318128 h 6299497"/>
              <a:gd name="connsiteX1265" fmla="*/ 2515004 w 5016853"/>
              <a:gd name="connsiteY1265" fmla="*/ 348259 h 6299497"/>
              <a:gd name="connsiteX1266" fmla="*/ 2496845 w 5016853"/>
              <a:gd name="connsiteY1266" fmla="*/ 375819 h 6299497"/>
              <a:gd name="connsiteX1267" fmla="*/ 2476150 w 5016853"/>
              <a:gd name="connsiteY1267" fmla="*/ 420522 h 6299497"/>
              <a:gd name="connsiteX1268" fmla="*/ 2445088 w 5016853"/>
              <a:gd name="connsiteY1268" fmla="*/ 458755 h 6299497"/>
              <a:gd name="connsiteX1269" fmla="*/ 2453226 w 5016853"/>
              <a:gd name="connsiteY1269" fmla="*/ 488801 h 6299497"/>
              <a:gd name="connsiteX1270" fmla="*/ 2426122 w 5016853"/>
              <a:gd name="connsiteY1270" fmla="*/ 504536 h 6299497"/>
              <a:gd name="connsiteX1271" fmla="*/ 2422349 w 5016853"/>
              <a:gd name="connsiteY1271" fmla="*/ 544435 h 6299497"/>
              <a:gd name="connsiteX1272" fmla="*/ 2410856 w 5016853"/>
              <a:gd name="connsiteY1272" fmla="*/ 564390 h 6299497"/>
              <a:gd name="connsiteX1273" fmla="*/ 2397157 w 5016853"/>
              <a:gd name="connsiteY1273" fmla="*/ 578648 h 6299497"/>
              <a:gd name="connsiteX1274" fmla="*/ 2394750 w 5016853"/>
              <a:gd name="connsiteY1274" fmla="*/ 594431 h 6299497"/>
              <a:gd name="connsiteX1275" fmla="*/ 2398040 w 5016853"/>
              <a:gd name="connsiteY1275" fmla="*/ 608008 h 6299497"/>
              <a:gd name="connsiteX1276" fmla="*/ 2404456 w 5016853"/>
              <a:gd name="connsiteY1276" fmla="*/ 612732 h 6299497"/>
              <a:gd name="connsiteX1277" fmla="*/ 2408922 w 5016853"/>
              <a:gd name="connsiteY1277" fmla="*/ 609037 h 6299497"/>
              <a:gd name="connsiteX1278" fmla="*/ 2415121 w 5016853"/>
              <a:gd name="connsiteY1278" fmla="*/ 582177 h 6299497"/>
              <a:gd name="connsiteX1279" fmla="*/ 2442054 w 5016853"/>
              <a:gd name="connsiteY1279" fmla="*/ 568255 h 6299497"/>
              <a:gd name="connsiteX1280" fmla="*/ 2447199 w 5016853"/>
              <a:gd name="connsiteY1280" fmla="*/ 513848 h 6299497"/>
              <a:gd name="connsiteX1281" fmla="*/ 2450826 w 5016853"/>
              <a:gd name="connsiteY1281" fmla="*/ 514191 h 6299497"/>
              <a:gd name="connsiteX1282" fmla="*/ 2456107 w 5016853"/>
              <a:gd name="connsiteY1282" fmla="*/ 501881 h 6299497"/>
              <a:gd name="connsiteX1283" fmla="*/ 2453226 w 5016853"/>
              <a:gd name="connsiteY1283" fmla="*/ 488801 h 6299497"/>
              <a:gd name="connsiteX1284" fmla="*/ 2479675 w 5016853"/>
              <a:gd name="connsiteY1284" fmla="*/ 460653 h 6299497"/>
              <a:gd name="connsiteX1285" fmla="*/ 2505866 w 5016853"/>
              <a:gd name="connsiteY1285" fmla="*/ 435225 h 6299497"/>
              <a:gd name="connsiteX1286" fmla="*/ 2498249 w 5016853"/>
              <a:gd name="connsiteY1286" fmla="*/ 409345 h 6299497"/>
              <a:gd name="connsiteX1287" fmla="*/ 2528460 w 5016853"/>
              <a:gd name="connsiteY1287" fmla="*/ 389787 h 6299497"/>
              <a:gd name="connsiteX1288" fmla="*/ 2552065 w 5016853"/>
              <a:gd name="connsiteY1288" fmla="*/ 338497 h 6299497"/>
              <a:gd name="connsiteX1289" fmla="*/ 2578647 w 5016853"/>
              <a:gd name="connsiteY1289" fmla="*/ 284745 h 6299497"/>
              <a:gd name="connsiteX1290" fmla="*/ 2589161 w 5016853"/>
              <a:gd name="connsiteY1290" fmla="*/ 284825 h 6299497"/>
              <a:gd name="connsiteX1291" fmla="*/ 2596440 w 5016853"/>
              <a:gd name="connsiteY1291" fmla="*/ 290087 h 6299497"/>
              <a:gd name="connsiteX1292" fmla="*/ 2598083 w 5016853"/>
              <a:gd name="connsiteY1292" fmla="*/ 325923 h 6299497"/>
              <a:gd name="connsiteX1293" fmla="*/ 2575759 w 5016853"/>
              <a:gd name="connsiteY1293" fmla="*/ 354004 h 6299497"/>
              <a:gd name="connsiteX1294" fmla="*/ 2547694 w 5016853"/>
              <a:gd name="connsiteY1294" fmla="*/ 418595 h 6299497"/>
              <a:gd name="connsiteX1295" fmla="*/ 2519887 w 5016853"/>
              <a:gd name="connsiteY1295" fmla="*/ 480465 h 6299497"/>
              <a:gd name="connsiteX1296" fmla="*/ 2520843 w 5016853"/>
              <a:gd name="connsiteY1296" fmla="*/ 489705 h 6299497"/>
              <a:gd name="connsiteX1297" fmla="*/ 2510917 w 5016853"/>
              <a:gd name="connsiteY1297" fmla="*/ 497915 h 6299497"/>
              <a:gd name="connsiteX1298" fmla="*/ 2506305 w 5016853"/>
              <a:gd name="connsiteY1298" fmla="*/ 508000 h 6299497"/>
              <a:gd name="connsiteX1299" fmla="*/ 2512830 w 5016853"/>
              <a:gd name="connsiteY1299" fmla="*/ 516394 h 6299497"/>
              <a:gd name="connsiteX1300" fmla="*/ 2496153 w 5016853"/>
              <a:gd name="connsiteY1300" fmla="*/ 533115 h 6299497"/>
              <a:gd name="connsiteX1301" fmla="*/ 2487638 w 5016853"/>
              <a:gd name="connsiteY1301" fmla="*/ 550608 h 6299497"/>
              <a:gd name="connsiteX1302" fmla="*/ 2470728 w 5016853"/>
              <a:gd name="connsiteY1302" fmla="*/ 574626 h 6299497"/>
              <a:gd name="connsiteX1303" fmla="*/ 2475104 w 5016853"/>
              <a:gd name="connsiteY1303" fmla="*/ 596082 h 6299497"/>
              <a:gd name="connsiteX1304" fmla="*/ 2463672 w 5016853"/>
              <a:gd name="connsiteY1304" fmla="*/ 610554 h 6299497"/>
              <a:gd name="connsiteX1305" fmla="*/ 2512442 w 5016853"/>
              <a:gd name="connsiteY1305" fmla="*/ 612421 h 6299497"/>
              <a:gd name="connsiteX1306" fmla="*/ 2556948 w 5016853"/>
              <a:gd name="connsiteY1306" fmla="*/ 630352 h 6299497"/>
              <a:gd name="connsiteX1307" fmla="*/ 2563010 w 5016853"/>
              <a:gd name="connsiteY1307" fmla="*/ 653339 h 6299497"/>
              <a:gd name="connsiteX1308" fmla="*/ 2553519 w 5016853"/>
              <a:gd name="connsiteY1308" fmla="*/ 666623 h 6299497"/>
              <a:gd name="connsiteX1309" fmla="*/ 2549488 w 5016853"/>
              <a:gd name="connsiteY1309" fmla="*/ 675391 h 6299497"/>
              <a:gd name="connsiteX1310" fmla="*/ 2548177 w 5016853"/>
              <a:gd name="connsiteY1310" fmla="*/ 684416 h 6299497"/>
              <a:gd name="connsiteX1311" fmla="*/ 2559745 w 5016853"/>
              <a:gd name="connsiteY1311" fmla="*/ 678191 h 6299497"/>
              <a:gd name="connsiteX1312" fmla="*/ 2610327 w 5016853"/>
              <a:gd name="connsiteY1312" fmla="*/ 646378 h 6299497"/>
              <a:gd name="connsiteX1313" fmla="*/ 2619982 w 5016853"/>
              <a:gd name="connsiteY1313" fmla="*/ 621674 h 6299497"/>
              <a:gd name="connsiteX1314" fmla="*/ 2619154 w 5016853"/>
              <a:gd name="connsiteY1314" fmla="*/ 611074 h 6299497"/>
              <a:gd name="connsiteX1315" fmla="*/ 2628951 w 5016853"/>
              <a:gd name="connsiteY1315" fmla="*/ 604223 h 6299497"/>
              <a:gd name="connsiteX1316" fmla="*/ 2630672 w 5016853"/>
              <a:gd name="connsiteY1316" fmla="*/ 595695 h 6299497"/>
              <a:gd name="connsiteX1317" fmla="*/ 2626696 w 5016853"/>
              <a:gd name="connsiteY1317" fmla="*/ 589372 h 6299497"/>
              <a:gd name="connsiteX1318" fmla="*/ 2659142 w 5016853"/>
              <a:gd name="connsiteY1318" fmla="*/ 555845 h 6299497"/>
              <a:gd name="connsiteX1319" fmla="*/ 2691589 w 5016853"/>
              <a:gd name="connsiteY1319" fmla="*/ 522317 h 6299497"/>
              <a:gd name="connsiteX1320" fmla="*/ 2716860 w 5016853"/>
              <a:gd name="connsiteY1320" fmla="*/ 477589 h 6299497"/>
              <a:gd name="connsiteX1321" fmla="*/ 2757168 w 5016853"/>
              <a:gd name="connsiteY1321" fmla="*/ 448007 h 6299497"/>
              <a:gd name="connsiteX1322" fmla="*/ 2755256 w 5016853"/>
              <a:gd name="connsiteY1322" fmla="*/ 429528 h 6299497"/>
              <a:gd name="connsiteX1323" fmla="*/ 2758569 w 5016853"/>
              <a:gd name="connsiteY1323" fmla="*/ 413831 h 6299497"/>
              <a:gd name="connsiteX1324" fmla="*/ 2772507 w 5016853"/>
              <a:gd name="connsiteY1324" fmla="*/ 401883 h 6299497"/>
              <a:gd name="connsiteX1325" fmla="*/ 2794956 w 5016853"/>
              <a:gd name="connsiteY1325" fmla="*/ 396686 h 6299497"/>
              <a:gd name="connsiteX1326" fmla="*/ 2807082 w 5016853"/>
              <a:gd name="connsiteY1326" fmla="*/ 418418 h 6299497"/>
              <a:gd name="connsiteX1327" fmla="*/ 2794468 w 5016853"/>
              <a:gd name="connsiteY1327" fmla="*/ 440555 h 6299497"/>
              <a:gd name="connsiteX1328" fmla="*/ 2765409 w 5016853"/>
              <a:gd name="connsiteY1328" fmla="*/ 472116 h 6299497"/>
              <a:gd name="connsiteX1329" fmla="*/ 2754621 w 5016853"/>
              <a:gd name="connsiteY1329" fmla="*/ 513638 h 6299497"/>
              <a:gd name="connsiteX1330" fmla="*/ 2734815 w 5016853"/>
              <a:gd name="connsiteY1330" fmla="*/ 563456 h 6299497"/>
              <a:gd name="connsiteX1331" fmla="*/ 2701150 w 5016853"/>
              <a:gd name="connsiteY1331" fmla="*/ 614709 h 6299497"/>
              <a:gd name="connsiteX1332" fmla="*/ 2704852 w 5016853"/>
              <a:gd name="connsiteY1332" fmla="*/ 628783 h 6299497"/>
              <a:gd name="connsiteX1333" fmla="*/ 2695466 w 5016853"/>
              <a:gd name="connsiteY1333" fmla="*/ 636129 h 6299497"/>
              <a:gd name="connsiteX1334" fmla="*/ 2695032 w 5016853"/>
              <a:gd name="connsiteY1334" fmla="*/ 664907 h 6299497"/>
              <a:gd name="connsiteX1335" fmla="*/ 2708458 w 5016853"/>
              <a:gd name="connsiteY1335" fmla="*/ 692251 h 6299497"/>
              <a:gd name="connsiteX1336" fmla="*/ 2662888 w 5016853"/>
              <a:gd name="connsiteY1336" fmla="*/ 762964 h 6299497"/>
              <a:gd name="connsiteX1337" fmla="*/ 2636363 w 5016853"/>
              <a:gd name="connsiteY1337" fmla="*/ 835477 h 6299497"/>
              <a:gd name="connsiteX1338" fmla="*/ 2604945 w 5016853"/>
              <a:gd name="connsiteY1338" fmla="*/ 858123 h 6299497"/>
              <a:gd name="connsiteX1339" fmla="*/ 2586161 w 5016853"/>
              <a:gd name="connsiteY1339" fmla="*/ 887453 h 6299497"/>
              <a:gd name="connsiteX1340" fmla="*/ 2570098 w 5016853"/>
              <a:gd name="connsiteY1340" fmla="*/ 917041 h 6299497"/>
              <a:gd name="connsiteX1341" fmla="*/ 2572696 w 5016853"/>
              <a:gd name="connsiteY1341" fmla="*/ 928265 h 6299497"/>
              <a:gd name="connsiteX1342" fmla="*/ 2601455 w 5016853"/>
              <a:gd name="connsiteY1342" fmla="*/ 899878 h 6299497"/>
              <a:gd name="connsiteX1343" fmla="*/ 2632933 w 5016853"/>
              <a:gd name="connsiteY1343" fmla="*/ 871748 h 6299497"/>
              <a:gd name="connsiteX1344" fmla="*/ 2659009 w 5016853"/>
              <a:gd name="connsiteY1344" fmla="*/ 866894 h 6299497"/>
              <a:gd name="connsiteX1345" fmla="*/ 2634648 w 5016853"/>
              <a:gd name="connsiteY1345" fmla="*/ 853612 h 6299497"/>
              <a:gd name="connsiteX1346" fmla="*/ 2646215 w 5016853"/>
              <a:gd name="connsiteY1346" fmla="*/ 847387 h 6299497"/>
              <a:gd name="connsiteX1347" fmla="*/ 2660442 w 5016853"/>
              <a:gd name="connsiteY1347" fmla="*/ 846902 h 6299497"/>
              <a:gd name="connsiteX1348" fmla="*/ 2670919 w 5016853"/>
              <a:gd name="connsiteY1348" fmla="*/ 857041 h 6299497"/>
              <a:gd name="connsiteX1349" fmla="*/ 2682266 w 5016853"/>
              <a:gd name="connsiteY1349" fmla="*/ 843476 h 6299497"/>
              <a:gd name="connsiteX1350" fmla="*/ 2688171 w 5016853"/>
              <a:gd name="connsiteY1350" fmla="*/ 829397 h 6299497"/>
              <a:gd name="connsiteX1351" fmla="*/ 2696601 w 5016853"/>
              <a:gd name="connsiteY1351" fmla="*/ 812811 h 6299497"/>
              <a:gd name="connsiteX1352" fmla="*/ 2702825 w 5016853"/>
              <a:gd name="connsiteY1352" fmla="*/ 790527 h 6299497"/>
              <a:gd name="connsiteX1353" fmla="*/ 2675522 w 5016853"/>
              <a:gd name="connsiteY1353" fmla="*/ 769648 h 6299497"/>
              <a:gd name="connsiteX1354" fmla="*/ 2696745 w 5016853"/>
              <a:gd name="connsiteY1354" fmla="*/ 738718 h 6299497"/>
              <a:gd name="connsiteX1355" fmla="*/ 2732330 w 5016853"/>
              <a:gd name="connsiteY1355" fmla="*/ 749402 h 6299497"/>
              <a:gd name="connsiteX1356" fmla="*/ 2720359 w 5016853"/>
              <a:gd name="connsiteY1356" fmla="*/ 764739 h 6299497"/>
              <a:gd name="connsiteX1357" fmla="*/ 2711108 w 5016853"/>
              <a:gd name="connsiteY1357" fmla="*/ 780331 h 6299497"/>
              <a:gd name="connsiteX1358" fmla="*/ 2724588 w 5016853"/>
              <a:gd name="connsiteY1358" fmla="*/ 792585 h 6299497"/>
              <a:gd name="connsiteX1359" fmla="*/ 2734441 w 5016853"/>
              <a:gd name="connsiteY1359" fmla="*/ 804494 h 6299497"/>
              <a:gd name="connsiteX1360" fmla="*/ 2726078 w 5016853"/>
              <a:gd name="connsiteY1360" fmla="*/ 825204 h 6299497"/>
              <a:gd name="connsiteX1361" fmla="*/ 2712532 w 5016853"/>
              <a:gd name="connsiteY1361" fmla="*/ 842679 h 6299497"/>
              <a:gd name="connsiteX1362" fmla="*/ 2730043 w 5016853"/>
              <a:gd name="connsiteY1362" fmla="*/ 846163 h 6299497"/>
              <a:gd name="connsiteX1363" fmla="*/ 2744834 w 5016853"/>
              <a:gd name="connsiteY1363" fmla="*/ 849392 h 6299497"/>
              <a:gd name="connsiteX1364" fmla="*/ 2734897 w 5016853"/>
              <a:gd name="connsiteY1364" fmla="*/ 872240 h 6299497"/>
              <a:gd name="connsiteX1365" fmla="*/ 2711359 w 5016853"/>
              <a:gd name="connsiteY1365" fmla="*/ 893801 h 6299497"/>
              <a:gd name="connsiteX1366" fmla="*/ 2704938 w 5016853"/>
              <a:gd name="connsiteY1366" fmla="*/ 913323 h 6299497"/>
              <a:gd name="connsiteX1367" fmla="*/ 2694106 w 5016853"/>
              <a:gd name="connsiteY1367" fmla="*/ 921447 h 6299497"/>
              <a:gd name="connsiteX1368" fmla="*/ 2673570 w 5016853"/>
              <a:gd name="connsiteY1368" fmla="*/ 945122 h 6299497"/>
              <a:gd name="connsiteX1369" fmla="*/ 2670484 w 5016853"/>
              <a:gd name="connsiteY1369" fmla="*/ 977767 h 6299497"/>
              <a:gd name="connsiteX1370" fmla="*/ 2682394 w 5016853"/>
              <a:gd name="connsiteY1370" fmla="*/ 967914 h 6299497"/>
              <a:gd name="connsiteX1371" fmla="*/ 2699646 w 5016853"/>
              <a:gd name="connsiteY1371" fmla="*/ 940268 h 6299497"/>
              <a:gd name="connsiteX1372" fmla="*/ 2707672 w 5016853"/>
              <a:gd name="connsiteY1372" fmla="*/ 932793 h 6299497"/>
              <a:gd name="connsiteX1373" fmla="*/ 2715183 w 5016853"/>
              <a:gd name="connsiteY1373" fmla="*/ 930758 h 6299497"/>
              <a:gd name="connsiteX1374" fmla="*/ 2710656 w 5016853"/>
              <a:gd name="connsiteY1374" fmla="*/ 939937 h 6299497"/>
              <a:gd name="connsiteX1375" fmla="*/ 2705872 w 5016853"/>
              <a:gd name="connsiteY1375" fmla="*/ 951835 h 6299497"/>
              <a:gd name="connsiteX1376" fmla="*/ 2687933 w 5016853"/>
              <a:gd name="connsiteY1376" fmla="*/ 986735 h 6299497"/>
              <a:gd name="connsiteX1377" fmla="*/ 2669995 w 5016853"/>
              <a:gd name="connsiteY1377" fmla="*/ 1021634 h 6299497"/>
              <a:gd name="connsiteX1378" fmla="*/ 2653086 w 5016853"/>
              <a:gd name="connsiteY1378" fmla="*/ 1045653 h 6299497"/>
              <a:gd name="connsiteX1379" fmla="*/ 2643088 w 5016853"/>
              <a:gd name="connsiteY1379" fmla="*/ 1073984 h 6299497"/>
              <a:gd name="connsiteX1380" fmla="*/ 2667680 w 5016853"/>
              <a:gd name="connsiteY1380" fmla="*/ 1046118 h 6299497"/>
              <a:gd name="connsiteX1381" fmla="*/ 2681905 w 5016853"/>
              <a:gd name="connsiteY1381" fmla="*/ 1011783 h 6299497"/>
              <a:gd name="connsiteX1382" fmla="*/ 2699712 w 5016853"/>
              <a:gd name="connsiteY1382" fmla="*/ 1020451 h 6299497"/>
              <a:gd name="connsiteX1383" fmla="*/ 2824341 w 5016853"/>
              <a:gd name="connsiteY1383" fmla="*/ 842802 h 6299497"/>
              <a:gd name="connsiteX1384" fmla="*/ 2845631 w 5016853"/>
              <a:gd name="connsiteY1384" fmla="*/ 815996 h 6299497"/>
              <a:gd name="connsiteX1385" fmla="*/ 2869383 w 5016853"/>
              <a:gd name="connsiteY1385" fmla="*/ 792167 h 6299497"/>
              <a:gd name="connsiteX1386" fmla="*/ 2875589 w 5016853"/>
              <a:gd name="connsiteY1386" fmla="*/ 774913 h 6299497"/>
              <a:gd name="connsiteX1387" fmla="*/ 2886978 w 5016853"/>
              <a:gd name="connsiteY1387" fmla="*/ 760894 h 6299497"/>
              <a:gd name="connsiteX1388" fmla="*/ 2903888 w 5016853"/>
              <a:gd name="connsiteY1388" fmla="*/ 736876 h 6299497"/>
              <a:gd name="connsiteX1389" fmla="*/ 2919125 w 5016853"/>
              <a:gd name="connsiteY1389" fmla="*/ 730540 h 6299497"/>
              <a:gd name="connsiteX1390" fmla="*/ 2933590 w 5016853"/>
              <a:gd name="connsiteY1390" fmla="*/ 732365 h 6299497"/>
              <a:gd name="connsiteX1391" fmla="*/ 2909018 w 5016853"/>
              <a:gd name="connsiteY1391" fmla="*/ 789053 h 6299497"/>
              <a:gd name="connsiteX1392" fmla="*/ 2867866 w 5016853"/>
              <a:gd name="connsiteY1392" fmla="*/ 846917 h 6299497"/>
              <a:gd name="connsiteX1393" fmla="*/ 2871494 w 5016853"/>
              <a:gd name="connsiteY1393" fmla="*/ 847260 h 6299497"/>
              <a:gd name="connsiteX1394" fmla="*/ 2878735 w 5016853"/>
              <a:gd name="connsiteY1394" fmla="*/ 862583 h 6299497"/>
              <a:gd name="connsiteX1395" fmla="*/ 2872377 w 5016853"/>
              <a:gd name="connsiteY1395" fmla="*/ 876620 h 6299497"/>
              <a:gd name="connsiteX1396" fmla="*/ 2839835 w 5016853"/>
              <a:gd name="connsiteY1396" fmla="*/ 959543 h 6299497"/>
              <a:gd name="connsiteX1397" fmla="*/ 2801851 w 5016853"/>
              <a:gd name="connsiteY1397" fmla="*/ 1041951 h 6299497"/>
              <a:gd name="connsiteX1398" fmla="*/ 2802226 w 5016853"/>
              <a:gd name="connsiteY1398" fmla="*/ 1052508 h 6299497"/>
              <a:gd name="connsiteX1399" fmla="*/ 2789255 w 5016853"/>
              <a:gd name="connsiteY1399" fmla="*/ 1059058 h 6299497"/>
              <a:gd name="connsiteX1400" fmla="*/ 2787405 w 5016853"/>
              <a:gd name="connsiteY1400" fmla="*/ 1068947 h 6299497"/>
              <a:gd name="connsiteX1401" fmla="*/ 2791511 w 5016853"/>
              <a:gd name="connsiteY1401" fmla="*/ 1073910 h 6299497"/>
              <a:gd name="connsiteX1402" fmla="*/ 2778161 w 5016853"/>
              <a:gd name="connsiteY1402" fmla="*/ 1094147 h 6299497"/>
              <a:gd name="connsiteX1403" fmla="*/ 2773229 w 5016853"/>
              <a:gd name="connsiteY1403" fmla="*/ 1112436 h 6299497"/>
              <a:gd name="connsiteX1404" fmla="*/ 2797050 w 5016853"/>
              <a:gd name="connsiteY1404" fmla="*/ 1092731 h 6299497"/>
              <a:gd name="connsiteX1405" fmla="*/ 2805333 w 5016853"/>
              <a:gd name="connsiteY1405" fmla="*/ 1082536 h 6299497"/>
              <a:gd name="connsiteX1406" fmla="*/ 2802735 w 5016853"/>
              <a:gd name="connsiteY1406" fmla="*/ 1071311 h 6299497"/>
              <a:gd name="connsiteX1407" fmla="*/ 2816391 w 5016853"/>
              <a:gd name="connsiteY1407" fmla="*/ 1057507 h 6299497"/>
              <a:gd name="connsiteX1408" fmla="*/ 2827584 w 5016853"/>
              <a:gd name="connsiteY1408" fmla="*/ 1040725 h 6299497"/>
              <a:gd name="connsiteX1409" fmla="*/ 2862774 w 5016853"/>
              <a:gd name="connsiteY1409" fmla="*/ 978180 h 6299497"/>
              <a:gd name="connsiteX1410" fmla="*/ 2886252 w 5016853"/>
              <a:gd name="connsiteY1410" fmla="*/ 962102 h 6299497"/>
              <a:gd name="connsiteX1411" fmla="*/ 2896520 w 5016853"/>
              <a:gd name="connsiteY1411" fmla="*/ 950264 h 6299497"/>
              <a:gd name="connsiteX1412" fmla="*/ 2895907 w 5016853"/>
              <a:gd name="connsiteY1412" fmla="*/ 937397 h 6299497"/>
              <a:gd name="connsiteX1413" fmla="*/ 2913159 w 5016853"/>
              <a:gd name="connsiteY1413" fmla="*/ 909752 h 6299497"/>
              <a:gd name="connsiteX1414" fmla="*/ 2926956 w 5016853"/>
              <a:gd name="connsiteY1414" fmla="*/ 879951 h 6299497"/>
              <a:gd name="connsiteX1415" fmla="*/ 2940752 w 5016853"/>
              <a:gd name="connsiteY1415" fmla="*/ 850149 h 6299497"/>
              <a:gd name="connsiteX1416" fmla="*/ 2991677 w 5016853"/>
              <a:gd name="connsiteY1416" fmla="*/ 814708 h 6299497"/>
              <a:gd name="connsiteX1417" fmla="*/ 3003307 w 5016853"/>
              <a:gd name="connsiteY1417" fmla="*/ 836850 h 6299497"/>
              <a:gd name="connsiteX1418" fmla="*/ 2988248 w 5016853"/>
              <a:gd name="connsiteY1418" fmla="*/ 850980 h 6299497"/>
              <a:gd name="connsiteX1419" fmla="*/ 2985608 w 5016853"/>
              <a:gd name="connsiteY1419" fmla="*/ 874060 h 6299497"/>
              <a:gd name="connsiteX1420" fmla="*/ 2980505 w 5016853"/>
              <a:gd name="connsiteY1420" fmla="*/ 894162 h 6299497"/>
              <a:gd name="connsiteX1421" fmla="*/ 2954780 w 5016853"/>
              <a:gd name="connsiteY1421" fmla="*/ 938847 h 6299497"/>
              <a:gd name="connsiteX1422" fmla="*/ 2942914 w 5016853"/>
              <a:gd name="connsiteY1422" fmla="*/ 982098 h 6299497"/>
              <a:gd name="connsiteX1423" fmla="*/ 2907381 w 5016853"/>
              <a:gd name="connsiteY1423" fmla="*/ 1048270 h 6299497"/>
              <a:gd name="connsiteX1424" fmla="*/ 2916426 w 5016853"/>
              <a:gd name="connsiteY1424" fmla="*/ 1078401 h 6299497"/>
              <a:gd name="connsiteX1425" fmla="*/ 2898267 w 5016853"/>
              <a:gd name="connsiteY1425" fmla="*/ 1105961 h 6299497"/>
              <a:gd name="connsiteX1426" fmla="*/ 2877572 w 5016853"/>
              <a:gd name="connsiteY1426" fmla="*/ 1150663 h 6299497"/>
              <a:gd name="connsiteX1427" fmla="*/ 2846511 w 5016853"/>
              <a:gd name="connsiteY1427" fmla="*/ 1188896 h 6299497"/>
              <a:gd name="connsiteX1428" fmla="*/ 2854648 w 5016853"/>
              <a:gd name="connsiteY1428" fmla="*/ 1218943 h 6299497"/>
              <a:gd name="connsiteX1429" fmla="*/ 2827544 w 5016853"/>
              <a:gd name="connsiteY1429" fmla="*/ 1234677 h 6299497"/>
              <a:gd name="connsiteX1430" fmla="*/ 2823772 w 5016853"/>
              <a:gd name="connsiteY1430" fmla="*/ 1274576 h 6299497"/>
              <a:gd name="connsiteX1431" fmla="*/ 2812278 w 5016853"/>
              <a:gd name="connsiteY1431" fmla="*/ 1294532 h 6299497"/>
              <a:gd name="connsiteX1432" fmla="*/ 2798579 w 5016853"/>
              <a:gd name="connsiteY1432" fmla="*/ 1308790 h 6299497"/>
              <a:gd name="connsiteX1433" fmla="*/ 2796172 w 5016853"/>
              <a:gd name="connsiteY1433" fmla="*/ 1324572 h 6299497"/>
              <a:gd name="connsiteX1434" fmla="*/ 2799462 w 5016853"/>
              <a:gd name="connsiteY1434" fmla="*/ 1338149 h 6299497"/>
              <a:gd name="connsiteX1435" fmla="*/ 2805878 w 5016853"/>
              <a:gd name="connsiteY1435" fmla="*/ 1342873 h 6299497"/>
              <a:gd name="connsiteX1436" fmla="*/ 2810344 w 5016853"/>
              <a:gd name="connsiteY1436" fmla="*/ 1339178 h 6299497"/>
              <a:gd name="connsiteX1437" fmla="*/ 2816544 w 5016853"/>
              <a:gd name="connsiteY1437" fmla="*/ 1312319 h 6299497"/>
              <a:gd name="connsiteX1438" fmla="*/ 2843477 w 5016853"/>
              <a:gd name="connsiteY1438" fmla="*/ 1298397 h 6299497"/>
              <a:gd name="connsiteX1439" fmla="*/ 2848621 w 5016853"/>
              <a:gd name="connsiteY1439" fmla="*/ 1243990 h 6299497"/>
              <a:gd name="connsiteX1440" fmla="*/ 2852248 w 5016853"/>
              <a:gd name="connsiteY1440" fmla="*/ 1244333 h 6299497"/>
              <a:gd name="connsiteX1441" fmla="*/ 2857529 w 5016853"/>
              <a:gd name="connsiteY1441" fmla="*/ 1232023 h 6299497"/>
              <a:gd name="connsiteX1442" fmla="*/ 2854648 w 5016853"/>
              <a:gd name="connsiteY1442" fmla="*/ 1218943 h 6299497"/>
              <a:gd name="connsiteX1443" fmla="*/ 2881097 w 5016853"/>
              <a:gd name="connsiteY1443" fmla="*/ 1190794 h 6299497"/>
              <a:gd name="connsiteX1444" fmla="*/ 2907288 w 5016853"/>
              <a:gd name="connsiteY1444" fmla="*/ 1165367 h 6299497"/>
              <a:gd name="connsiteX1445" fmla="*/ 2899671 w 5016853"/>
              <a:gd name="connsiteY1445" fmla="*/ 1139487 h 6299497"/>
              <a:gd name="connsiteX1446" fmla="*/ 2929883 w 5016853"/>
              <a:gd name="connsiteY1446" fmla="*/ 1119929 h 6299497"/>
              <a:gd name="connsiteX1447" fmla="*/ 2953487 w 5016853"/>
              <a:gd name="connsiteY1447" fmla="*/ 1068639 h 6299497"/>
              <a:gd name="connsiteX1448" fmla="*/ 2980069 w 5016853"/>
              <a:gd name="connsiteY1448" fmla="*/ 1014887 h 6299497"/>
              <a:gd name="connsiteX1449" fmla="*/ 2990583 w 5016853"/>
              <a:gd name="connsiteY1449" fmla="*/ 1014967 h 6299497"/>
              <a:gd name="connsiteX1450" fmla="*/ 2997862 w 5016853"/>
              <a:gd name="connsiteY1450" fmla="*/ 1020229 h 6299497"/>
              <a:gd name="connsiteX1451" fmla="*/ 2999505 w 5016853"/>
              <a:gd name="connsiteY1451" fmla="*/ 1056065 h 6299497"/>
              <a:gd name="connsiteX1452" fmla="*/ 2977181 w 5016853"/>
              <a:gd name="connsiteY1452" fmla="*/ 1084145 h 6299497"/>
              <a:gd name="connsiteX1453" fmla="*/ 2949116 w 5016853"/>
              <a:gd name="connsiteY1453" fmla="*/ 1148736 h 6299497"/>
              <a:gd name="connsiteX1454" fmla="*/ 2921309 w 5016853"/>
              <a:gd name="connsiteY1454" fmla="*/ 1210607 h 6299497"/>
              <a:gd name="connsiteX1455" fmla="*/ 2922266 w 5016853"/>
              <a:gd name="connsiteY1455" fmla="*/ 1219847 h 6299497"/>
              <a:gd name="connsiteX1456" fmla="*/ 2912340 w 5016853"/>
              <a:gd name="connsiteY1456" fmla="*/ 1228057 h 6299497"/>
              <a:gd name="connsiteX1457" fmla="*/ 2907727 w 5016853"/>
              <a:gd name="connsiteY1457" fmla="*/ 1238141 h 6299497"/>
              <a:gd name="connsiteX1458" fmla="*/ 2914253 w 5016853"/>
              <a:gd name="connsiteY1458" fmla="*/ 1246536 h 6299497"/>
              <a:gd name="connsiteX1459" fmla="*/ 2897576 w 5016853"/>
              <a:gd name="connsiteY1459" fmla="*/ 1263256 h 6299497"/>
              <a:gd name="connsiteX1460" fmla="*/ 2889060 w 5016853"/>
              <a:gd name="connsiteY1460" fmla="*/ 1280749 h 6299497"/>
              <a:gd name="connsiteX1461" fmla="*/ 2872150 w 5016853"/>
              <a:gd name="connsiteY1461" fmla="*/ 1304767 h 6299497"/>
              <a:gd name="connsiteX1462" fmla="*/ 2876526 w 5016853"/>
              <a:gd name="connsiteY1462" fmla="*/ 1326223 h 6299497"/>
              <a:gd name="connsiteX1463" fmla="*/ 2865094 w 5016853"/>
              <a:gd name="connsiteY1463" fmla="*/ 1340696 h 6299497"/>
              <a:gd name="connsiteX1464" fmla="*/ 2913864 w 5016853"/>
              <a:gd name="connsiteY1464" fmla="*/ 1342563 h 6299497"/>
              <a:gd name="connsiteX1465" fmla="*/ 2958371 w 5016853"/>
              <a:gd name="connsiteY1465" fmla="*/ 1360494 h 6299497"/>
              <a:gd name="connsiteX1466" fmla="*/ 2964432 w 5016853"/>
              <a:gd name="connsiteY1466" fmla="*/ 1383481 h 6299497"/>
              <a:gd name="connsiteX1467" fmla="*/ 2954941 w 5016853"/>
              <a:gd name="connsiteY1467" fmla="*/ 1396765 h 6299497"/>
              <a:gd name="connsiteX1468" fmla="*/ 2950910 w 5016853"/>
              <a:gd name="connsiteY1468" fmla="*/ 1405532 h 6299497"/>
              <a:gd name="connsiteX1469" fmla="*/ 2949600 w 5016853"/>
              <a:gd name="connsiteY1469" fmla="*/ 1414558 h 6299497"/>
              <a:gd name="connsiteX1470" fmla="*/ 2961167 w 5016853"/>
              <a:gd name="connsiteY1470" fmla="*/ 1408332 h 6299497"/>
              <a:gd name="connsiteX1471" fmla="*/ 3011749 w 5016853"/>
              <a:gd name="connsiteY1471" fmla="*/ 1376519 h 6299497"/>
              <a:gd name="connsiteX1472" fmla="*/ 3021405 w 5016853"/>
              <a:gd name="connsiteY1472" fmla="*/ 1351815 h 6299497"/>
              <a:gd name="connsiteX1473" fmla="*/ 3020577 w 5016853"/>
              <a:gd name="connsiteY1473" fmla="*/ 1341215 h 6299497"/>
              <a:gd name="connsiteX1474" fmla="*/ 3030373 w 5016853"/>
              <a:gd name="connsiteY1474" fmla="*/ 1334365 h 6299497"/>
              <a:gd name="connsiteX1475" fmla="*/ 3032094 w 5016853"/>
              <a:gd name="connsiteY1475" fmla="*/ 1325836 h 6299497"/>
              <a:gd name="connsiteX1476" fmla="*/ 3028118 w 5016853"/>
              <a:gd name="connsiteY1476" fmla="*/ 1319514 h 6299497"/>
              <a:gd name="connsiteX1477" fmla="*/ 3060564 w 5016853"/>
              <a:gd name="connsiteY1477" fmla="*/ 1285986 h 6299497"/>
              <a:gd name="connsiteX1478" fmla="*/ 3093011 w 5016853"/>
              <a:gd name="connsiteY1478" fmla="*/ 1252459 h 6299497"/>
              <a:gd name="connsiteX1479" fmla="*/ 3118282 w 5016853"/>
              <a:gd name="connsiteY1479" fmla="*/ 1207731 h 6299497"/>
              <a:gd name="connsiteX1480" fmla="*/ 3158590 w 5016853"/>
              <a:gd name="connsiteY1480" fmla="*/ 1178149 h 6299497"/>
              <a:gd name="connsiteX1481" fmla="*/ 3156678 w 5016853"/>
              <a:gd name="connsiteY1481" fmla="*/ 1159670 h 6299497"/>
              <a:gd name="connsiteX1482" fmla="*/ 3159991 w 5016853"/>
              <a:gd name="connsiteY1482" fmla="*/ 1143973 h 6299497"/>
              <a:gd name="connsiteX1483" fmla="*/ 3173930 w 5016853"/>
              <a:gd name="connsiteY1483" fmla="*/ 1132025 h 6299497"/>
              <a:gd name="connsiteX1484" fmla="*/ 3196378 w 5016853"/>
              <a:gd name="connsiteY1484" fmla="*/ 1126828 h 6299497"/>
              <a:gd name="connsiteX1485" fmla="*/ 3208505 w 5016853"/>
              <a:gd name="connsiteY1485" fmla="*/ 1148560 h 6299497"/>
              <a:gd name="connsiteX1486" fmla="*/ 3195890 w 5016853"/>
              <a:gd name="connsiteY1486" fmla="*/ 1170697 h 6299497"/>
              <a:gd name="connsiteX1487" fmla="*/ 3166831 w 5016853"/>
              <a:gd name="connsiteY1487" fmla="*/ 1202257 h 6299497"/>
              <a:gd name="connsiteX1488" fmla="*/ 3156044 w 5016853"/>
              <a:gd name="connsiteY1488" fmla="*/ 1243779 h 6299497"/>
              <a:gd name="connsiteX1489" fmla="*/ 3136237 w 5016853"/>
              <a:gd name="connsiteY1489" fmla="*/ 1293598 h 6299497"/>
              <a:gd name="connsiteX1490" fmla="*/ 3102573 w 5016853"/>
              <a:gd name="connsiteY1490" fmla="*/ 1344851 h 6299497"/>
              <a:gd name="connsiteX1491" fmla="*/ 3106274 w 5016853"/>
              <a:gd name="connsiteY1491" fmla="*/ 1358925 h 6299497"/>
              <a:gd name="connsiteX1492" fmla="*/ 3096888 w 5016853"/>
              <a:gd name="connsiteY1492" fmla="*/ 1366271 h 6299497"/>
              <a:gd name="connsiteX1493" fmla="*/ 3096454 w 5016853"/>
              <a:gd name="connsiteY1493" fmla="*/ 1395049 h 6299497"/>
              <a:gd name="connsiteX1494" fmla="*/ 3109880 w 5016853"/>
              <a:gd name="connsiteY1494" fmla="*/ 1422393 h 6299497"/>
              <a:gd name="connsiteX1495" fmla="*/ 3064310 w 5016853"/>
              <a:gd name="connsiteY1495" fmla="*/ 1493106 h 6299497"/>
              <a:gd name="connsiteX1496" fmla="*/ 3037785 w 5016853"/>
              <a:gd name="connsiteY1496" fmla="*/ 1565619 h 6299497"/>
              <a:gd name="connsiteX1497" fmla="*/ 3006367 w 5016853"/>
              <a:gd name="connsiteY1497" fmla="*/ 1588265 h 6299497"/>
              <a:gd name="connsiteX1498" fmla="*/ 2987584 w 5016853"/>
              <a:gd name="connsiteY1498" fmla="*/ 1617595 h 6299497"/>
              <a:gd name="connsiteX1499" fmla="*/ 2971520 w 5016853"/>
              <a:gd name="connsiteY1499" fmla="*/ 1647182 h 6299497"/>
              <a:gd name="connsiteX1500" fmla="*/ 2974118 w 5016853"/>
              <a:gd name="connsiteY1500" fmla="*/ 1658407 h 6299497"/>
              <a:gd name="connsiteX1501" fmla="*/ 3002877 w 5016853"/>
              <a:gd name="connsiteY1501" fmla="*/ 1630020 h 6299497"/>
              <a:gd name="connsiteX1502" fmla="*/ 3034356 w 5016853"/>
              <a:gd name="connsiteY1502" fmla="*/ 1601890 h 6299497"/>
              <a:gd name="connsiteX1503" fmla="*/ 3060431 w 5016853"/>
              <a:gd name="connsiteY1503" fmla="*/ 1597036 h 6299497"/>
              <a:gd name="connsiteX1504" fmla="*/ 3036070 w 5016853"/>
              <a:gd name="connsiteY1504" fmla="*/ 1583754 h 6299497"/>
              <a:gd name="connsiteX1505" fmla="*/ 3047638 w 5016853"/>
              <a:gd name="connsiteY1505" fmla="*/ 1577529 h 6299497"/>
              <a:gd name="connsiteX1506" fmla="*/ 3061864 w 5016853"/>
              <a:gd name="connsiteY1506" fmla="*/ 1577044 h 6299497"/>
              <a:gd name="connsiteX1507" fmla="*/ 3072342 w 5016853"/>
              <a:gd name="connsiteY1507" fmla="*/ 1587183 h 6299497"/>
              <a:gd name="connsiteX1508" fmla="*/ 3073850 w 5016853"/>
              <a:gd name="connsiteY1508" fmla="*/ 1585380 h 6299497"/>
              <a:gd name="connsiteX1509" fmla="*/ 3086249 w 5016853"/>
              <a:gd name="connsiteY1509" fmla="*/ 1567514 h 6299497"/>
              <a:gd name="connsiteX1510" fmla="*/ 3089593 w 5016853"/>
              <a:gd name="connsiteY1510" fmla="*/ 1559538 h 6299497"/>
              <a:gd name="connsiteX1511" fmla="*/ 3098023 w 5016853"/>
              <a:gd name="connsiteY1511" fmla="*/ 1542952 h 6299497"/>
              <a:gd name="connsiteX1512" fmla="*/ 3104247 w 5016853"/>
              <a:gd name="connsiteY1512" fmla="*/ 1520669 h 6299497"/>
              <a:gd name="connsiteX1513" fmla="*/ 3076944 w 5016853"/>
              <a:gd name="connsiteY1513" fmla="*/ 1499789 h 6299497"/>
              <a:gd name="connsiteX1514" fmla="*/ 3098167 w 5016853"/>
              <a:gd name="connsiteY1514" fmla="*/ 1468860 h 6299497"/>
              <a:gd name="connsiteX1515" fmla="*/ 3133752 w 5016853"/>
              <a:gd name="connsiteY1515" fmla="*/ 1479544 h 6299497"/>
              <a:gd name="connsiteX1516" fmla="*/ 3121782 w 5016853"/>
              <a:gd name="connsiteY1516" fmla="*/ 1494880 h 6299497"/>
              <a:gd name="connsiteX1517" fmla="*/ 3112531 w 5016853"/>
              <a:gd name="connsiteY1517" fmla="*/ 1510472 h 6299497"/>
              <a:gd name="connsiteX1518" fmla="*/ 3119037 w 5016853"/>
              <a:gd name="connsiteY1518" fmla="*/ 1516387 h 6299497"/>
              <a:gd name="connsiteX1519" fmla="*/ 3121159 w 5016853"/>
              <a:gd name="connsiteY1519" fmla="*/ 1511288 h 6299497"/>
              <a:gd name="connsiteX1520" fmla="*/ 3168781 w 5016853"/>
              <a:gd name="connsiteY1520" fmla="*/ 1443058 h 6299497"/>
              <a:gd name="connsiteX1521" fmla="*/ 3221586 w 5016853"/>
              <a:gd name="connsiteY1521" fmla="*/ 1378061 h 6299497"/>
              <a:gd name="connsiteX1522" fmla="*/ 3220360 w 5016853"/>
              <a:gd name="connsiteY1522" fmla="*/ 1352328 h 6299497"/>
              <a:gd name="connsiteX1523" fmla="*/ 3266088 w 5016853"/>
              <a:gd name="connsiteY1523" fmla="*/ 1294440 h 6299497"/>
              <a:gd name="connsiteX1524" fmla="*/ 3285723 w 5016853"/>
              <a:gd name="connsiteY1524" fmla="*/ 1246435 h 6299497"/>
              <a:gd name="connsiteX1525" fmla="*/ 3319216 w 5016853"/>
              <a:gd name="connsiteY1525" fmla="*/ 1196995 h 6299497"/>
              <a:gd name="connsiteX1526" fmla="*/ 3344408 w 5016853"/>
              <a:gd name="connsiteY1526" fmla="*/ 1162781 h 6299497"/>
              <a:gd name="connsiteX1527" fmla="*/ 3345302 w 5016853"/>
              <a:gd name="connsiteY1527" fmla="*/ 1143653 h 6299497"/>
              <a:gd name="connsiteX1528" fmla="*/ 3362003 w 5016853"/>
              <a:gd name="connsiteY1528" fmla="*/ 1131509 h 6299497"/>
              <a:gd name="connsiteX1529" fmla="*/ 3518499 w 5016853"/>
              <a:gd name="connsiteY1529" fmla="*/ 908434 h 6299497"/>
              <a:gd name="connsiteX1530" fmla="*/ 3539789 w 5016853"/>
              <a:gd name="connsiteY1530" fmla="*/ 881628 h 6299497"/>
              <a:gd name="connsiteX1531" fmla="*/ 3563541 w 5016853"/>
              <a:gd name="connsiteY1531" fmla="*/ 857799 h 6299497"/>
              <a:gd name="connsiteX1532" fmla="*/ 3569747 w 5016853"/>
              <a:gd name="connsiteY1532" fmla="*/ 840546 h 6299497"/>
              <a:gd name="connsiteX1533" fmla="*/ 3581136 w 5016853"/>
              <a:gd name="connsiteY1533" fmla="*/ 826526 h 6299497"/>
              <a:gd name="connsiteX1534" fmla="*/ 3598046 w 5016853"/>
              <a:gd name="connsiteY1534" fmla="*/ 802509 h 6299497"/>
              <a:gd name="connsiteX1535" fmla="*/ 3613283 w 5016853"/>
              <a:gd name="connsiteY1535" fmla="*/ 796173 h 6299497"/>
              <a:gd name="connsiteX1536" fmla="*/ 3627748 w 5016853"/>
              <a:gd name="connsiteY1536" fmla="*/ 797997 h 6299497"/>
              <a:gd name="connsiteX1537" fmla="*/ 3603176 w 5016853"/>
              <a:gd name="connsiteY1537" fmla="*/ 854685 h 6299497"/>
              <a:gd name="connsiteX1538" fmla="*/ 3562024 w 5016853"/>
              <a:gd name="connsiteY1538" fmla="*/ 912549 h 6299497"/>
              <a:gd name="connsiteX1539" fmla="*/ 3565652 w 5016853"/>
              <a:gd name="connsiteY1539" fmla="*/ 912892 h 6299497"/>
              <a:gd name="connsiteX1540" fmla="*/ 3572894 w 5016853"/>
              <a:gd name="connsiteY1540" fmla="*/ 928215 h 6299497"/>
              <a:gd name="connsiteX1541" fmla="*/ 3566535 w 5016853"/>
              <a:gd name="connsiteY1541" fmla="*/ 942252 h 6299497"/>
              <a:gd name="connsiteX1542" fmla="*/ 3533993 w 5016853"/>
              <a:gd name="connsiteY1542" fmla="*/ 1025175 h 6299497"/>
              <a:gd name="connsiteX1543" fmla="*/ 3496009 w 5016853"/>
              <a:gd name="connsiteY1543" fmla="*/ 1107583 h 6299497"/>
              <a:gd name="connsiteX1544" fmla="*/ 3496384 w 5016853"/>
              <a:gd name="connsiteY1544" fmla="*/ 1118141 h 6299497"/>
              <a:gd name="connsiteX1545" fmla="*/ 3483413 w 5016853"/>
              <a:gd name="connsiteY1545" fmla="*/ 1124691 h 6299497"/>
              <a:gd name="connsiteX1546" fmla="*/ 3481563 w 5016853"/>
              <a:gd name="connsiteY1546" fmla="*/ 1134580 h 6299497"/>
              <a:gd name="connsiteX1547" fmla="*/ 3485669 w 5016853"/>
              <a:gd name="connsiteY1547" fmla="*/ 1139542 h 6299497"/>
              <a:gd name="connsiteX1548" fmla="*/ 3472319 w 5016853"/>
              <a:gd name="connsiteY1548" fmla="*/ 1159779 h 6299497"/>
              <a:gd name="connsiteX1549" fmla="*/ 3467388 w 5016853"/>
              <a:gd name="connsiteY1549" fmla="*/ 1178068 h 6299497"/>
              <a:gd name="connsiteX1550" fmla="*/ 3491208 w 5016853"/>
              <a:gd name="connsiteY1550" fmla="*/ 1158363 h 6299497"/>
              <a:gd name="connsiteX1551" fmla="*/ 3499492 w 5016853"/>
              <a:gd name="connsiteY1551" fmla="*/ 1148168 h 6299497"/>
              <a:gd name="connsiteX1552" fmla="*/ 3496894 w 5016853"/>
              <a:gd name="connsiteY1552" fmla="*/ 1136943 h 6299497"/>
              <a:gd name="connsiteX1553" fmla="*/ 3510550 w 5016853"/>
              <a:gd name="connsiteY1553" fmla="*/ 1123139 h 6299497"/>
              <a:gd name="connsiteX1554" fmla="*/ 3521742 w 5016853"/>
              <a:gd name="connsiteY1554" fmla="*/ 1106357 h 6299497"/>
              <a:gd name="connsiteX1555" fmla="*/ 3556933 w 5016853"/>
              <a:gd name="connsiteY1555" fmla="*/ 1043812 h 6299497"/>
              <a:gd name="connsiteX1556" fmla="*/ 3580410 w 5016853"/>
              <a:gd name="connsiteY1556" fmla="*/ 1027735 h 6299497"/>
              <a:gd name="connsiteX1557" fmla="*/ 3590678 w 5016853"/>
              <a:gd name="connsiteY1557" fmla="*/ 1015896 h 6299497"/>
              <a:gd name="connsiteX1558" fmla="*/ 3590066 w 5016853"/>
              <a:gd name="connsiteY1558" fmla="*/ 1003030 h 6299497"/>
              <a:gd name="connsiteX1559" fmla="*/ 3607317 w 5016853"/>
              <a:gd name="connsiteY1559" fmla="*/ 975385 h 6299497"/>
              <a:gd name="connsiteX1560" fmla="*/ 3621114 w 5016853"/>
              <a:gd name="connsiteY1560" fmla="*/ 945583 h 6299497"/>
              <a:gd name="connsiteX1561" fmla="*/ 3634910 w 5016853"/>
              <a:gd name="connsiteY1561" fmla="*/ 915782 h 6299497"/>
              <a:gd name="connsiteX1562" fmla="*/ 3685835 w 5016853"/>
              <a:gd name="connsiteY1562" fmla="*/ 880341 h 6299497"/>
              <a:gd name="connsiteX1563" fmla="*/ 3697465 w 5016853"/>
              <a:gd name="connsiteY1563" fmla="*/ 902483 h 6299497"/>
              <a:gd name="connsiteX1564" fmla="*/ 3682406 w 5016853"/>
              <a:gd name="connsiteY1564" fmla="*/ 916612 h 6299497"/>
              <a:gd name="connsiteX1565" fmla="*/ 3679766 w 5016853"/>
              <a:gd name="connsiteY1565" fmla="*/ 939692 h 6299497"/>
              <a:gd name="connsiteX1566" fmla="*/ 3674663 w 5016853"/>
              <a:gd name="connsiteY1566" fmla="*/ 959795 h 6299497"/>
              <a:gd name="connsiteX1567" fmla="*/ 3648938 w 5016853"/>
              <a:gd name="connsiteY1567" fmla="*/ 1004480 h 6299497"/>
              <a:gd name="connsiteX1568" fmla="*/ 3637073 w 5016853"/>
              <a:gd name="connsiteY1568" fmla="*/ 1047730 h 6299497"/>
              <a:gd name="connsiteX1569" fmla="*/ 3601539 w 5016853"/>
              <a:gd name="connsiteY1569" fmla="*/ 1113902 h 6299497"/>
              <a:gd name="connsiteX1570" fmla="*/ 3610584 w 5016853"/>
              <a:gd name="connsiteY1570" fmla="*/ 1144033 h 6299497"/>
              <a:gd name="connsiteX1571" fmla="*/ 3592425 w 5016853"/>
              <a:gd name="connsiteY1571" fmla="*/ 1171593 h 6299497"/>
              <a:gd name="connsiteX1572" fmla="*/ 3571730 w 5016853"/>
              <a:gd name="connsiteY1572" fmla="*/ 1216296 h 6299497"/>
              <a:gd name="connsiteX1573" fmla="*/ 3540669 w 5016853"/>
              <a:gd name="connsiteY1573" fmla="*/ 1254529 h 6299497"/>
              <a:gd name="connsiteX1574" fmla="*/ 3548807 w 5016853"/>
              <a:gd name="connsiteY1574" fmla="*/ 1284575 h 6299497"/>
              <a:gd name="connsiteX1575" fmla="*/ 3521702 w 5016853"/>
              <a:gd name="connsiteY1575" fmla="*/ 1300310 h 6299497"/>
              <a:gd name="connsiteX1576" fmla="*/ 3517930 w 5016853"/>
              <a:gd name="connsiteY1576" fmla="*/ 1340209 h 6299497"/>
              <a:gd name="connsiteX1577" fmla="*/ 3506436 w 5016853"/>
              <a:gd name="connsiteY1577" fmla="*/ 1360164 h 6299497"/>
              <a:gd name="connsiteX1578" fmla="*/ 3492737 w 5016853"/>
              <a:gd name="connsiteY1578" fmla="*/ 1374422 h 6299497"/>
              <a:gd name="connsiteX1579" fmla="*/ 3490330 w 5016853"/>
              <a:gd name="connsiteY1579" fmla="*/ 1390205 h 6299497"/>
              <a:gd name="connsiteX1580" fmla="*/ 3493621 w 5016853"/>
              <a:gd name="connsiteY1580" fmla="*/ 1403782 h 6299497"/>
              <a:gd name="connsiteX1581" fmla="*/ 3500036 w 5016853"/>
              <a:gd name="connsiteY1581" fmla="*/ 1408506 h 6299497"/>
              <a:gd name="connsiteX1582" fmla="*/ 3504502 w 5016853"/>
              <a:gd name="connsiteY1582" fmla="*/ 1404811 h 6299497"/>
              <a:gd name="connsiteX1583" fmla="*/ 3510702 w 5016853"/>
              <a:gd name="connsiteY1583" fmla="*/ 1377951 h 6299497"/>
              <a:gd name="connsiteX1584" fmla="*/ 3537635 w 5016853"/>
              <a:gd name="connsiteY1584" fmla="*/ 1364029 h 6299497"/>
              <a:gd name="connsiteX1585" fmla="*/ 3542779 w 5016853"/>
              <a:gd name="connsiteY1585" fmla="*/ 1309622 h 6299497"/>
              <a:gd name="connsiteX1586" fmla="*/ 3546406 w 5016853"/>
              <a:gd name="connsiteY1586" fmla="*/ 1309965 h 6299497"/>
              <a:gd name="connsiteX1587" fmla="*/ 3551687 w 5016853"/>
              <a:gd name="connsiteY1587" fmla="*/ 1297655 h 6299497"/>
              <a:gd name="connsiteX1588" fmla="*/ 3548807 w 5016853"/>
              <a:gd name="connsiteY1588" fmla="*/ 1284575 h 6299497"/>
              <a:gd name="connsiteX1589" fmla="*/ 3575256 w 5016853"/>
              <a:gd name="connsiteY1589" fmla="*/ 1256427 h 6299497"/>
              <a:gd name="connsiteX1590" fmla="*/ 3601446 w 5016853"/>
              <a:gd name="connsiteY1590" fmla="*/ 1230999 h 6299497"/>
              <a:gd name="connsiteX1591" fmla="*/ 3593830 w 5016853"/>
              <a:gd name="connsiteY1591" fmla="*/ 1205119 h 6299497"/>
              <a:gd name="connsiteX1592" fmla="*/ 3624041 w 5016853"/>
              <a:gd name="connsiteY1592" fmla="*/ 1185561 h 6299497"/>
              <a:gd name="connsiteX1593" fmla="*/ 3647645 w 5016853"/>
              <a:gd name="connsiteY1593" fmla="*/ 1134271 h 6299497"/>
              <a:gd name="connsiteX1594" fmla="*/ 3674227 w 5016853"/>
              <a:gd name="connsiteY1594" fmla="*/ 1080519 h 6299497"/>
              <a:gd name="connsiteX1595" fmla="*/ 3684741 w 5016853"/>
              <a:gd name="connsiteY1595" fmla="*/ 1080599 h 6299497"/>
              <a:gd name="connsiteX1596" fmla="*/ 3692020 w 5016853"/>
              <a:gd name="connsiteY1596" fmla="*/ 1085861 h 6299497"/>
              <a:gd name="connsiteX1597" fmla="*/ 3693663 w 5016853"/>
              <a:gd name="connsiteY1597" fmla="*/ 1121697 h 6299497"/>
              <a:gd name="connsiteX1598" fmla="*/ 3671339 w 5016853"/>
              <a:gd name="connsiteY1598" fmla="*/ 1149778 h 6299497"/>
              <a:gd name="connsiteX1599" fmla="*/ 3643275 w 5016853"/>
              <a:gd name="connsiteY1599" fmla="*/ 1214369 h 6299497"/>
              <a:gd name="connsiteX1600" fmla="*/ 3615467 w 5016853"/>
              <a:gd name="connsiteY1600" fmla="*/ 1276239 h 6299497"/>
              <a:gd name="connsiteX1601" fmla="*/ 3616424 w 5016853"/>
              <a:gd name="connsiteY1601" fmla="*/ 1285479 h 6299497"/>
              <a:gd name="connsiteX1602" fmla="*/ 3606498 w 5016853"/>
              <a:gd name="connsiteY1602" fmla="*/ 1293689 h 6299497"/>
              <a:gd name="connsiteX1603" fmla="*/ 3601885 w 5016853"/>
              <a:gd name="connsiteY1603" fmla="*/ 1303774 h 6299497"/>
              <a:gd name="connsiteX1604" fmla="*/ 3608411 w 5016853"/>
              <a:gd name="connsiteY1604" fmla="*/ 1312168 h 6299497"/>
              <a:gd name="connsiteX1605" fmla="*/ 3591734 w 5016853"/>
              <a:gd name="connsiteY1605" fmla="*/ 1328889 h 6299497"/>
              <a:gd name="connsiteX1606" fmla="*/ 3583218 w 5016853"/>
              <a:gd name="connsiteY1606" fmla="*/ 1346382 h 6299497"/>
              <a:gd name="connsiteX1607" fmla="*/ 3566309 w 5016853"/>
              <a:gd name="connsiteY1607" fmla="*/ 1370400 h 6299497"/>
              <a:gd name="connsiteX1608" fmla="*/ 3570684 w 5016853"/>
              <a:gd name="connsiteY1608" fmla="*/ 1391856 h 6299497"/>
              <a:gd name="connsiteX1609" fmla="*/ 3559252 w 5016853"/>
              <a:gd name="connsiteY1609" fmla="*/ 1406328 h 6299497"/>
              <a:gd name="connsiteX1610" fmla="*/ 3608022 w 5016853"/>
              <a:gd name="connsiteY1610" fmla="*/ 1408195 h 6299497"/>
              <a:gd name="connsiteX1611" fmla="*/ 3652529 w 5016853"/>
              <a:gd name="connsiteY1611" fmla="*/ 1426126 h 6299497"/>
              <a:gd name="connsiteX1612" fmla="*/ 3658590 w 5016853"/>
              <a:gd name="connsiteY1612" fmla="*/ 1449114 h 6299497"/>
              <a:gd name="connsiteX1613" fmla="*/ 3649100 w 5016853"/>
              <a:gd name="connsiteY1613" fmla="*/ 1462397 h 6299497"/>
              <a:gd name="connsiteX1614" fmla="*/ 3645068 w 5016853"/>
              <a:gd name="connsiteY1614" fmla="*/ 1471165 h 6299497"/>
              <a:gd name="connsiteX1615" fmla="*/ 3643758 w 5016853"/>
              <a:gd name="connsiteY1615" fmla="*/ 1480190 h 6299497"/>
              <a:gd name="connsiteX1616" fmla="*/ 3655325 w 5016853"/>
              <a:gd name="connsiteY1616" fmla="*/ 1473965 h 6299497"/>
              <a:gd name="connsiteX1617" fmla="*/ 3705907 w 5016853"/>
              <a:gd name="connsiteY1617" fmla="*/ 1442152 h 6299497"/>
              <a:gd name="connsiteX1618" fmla="*/ 3715563 w 5016853"/>
              <a:gd name="connsiteY1618" fmla="*/ 1417448 h 6299497"/>
              <a:gd name="connsiteX1619" fmla="*/ 3714735 w 5016853"/>
              <a:gd name="connsiteY1619" fmla="*/ 1406848 h 6299497"/>
              <a:gd name="connsiteX1620" fmla="*/ 3724531 w 5016853"/>
              <a:gd name="connsiteY1620" fmla="*/ 1399998 h 6299497"/>
              <a:gd name="connsiteX1621" fmla="*/ 3726253 w 5016853"/>
              <a:gd name="connsiteY1621" fmla="*/ 1391469 h 6299497"/>
              <a:gd name="connsiteX1622" fmla="*/ 3722276 w 5016853"/>
              <a:gd name="connsiteY1622" fmla="*/ 1385146 h 6299497"/>
              <a:gd name="connsiteX1623" fmla="*/ 3754722 w 5016853"/>
              <a:gd name="connsiteY1623" fmla="*/ 1351619 h 6299497"/>
              <a:gd name="connsiteX1624" fmla="*/ 3787169 w 5016853"/>
              <a:gd name="connsiteY1624" fmla="*/ 1318091 h 6299497"/>
              <a:gd name="connsiteX1625" fmla="*/ 3812440 w 5016853"/>
              <a:gd name="connsiteY1625" fmla="*/ 1273363 h 6299497"/>
              <a:gd name="connsiteX1626" fmla="*/ 3852748 w 5016853"/>
              <a:gd name="connsiteY1626" fmla="*/ 1243781 h 6299497"/>
              <a:gd name="connsiteX1627" fmla="*/ 3850836 w 5016853"/>
              <a:gd name="connsiteY1627" fmla="*/ 1225302 h 6299497"/>
              <a:gd name="connsiteX1628" fmla="*/ 3854149 w 5016853"/>
              <a:gd name="connsiteY1628" fmla="*/ 1209605 h 6299497"/>
              <a:gd name="connsiteX1629" fmla="*/ 3868088 w 5016853"/>
              <a:gd name="connsiteY1629" fmla="*/ 1197657 h 6299497"/>
              <a:gd name="connsiteX1630" fmla="*/ 3890537 w 5016853"/>
              <a:gd name="connsiteY1630" fmla="*/ 1192460 h 6299497"/>
              <a:gd name="connsiteX1631" fmla="*/ 3902663 w 5016853"/>
              <a:gd name="connsiteY1631" fmla="*/ 1214192 h 6299497"/>
              <a:gd name="connsiteX1632" fmla="*/ 3890048 w 5016853"/>
              <a:gd name="connsiteY1632" fmla="*/ 1236329 h 6299497"/>
              <a:gd name="connsiteX1633" fmla="*/ 3860989 w 5016853"/>
              <a:gd name="connsiteY1633" fmla="*/ 1267890 h 6299497"/>
              <a:gd name="connsiteX1634" fmla="*/ 3850202 w 5016853"/>
              <a:gd name="connsiteY1634" fmla="*/ 1309412 h 6299497"/>
              <a:gd name="connsiteX1635" fmla="*/ 3830396 w 5016853"/>
              <a:gd name="connsiteY1635" fmla="*/ 1359230 h 6299497"/>
              <a:gd name="connsiteX1636" fmla="*/ 3796731 w 5016853"/>
              <a:gd name="connsiteY1636" fmla="*/ 1410483 h 6299497"/>
              <a:gd name="connsiteX1637" fmla="*/ 3800432 w 5016853"/>
              <a:gd name="connsiteY1637" fmla="*/ 1424557 h 6299497"/>
              <a:gd name="connsiteX1638" fmla="*/ 3791046 w 5016853"/>
              <a:gd name="connsiteY1638" fmla="*/ 1431903 h 6299497"/>
              <a:gd name="connsiteX1639" fmla="*/ 3790612 w 5016853"/>
              <a:gd name="connsiteY1639" fmla="*/ 1460681 h 6299497"/>
              <a:gd name="connsiteX1640" fmla="*/ 3804038 w 5016853"/>
              <a:gd name="connsiteY1640" fmla="*/ 1488025 h 6299497"/>
              <a:gd name="connsiteX1641" fmla="*/ 3758469 w 5016853"/>
              <a:gd name="connsiteY1641" fmla="*/ 1558738 h 6299497"/>
              <a:gd name="connsiteX1642" fmla="*/ 3731943 w 5016853"/>
              <a:gd name="connsiteY1642" fmla="*/ 1631251 h 6299497"/>
              <a:gd name="connsiteX1643" fmla="*/ 3700525 w 5016853"/>
              <a:gd name="connsiteY1643" fmla="*/ 1653897 h 6299497"/>
              <a:gd name="connsiteX1644" fmla="*/ 3681742 w 5016853"/>
              <a:gd name="connsiteY1644" fmla="*/ 1683227 h 6299497"/>
              <a:gd name="connsiteX1645" fmla="*/ 3665678 w 5016853"/>
              <a:gd name="connsiteY1645" fmla="*/ 1712815 h 6299497"/>
              <a:gd name="connsiteX1646" fmla="*/ 3668276 w 5016853"/>
              <a:gd name="connsiteY1646" fmla="*/ 1724039 h 6299497"/>
              <a:gd name="connsiteX1647" fmla="*/ 3697035 w 5016853"/>
              <a:gd name="connsiteY1647" fmla="*/ 1695652 h 6299497"/>
              <a:gd name="connsiteX1648" fmla="*/ 3728514 w 5016853"/>
              <a:gd name="connsiteY1648" fmla="*/ 1667522 h 6299497"/>
              <a:gd name="connsiteX1649" fmla="*/ 3754589 w 5016853"/>
              <a:gd name="connsiteY1649" fmla="*/ 1662668 h 6299497"/>
              <a:gd name="connsiteX1650" fmla="*/ 3730229 w 5016853"/>
              <a:gd name="connsiteY1650" fmla="*/ 1649386 h 6299497"/>
              <a:gd name="connsiteX1651" fmla="*/ 3741796 w 5016853"/>
              <a:gd name="connsiteY1651" fmla="*/ 1643161 h 6299497"/>
              <a:gd name="connsiteX1652" fmla="*/ 3756023 w 5016853"/>
              <a:gd name="connsiteY1652" fmla="*/ 1642676 h 6299497"/>
              <a:gd name="connsiteX1653" fmla="*/ 3766500 w 5016853"/>
              <a:gd name="connsiteY1653" fmla="*/ 1652816 h 6299497"/>
              <a:gd name="connsiteX1654" fmla="*/ 3777846 w 5016853"/>
              <a:gd name="connsiteY1654" fmla="*/ 1639250 h 6299497"/>
              <a:gd name="connsiteX1655" fmla="*/ 3783752 w 5016853"/>
              <a:gd name="connsiteY1655" fmla="*/ 1625171 h 6299497"/>
              <a:gd name="connsiteX1656" fmla="*/ 3792181 w 5016853"/>
              <a:gd name="connsiteY1656" fmla="*/ 1608585 h 6299497"/>
              <a:gd name="connsiteX1657" fmla="*/ 3798405 w 5016853"/>
              <a:gd name="connsiteY1657" fmla="*/ 1586301 h 6299497"/>
              <a:gd name="connsiteX1658" fmla="*/ 3771103 w 5016853"/>
              <a:gd name="connsiteY1658" fmla="*/ 1565422 h 6299497"/>
              <a:gd name="connsiteX1659" fmla="*/ 3792325 w 5016853"/>
              <a:gd name="connsiteY1659" fmla="*/ 1534492 h 6299497"/>
              <a:gd name="connsiteX1660" fmla="*/ 3827910 w 5016853"/>
              <a:gd name="connsiteY1660" fmla="*/ 1545176 h 6299497"/>
              <a:gd name="connsiteX1661" fmla="*/ 3815940 w 5016853"/>
              <a:gd name="connsiteY1661" fmla="*/ 1560512 h 6299497"/>
              <a:gd name="connsiteX1662" fmla="*/ 3806689 w 5016853"/>
              <a:gd name="connsiteY1662" fmla="*/ 1576105 h 6299497"/>
              <a:gd name="connsiteX1663" fmla="*/ 3820168 w 5016853"/>
              <a:gd name="connsiteY1663" fmla="*/ 1588359 h 6299497"/>
              <a:gd name="connsiteX1664" fmla="*/ 3830021 w 5016853"/>
              <a:gd name="connsiteY1664" fmla="*/ 1600268 h 6299497"/>
              <a:gd name="connsiteX1665" fmla="*/ 3821658 w 5016853"/>
              <a:gd name="connsiteY1665" fmla="*/ 1620978 h 6299497"/>
              <a:gd name="connsiteX1666" fmla="*/ 3808112 w 5016853"/>
              <a:gd name="connsiteY1666" fmla="*/ 1638453 h 6299497"/>
              <a:gd name="connsiteX1667" fmla="*/ 3825623 w 5016853"/>
              <a:gd name="connsiteY1667" fmla="*/ 1641938 h 6299497"/>
              <a:gd name="connsiteX1668" fmla="*/ 3840414 w 5016853"/>
              <a:gd name="connsiteY1668" fmla="*/ 1645166 h 6299497"/>
              <a:gd name="connsiteX1669" fmla="*/ 3830477 w 5016853"/>
              <a:gd name="connsiteY1669" fmla="*/ 1668014 h 6299497"/>
              <a:gd name="connsiteX1670" fmla="*/ 3806939 w 5016853"/>
              <a:gd name="connsiteY1670" fmla="*/ 1689575 h 6299497"/>
              <a:gd name="connsiteX1671" fmla="*/ 3800518 w 5016853"/>
              <a:gd name="connsiteY1671" fmla="*/ 1709097 h 6299497"/>
              <a:gd name="connsiteX1672" fmla="*/ 3789686 w 5016853"/>
              <a:gd name="connsiteY1672" fmla="*/ 1717221 h 6299497"/>
              <a:gd name="connsiteX1673" fmla="*/ 3769151 w 5016853"/>
              <a:gd name="connsiteY1673" fmla="*/ 1740896 h 6299497"/>
              <a:gd name="connsiteX1674" fmla="*/ 3766064 w 5016853"/>
              <a:gd name="connsiteY1674" fmla="*/ 1773541 h 6299497"/>
              <a:gd name="connsiteX1675" fmla="*/ 3777974 w 5016853"/>
              <a:gd name="connsiteY1675" fmla="*/ 1763688 h 6299497"/>
              <a:gd name="connsiteX1676" fmla="*/ 3795226 w 5016853"/>
              <a:gd name="connsiteY1676" fmla="*/ 1736042 h 6299497"/>
              <a:gd name="connsiteX1677" fmla="*/ 3803252 w 5016853"/>
              <a:gd name="connsiteY1677" fmla="*/ 1728567 h 6299497"/>
              <a:gd name="connsiteX1678" fmla="*/ 3810763 w 5016853"/>
              <a:gd name="connsiteY1678" fmla="*/ 1726532 h 6299497"/>
              <a:gd name="connsiteX1679" fmla="*/ 3806236 w 5016853"/>
              <a:gd name="connsiteY1679" fmla="*/ 1735711 h 6299497"/>
              <a:gd name="connsiteX1680" fmla="*/ 3801452 w 5016853"/>
              <a:gd name="connsiteY1680" fmla="*/ 1747609 h 6299497"/>
              <a:gd name="connsiteX1681" fmla="*/ 3801328 w 5016853"/>
              <a:gd name="connsiteY1681" fmla="*/ 1748619 h 6299497"/>
              <a:gd name="connsiteX1682" fmla="*/ 3821195 w 5016853"/>
              <a:gd name="connsiteY1682" fmla="*/ 1717657 h 6299497"/>
              <a:gd name="connsiteX1683" fmla="*/ 3851065 w 5016853"/>
              <a:gd name="connsiteY1683" fmla="*/ 1688403 h 6299497"/>
              <a:gd name="connsiteX1684" fmla="*/ 3849839 w 5016853"/>
              <a:gd name="connsiteY1684" fmla="*/ 1662670 h 6299497"/>
              <a:gd name="connsiteX1685" fmla="*/ 3895567 w 5016853"/>
              <a:gd name="connsiteY1685" fmla="*/ 1604781 h 6299497"/>
              <a:gd name="connsiteX1686" fmla="*/ 3915202 w 5016853"/>
              <a:gd name="connsiteY1686" fmla="*/ 1556776 h 6299497"/>
              <a:gd name="connsiteX1687" fmla="*/ 3948696 w 5016853"/>
              <a:gd name="connsiteY1687" fmla="*/ 1507337 h 6299497"/>
              <a:gd name="connsiteX1688" fmla="*/ 3973888 w 5016853"/>
              <a:gd name="connsiteY1688" fmla="*/ 1473123 h 6299497"/>
              <a:gd name="connsiteX1689" fmla="*/ 3974782 w 5016853"/>
              <a:gd name="connsiteY1689" fmla="*/ 1453994 h 6299497"/>
              <a:gd name="connsiteX1690" fmla="*/ 3991483 w 5016853"/>
              <a:gd name="connsiteY1690" fmla="*/ 1441850 h 6299497"/>
              <a:gd name="connsiteX1691" fmla="*/ 4147979 w 5016853"/>
              <a:gd name="connsiteY1691" fmla="*/ 1218776 h 6299497"/>
              <a:gd name="connsiteX1692" fmla="*/ 4169268 w 5016853"/>
              <a:gd name="connsiteY1692" fmla="*/ 1191970 h 6299497"/>
              <a:gd name="connsiteX1693" fmla="*/ 4193021 w 5016853"/>
              <a:gd name="connsiteY1693" fmla="*/ 1168141 h 6299497"/>
              <a:gd name="connsiteX1694" fmla="*/ 4199226 w 5016853"/>
              <a:gd name="connsiteY1694" fmla="*/ 1150887 h 6299497"/>
              <a:gd name="connsiteX1695" fmla="*/ 4210616 w 5016853"/>
              <a:gd name="connsiteY1695" fmla="*/ 1136868 h 6299497"/>
              <a:gd name="connsiteX1696" fmla="*/ 4227526 w 5016853"/>
              <a:gd name="connsiteY1696" fmla="*/ 1112850 h 6299497"/>
              <a:gd name="connsiteX1697" fmla="*/ 4242763 w 5016853"/>
              <a:gd name="connsiteY1697" fmla="*/ 1106514 h 6299497"/>
              <a:gd name="connsiteX1698" fmla="*/ 4257228 w 5016853"/>
              <a:gd name="connsiteY1698" fmla="*/ 1108339 h 6299497"/>
              <a:gd name="connsiteX1699" fmla="*/ 4232656 w 5016853"/>
              <a:gd name="connsiteY1699" fmla="*/ 1165027 h 6299497"/>
              <a:gd name="connsiteX1700" fmla="*/ 4191503 w 5016853"/>
              <a:gd name="connsiteY1700" fmla="*/ 1222891 h 6299497"/>
              <a:gd name="connsiteX1701" fmla="*/ 4195131 w 5016853"/>
              <a:gd name="connsiteY1701" fmla="*/ 1223234 h 6299497"/>
              <a:gd name="connsiteX1702" fmla="*/ 4202373 w 5016853"/>
              <a:gd name="connsiteY1702" fmla="*/ 1238557 h 6299497"/>
              <a:gd name="connsiteX1703" fmla="*/ 4196015 w 5016853"/>
              <a:gd name="connsiteY1703" fmla="*/ 1252594 h 6299497"/>
              <a:gd name="connsiteX1704" fmla="*/ 4163473 w 5016853"/>
              <a:gd name="connsiteY1704" fmla="*/ 1335517 h 6299497"/>
              <a:gd name="connsiteX1705" fmla="*/ 4125489 w 5016853"/>
              <a:gd name="connsiteY1705" fmla="*/ 1417925 h 6299497"/>
              <a:gd name="connsiteX1706" fmla="*/ 4125864 w 5016853"/>
              <a:gd name="connsiteY1706" fmla="*/ 1428482 h 6299497"/>
              <a:gd name="connsiteX1707" fmla="*/ 4112893 w 5016853"/>
              <a:gd name="connsiteY1707" fmla="*/ 1435032 h 6299497"/>
              <a:gd name="connsiteX1708" fmla="*/ 4111043 w 5016853"/>
              <a:gd name="connsiteY1708" fmla="*/ 1444921 h 6299497"/>
              <a:gd name="connsiteX1709" fmla="*/ 4115149 w 5016853"/>
              <a:gd name="connsiteY1709" fmla="*/ 1449884 h 6299497"/>
              <a:gd name="connsiteX1710" fmla="*/ 4101798 w 5016853"/>
              <a:gd name="connsiteY1710" fmla="*/ 1470121 h 6299497"/>
              <a:gd name="connsiteX1711" fmla="*/ 4096867 w 5016853"/>
              <a:gd name="connsiteY1711" fmla="*/ 1488410 h 6299497"/>
              <a:gd name="connsiteX1712" fmla="*/ 4120688 w 5016853"/>
              <a:gd name="connsiteY1712" fmla="*/ 1468705 h 6299497"/>
              <a:gd name="connsiteX1713" fmla="*/ 4128971 w 5016853"/>
              <a:gd name="connsiteY1713" fmla="*/ 1458510 h 6299497"/>
              <a:gd name="connsiteX1714" fmla="*/ 4126373 w 5016853"/>
              <a:gd name="connsiteY1714" fmla="*/ 1447285 h 6299497"/>
              <a:gd name="connsiteX1715" fmla="*/ 4140029 w 5016853"/>
              <a:gd name="connsiteY1715" fmla="*/ 1433481 h 6299497"/>
              <a:gd name="connsiteX1716" fmla="*/ 4151222 w 5016853"/>
              <a:gd name="connsiteY1716" fmla="*/ 1416699 h 6299497"/>
              <a:gd name="connsiteX1717" fmla="*/ 4186412 w 5016853"/>
              <a:gd name="connsiteY1717" fmla="*/ 1354154 h 6299497"/>
              <a:gd name="connsiteX1718" fmla="*/ 4209890 w 5016853"/>
              <a:gd name="connsiteY1718" fmla="*/ 1338076 h 6299497"/>
              <a:gd name="connsiteX1719" fmla="*/ 4220158 w 5016853"/>
              <a:gd name="connsiteY1719" fmla="*/ 1326238 h 6299497"/>
              <a:gd name="connsiteX1720" fmla="*/ 4219545 w 5016853"/>
              <a:gd name="connsiteY1720" fmla="*/ 1313371 h 6299497"/>
              <a:gd name="connsiteX1721" fmla="*/ 4236797 w 5016853"/>
              <a:gd name="connsiteY1721" fmla="*/ 1285727 h 6299497"/>
              <a:gd name="connsiteX1722" fmla="*/ 4250593 w 5016853"/>
              <a:gd name="connsiteY1722" fmla="*/ 1255925 h 6299497"/>
              <a:gd name="connsiteX1723" fmla="*/ 4264390 w 5016853"/>
              <a:gd name="connsiteY1723" fmla="*/ 1226123 h 6299497"/>
              <a:gd name="connsiteX1724" fmla="*/ 4315315 w 5016853"/>
              <a:gd name="connsiteY1724" fmla="*/ 1190682 h 6299497"/>
              <a:gd name="connsiteX1725" fmla="*/ 4326944 w 5016853"/>
              <a:gd name="connsiteY1725" fmla="*/ 1212824 h 6299497"/>
              <a:gd name="connsiteX1726" fmla="*/ 4311886 w 5016853"/>
              <a:gd name="connsiteY1726" fmla="*/ 1226954 h 6299497"/>
              <a:gd name="connsiteX1727" fmla="*/ 4309245 w 5016853"/>
              <a:gd name="connsiteY1727" fmla="*/ 1250034 h 6299497"/>
              <a:gd name="connsiteX1728" fmla="*/ 4304142 w 5016853"/>
              <a:gd name="connsiteY1728" fmla="*/ 1270137 h 6299497"/>
              <a:gd name="connsiteX1729" fmla="*/ 4278418 w 5016853"/>
              <a:gd name="connsiteY1729" fmla="*/ 1314822 h 6299497"/>
              <a:gd name="connsiteX1730" fmla="*/ 4266552 w 5016853"/>
              <a:gd name="connsiteY1730" fmla="*/ 1358072 h 6299497"/>
              <a:gd name="connsiteX1731" fmla="*/ 4231019 w 5016853"/>
              <a:gd name="connsiteY1731" fmla="*/ 1424244 h 6299497"/>
              <a:gd name="connsiteX1732" fmla="*/ 4240064 w 5016853"/>
              <a:gd name="connsiteY1732" fmla="*/ 1454375 h 6299497"/>
              <a:gd name="connsiteX1733" fmla="*/ 4221905 w 5016853"/>
              <a:gd name="connsiteY1733" fmla="*/ 1481935 h 6299497"/>
              <a:gd name="connsiteX1734" fmla="*/ 4201210 w 5016853"/>
              <a:gd name="connsiteY1734" fmla="*/ 1526637 h 6299497"/>
              <a:gd name="connsiteX1735" fmla="*/ 4170148 w 5016853"/>
              <a:gd name="connsiteY1735" fmla="*/ 1564870 h 6299497"/>
              <a:gd name="connsiteX1736" fmla="*/ 4178286 w 5016853"/>
              <a:gd name="connsiteY1736" fmla="*/ 1594917 h 6299497"/>
              <a:gd name="connsiteX1737" fmla="*/ 4151182 w 5016853"/>
              <a:gd name="connsiteY1737" fmla="*/ 1610651 h 6299497"/>
              <a:gd name="connsiteX1738" fmla="*/ 4147409 w 5016853"/>
              <a:gd name="connsiteY1738" fmla="*/ 1650550 h 6299497"/>
              <a:gd name="connsiteX1739" fmla="*/ 4135916 w 5016853"/>
              <a:gd name="connsiteY1739" fmla="*/ 1670506 h 6299497"/>
              <a:gd name="connsiteX1740" fmla="*/ 4122217 w 5016853"/>
              <a:gd name="connsiteY1740" fmla="*/ 1684764 h 6299497"/>
              <a:gd name="connsiteX1741" fmla="*/ 4119810 w 5016853"/>
              <a:gd name="connsiteY1741" fmla="*/ 1700546 h 6299497"/>
              <a:gd name="connsiteX1742" fmla="*/ 4123100 w 5016853"/>
              <a:gd name="connsiteY1742" fmla="*/ 1714123 h 6299497"/>
              <a:gd name="connsiteX1743" fmla="*/ 4129516 w 5016853"/>
              <a:gd name="connsiteY1743" fmla="*/ 1718847 h 6299497"/>
              <a:gd name="connsiteX1744" fmla="*/ 4133982 w 5016853"/>
              <a:gd name="connsiteY1744" fmla="*/ 1715152 h 6299497"/>
              <a:gd name="connsiteX1745" fmla="*/ 4140181 w 5016853"/>
              <a:gd name="connsiteY1745" fmla="*/ 1688293 h 6299497"/>
              <a:gd name="connsiteX1746" fmla="*/ 4167114 w 5016853"/>
              <a:gd name="connsiteY1746" fmla="*/ 1674371 h 6299497"/>
              <a:gd name="connsiteX1747" fmla="*/ 4172259 w 5016853"/>
              <a:gd name="connsiteY1747" fmla="*/ 1619964 h 6299497"/>
              <a:gd name="connsiteX1748" fmla="*/ 4175886 w 5016853"/>
              <a:gd name="connsiteY1748" fmla="*/ 1620307 h 6299497"/>
              <a:gd name="connsiteX1749" fmla="*/ 4181167 w 5016853"/>
              <a:gd name="connsiteY1749" fmla="*/ 1607997 h 6299497"/>
              <a:gd name="connsiteX1750" fmla="*/ 4178286 w 5016853"/>
              <a:gd name="connsiteY1750" fmla="*/ 1594917 h 6299497"/>
              <a:gd name="connsiteX1751" fmla="*/ 4204735 w 5016853"/>
              <a:gd name="connsiteY1751" fmla="*/ 1566768 h 6299497"/>
              <a:gd name="connsiteX1752" fmla="*/ 4230926 w 5016853"/>
              <a:gd name="connsiteY1752" fmla="*/ 1541341 h 6299497"/>
              <a:gd name="connsiteX1753" fmla="*/ 4223309 w 5016853"/>
              <a:gd name="connsiteY1753" fmla="*/ 1515461 h 6299497"/>
              <a:gd name="connsiteX1754" fmla="*/ 4253520 w 5016853"/>
              <a:gd name="connsiteY1754" fmla="*/ 1495903 h 6299497"/>
              <a:gd name="connsiteX1755" fmla="*/ 4277125 w 5016853"/>
              <a:gd name="connsiteY1755" fmla="*/ 1444613 h 6299497"/>
              <a:gd name="connsiteX1756" fmla="*/ 4303707 w 5016853"/>
              <a:gd name="connsiteY1756" fmla="*/ 1390861 h 6299497"/>
              <a:gd name="connsiteX1757" fmla="*/ 4314221 w 5016853"/>
              <a:gd name="connsiteY1757" fmla="*/ 1390941 h 6299497"/>
              <a:gd name="connsiteX1758" fmla="*/ 4321500 w 5016853"/>
              <a:gd name="connsiteY1758" fmla="*/ 1396203 h 6299497"/>
              <a:gd name="connsiteX1759" fmla="*/ 4323143 w 5016853"/>
              <a:gd name="connsiteY1759" fmla="*/ 1432039 h 6299497"/>
              <a:gd name="connsiteX1760" fmla="*/ 4300819 w 5016853"/>
              <a:gd name="connsiteY1760" fmla="*/ 1460119 h 6299497"/>
              <a:gd name="connsiteX1761" fmla="*/ 4272754 w 5016853"/>
              <a:gd name="connsiteY1761" fmla="*/ 1524710 h 6299497"/>
              <a:gd name="connsiteX1762" fmla="*/ 4244947 w 5016853"/>
              <a:gd name="connsiteY1762" fmla="*/ 1586581 h 6299497"/>
              <a:gd name="connsiteX1763" fmla="*/ 4245903 w 5016853"/>
              <a:gd name="connsiteY1763" fmla="*/ 1595821 h 6299497"/>
              <a:gd name="connsiteX1764" fmla="*/ 4235977 w 5016853"/>
              <a:gd name="connsiteY1764" fmla="*/ 1604031 h 6299497"/>
              <a:gd name="connsiteX1765" fmla="*/ 4231365 w 5016853"/>
              <a:gd name="connsiteY1765" fmla="*/ 1614115 h 6299497"/>
              <a:gd name="connsiteX1766" fmla="*/ 4237890 w 5016853"/>
              <a:gd name="connsiteY1766" fmla="*/ 1622510 h 6299497"/>
              <a:gd name="connsiteX1767" fmla="*/ 4221213 w 5016853"/>
              <a:gd name="connsiteY1767" fmla="*/ 1639230 h 6299497"/>
              <a:gd name="connsiteX1768" fmla="*/ 4212698 w 5016853"/>
              <a:gd name="connsiteY1768" fmla="*/ 1656723 h 6299497"/>
              <a:gd name="connsiteX1769" fmla="*/ 4195788 w 5016853"/>
              <a:gd name="connsiteY1769" fmla="*/ 1680741 h 6299497"/>
              <a:gd name="connsiteX1770" fmla="*/ 4200164 w 5016853"/>
              <a:gd name="connsiteY1770" fmla="*/ 1702197 h 6299497"/>
              <a:gd name="connsiteX1771" fmla="*/ 4188732 w 5016853"/>
              <a:gd name="connsiteY1771" fmla="*/ 1716670 h 6299497"/>
              <a:gd name="connsiteX1772" fmla="*/ 4237502 w 5016853"/>
              <a:gd name="connsiteY1772" fmla="*/ 1718537 h 6299497"/>
              <a:gd name="connsiteX1773" fmla="*/ 4282008 w 5016853"/>
              <a:gd name="connsiteY1773" fmla="*/ 1736468 h 6299497"/>
              <a:gd name="connsiteX1774" fmla="*/ 4288070 w 5016853"/>
              <a:gd name="connsiteY1774" fmla="*/ 1759455 h 6299497"/>
              <a:gd name="connsiteX1775" fmla="*/ 4278579 w 5016853"/>
              <a:gd name="connsiteY1775" fmla="*/ 1772739 h 6299497"/>
              <a:gd name="connsiteX1776" fmla="*/ 4274548 w 5016853"/>
              <a:gd name="connsiteY1776" fmla="*/ 1781506 h 6299497"/>
              <a:gd name="connsiteX1777" fmla="*/ 4273237 w 5016853"/>
              <a:gd name="connsiteY1777" fmla="*/ 1790532 h 6299497"/>
              <a:gd name="connsiteX1778" fmla="*/ 4284805 w 5016853"/>
              <a:gd name="connsiteY1778" fmla="*/ 1784306 h 6299497"/>
              <a:gd name="connsiteX1779" fmla="*/ 4335387 w 5016853"/>
              <a:gd name="connsiteY1779" fmla="*/ 1752493 h 6299497"/>
              <a:gd name="connsiteX1780" fmla="*/ 4345042 w 5016853"/>
              <a:gd name="connsiteY1780" fmla="*/ 1727789 h 6299497"/>
              <a:gd name="connsiteX1781" fmla="*/ 4344214 w 5016853"/>
              <a:gd name="connsiteY1781" fmla="*/ 1717189 h 6299497"/>
              <a:gd name="connsiteX1782" fmla="*/ 4354011 w 5016853"/>
              <a:gd name="connsiteY1782" fmla="*/ 1710339 h 6299497"/>
              <a:gd name="connsiteX1783" fmla="*/ 4355732 w 5016853"/>
              <a:gd name="connsiteY1783" fmla="*/ 1701810 h 6299497"/>
              <a:gd name="connsiteX1784" fmla="*/ 4351756 w 5016853"/>
              <a:gd name="connsiteY1784" fmla="*/ 1695488 h 6299497"/>
              <a:gd name="connsiteX1785" fmla="*/ 4384202 w 5016853"/>
              <a:gd name="connsiteY1785" fmla="*/ 1661960 h 6299497"/>
              <a:gd name="connsiteX1786" fmla="*/ 4416649 w 5016853"/>
              <a:gd name="connsiteY1786" fmla="*/ 1628433 h 6299497"/>
              <a:gd name="connsiteX1787" fmla="*/ 4441920 w 5016853"/>
              <a:gd name="connsiteY1787" fmla="*/ 1583705 h 6299497"/>
              <a:gd name="connsiteX1788" fmla="*/ 4482228 w 5016853"/>
              <a:gd name="connsiteY1788" fmla="*/ 1554123 h 6299497"/>
              <a:gd name="connsiteX1789" fmla="*/ 4480315 w 5016853"/>
              <a:gd name="connsiteY1789" fmla="*/ 1535644 h 6299497"/>
              <a:gd name="connsiteX1790" fmla="*/ 4483629 w 5016853"/>
              <a:gd name="connsiteY1790" fmla="*/ 1519947 h 6299497"/>
              <a:gd name="connsiteX1791" fmla="*/ 4497567 w 5016853"/>
              <a:gd name="connsiteY1791" fmla="*/ 1507999 h 6299497"/>
              <a:gd name="connsiteX1792" fmla="*/ 4520016 w 5016853"/>
              <a:gd name="connsiteY1792" fmla="*/ 1502802 h 6299497"/>
              <a:gd name="connsiteX1793" fmla="*/ 4532142 w 5016853"/>
              <a:gd name="connsiteY1793" fmla="*/ 1524534 h 6299497"/>
              <a:gd name="connsiteX1794" fmla="*/ 4519528 w 5016853"/>
              <a:gd name="connsiteY1794" fmla="*/ 1546671 h 6299497"/>
              <a:gd name="connsiteX1795" fmla="*/ 4490469 w 5016853"/>
              <a:gd name="connsiteY1795" fmla="*/ 1578231 h 6299497"/>
              <a:gd name="connsiteX1796" fmla="*/ 4479681 w 5016853"/>
              <a:gd name="connsiteY1796" fmla="*/ 1619753 h 6299497"/>
              <a:gd name="connsiteX1797" fmla="*/ 4459875 w 5016853"/>
              <a:gd name="connsiteY1797" fmla="*/ 1669572 h 6299497"/>
              <a:gd name="connsiteX1798" fmla="*/ 4426210 w 5016853"/>
              <a:gd name="connsiteY1798" fmla="*/ 1720825 h 6299497"/>
              <a:gd name="connsiteX1799" fmla="*/ 4429912 w 5016853"/>
              <a:gd name="connsiteY1799" fmla="*/ 1734899 h 6299497"/>
              <a:gd name="connsiteX1800" fmla="*/ 4420526 w 5016853"/>
              <a:gd name="connsiteY1800" fmla="*/ 1742245 h 6299497"/>
              <a:gd name="connsiteX1801" fmla="*/ 4420092 w 5016853"/>
              <a:gd name="connsiteY1801" fmla="*/ 1771023 h 6299497"/>
              <a:gd name="connsiteX1802" fmla="*/ 4433518 w 5016853"/>
              <a:gd name="connsiteY1802" fmla="*/ 1798367 h 6299497"/>
              <a:gd name="connsiteX1803" fmla="*/ 4387948 w 5016853"/>
              <a:gd name="connsiteY1803" fmla="*/ 1869080 h 6299497"/>
              <a:gd name="connsiteX1804" fmla="*/ 4361423 w 5016853"/>
              <a:gd name="connsiteY1804" fmla="*/ 1941593 h 6299497"/>
              <a:gd name="connsiteX1805" fmla="*/ 4330005 w 5016853"/>
              <a:gd name="connsiteY1805" fmla="*/ 1964239 h 6299497"/>
              <a:gd name="connsiteX1806" fmla="*/ 4311221 w 5016853"/>
              <a:gd name="connsiteY1806" fmla="*/ 1993569 h 6299497"/>
              <a:gd name="connsiteX1807" fmla="*/ 4295158 w 5016853"/>
              <a:gd name="connsiteY1807" fmla="*/ 2023156 h 6299497"/>
              <a:gd name="connsiteX1808" fmla="*/ 4297756 w 5016853"/>
              <a:gd name="connsiteY1808" fmla="*/ 2034381 h 6299497"/>
              <a:gd name="connsiteX1809" fmla="*/ 4326515 w 5016853"/>
              <a:gd name="connsiteY1809" fmla="*/ 2005994 h 6299497"/>
              <a:gd name="connsiteX1810" fmla="*/ 4357993 w 5016853"/>
              <a:gd name="connsiteY1810" fmla="*/ 1977864 h 6299497"/>
              <a:gd name="connsiteX1811" fmla="*/ 4384069 w 5016853"/>
              <a:gd name="connsiteY1811" fmla="*/ 1973010 h 6299497"/>
              <a:gd name="connsiteX1812" fmla="*/ 4359708 w 5016853"/>
              <a:gd name="connsiteY1812" fmla="*/ 1959728 h 6299497"/>
              <a:gd name="connsiteX1813" fmla="*/ 4371275 w 5016853"/>
              <a:gd name="connsiteY1813" fmla="*/ 1953503 h 6299497"/>
              <a:gd name="connsiteX1814" fmla="*/ 4385502 w 5016853"/>
              <a:gd name="connsiteY1814" fmla="*/ 1953018 h 6299497"/>
              <a:gd name="connsiteX1815" fmla="*/ 4395979 w 5016853"/>
              <a:gd name="connsiteY1815" fmla="*/ 1963157 h 6299497"/>
              <a:gd name="connsiteX1816" fmla="*/ 4407326 w 5016853"/>
              <a:gd name="connsiteY1816" fmla="*/ 1949592 h 6299497"/>
              <a:gd name="connsiteX1817" fmla="*/ 4413231 w 5016853"/>
              <a:gd name="connsiteY1817" fmla="*/ 1935512 h 6299497"/>
              <a:gd name="connsiteX1818" fmla="*/ 4421661 w 5016853"/>
              <a:gd name="connsiteY1818" fmla="*/ 1918926 h 6299497"/>
              <a:gd name="connsiteX1819" fmla="*/ 4427885 w 5016853"/>
              <a:gd name="connsiteY1819" fmla="*/ 1896643 h 6299497"/>
              <a:gd name="connsiteX1820" fmla="*/ 4400582 w 5016853"/>
              <a:gd name="connsiteY1820" fmla="*/ 1875763 h 6299497"/>
              <a:gd name="connsiteX1821" fmla="*/ 4421805 w 5016853"/>
              <a:gd name="connsiteY1821" fmla="*/ 1844834 h 6299497"/>
              <a:gd name="connsiteX1822" fmla="*/ 4457390 w 5016853"/>
              <a:gd name="connsiteY1822" fmla="*/ 1855518 h 6299497"/>
              <a:gd name="connsiteX1823" fmla="*/ 4445419 w 5016853"/>
              <a:gd name="connsiteY1823" fmla="*/ 1870854 h 6299497"/>
              <a:gd name="connsiteX1824" fmla="*/ 4436168 w 5016853"/>
              <a:gd name="connsiteY1824" fmla="*/ 1886447 h 6299497"/>
              <a:gd name="connsiteX1825" fmla="*/ 4449648 w 5016853"/>
              <a:gd name="connsiteY1825" fmla="*/ 1898701 h 6299497"/>
              <a:gd name="connsiteX1826" fmla="*/ 4459501 w 5016853"/>
              <a:gd name="connsiteY1826" fmla="*/ 1910610 h 6299497"/>
              <a:gd name="connsiteX1827" fmla="*/ 4451138 w 5016853"/>
              <a:gd name="connsiteY1827" fmla="*/ 1931320 h 6299497"/>
              <a:gd name="connsiteX1828" fmla="*/ 4437592 w 5016853"/>
              <a:gd name="connsiteY1828" fmla="*/ 1948794 h 6299497"/>
              <a:gd name="connsiteX1829" fmla="*/ 4455103 w 5016853"/>
              <a:gd name="connsiteY1829" fmla="*/ 1952279 h 6299497"/>
              <a:gd name="connsiteX1830" fmla="*/ 4469894 w 5016853"/>
              <a:gd name="connsiteY1830" fmla="*/ 1955508 h 6299497"/>
              <a:gd name="connsiteX1831" fmla="*/ 4459957 w 5016853"/>
              <a:gd name="connsiteY1831" fmla="*/ 1978356 h 6299497"/>
              <a:gd name="connsiteX1832" fmla="*/ 4436419 w 5016853"/>
              <a:gd name="connsiteY1832" fmla="*/ 1999917 h 6299497"/>
              <a:gd name="connsiteX1833" fmla="*/ 4429998 w 5016853"/>
              <a:gd name="connsiteY1833" fmla="*/ 2019438 h 6299497"/>
              <a:gd name="connsiteX1834" fmla="*/ 4419166 w 5016853"/>
              <a:gd name="connsiteY1834" fmla="*/ 2027563 h 6299497"/>
              <a:gd name="connsiteX1835" fmla="*/ 4398630 w 5016853"/>
              <a:gd name="connsiteY1835" fmla="*/ 2051238 h 6299497"/>
              <a:gd name="connsiteX1836" fmla="*/ 4395544 w 5016853"/>
              <a:gd name="connsiteY1836" fmla="*/ 2083882 h 6299497"/>
              <a:gd name="connsiteX1837" fmla="*/ 4407454 w 5016853"/>
              <a:gd name="connsiteY1837" fmla="*/ 2074030 h 6299497"/>
              <a:gd name="connsiteX1838" fmla="*/ 4424706 w 5016853"/>
              <a:gd name="connsiteY1838" fmla="*/ 2046384 h 6299497"/>
              <a:gd name="connsiteX1839" fmla="*/ 4432732 w 5016853"/>
              <a:gd name="connsiteY1839" fmla="*/ 2038909 h 6299497"/>
              <a:gd name="connsiteX1840" fmla="*/ 4440243 w 5016853"/>
              <a:gd name="connsiteY1840" fmla="*/ 2036874 h 6299497"/>
              <a:gd name="connsiteX1841" fmla="*/ 4435716 w 5016853"/>
              <a:gd name="connsiteY1841" fmla="*/ 2046053 h 6299497"/>
              <a:gd name="connsiteX1842" fmla="*/ 4430932 w 5016853"/>
              <a:gd name="connsiteY1842" fmla="*/ 2057951 h 6299497"/>
              <a:gd name="connsiteX1843" fmla="*/ 4412993 w 5016853"/>
              <a:gd name="connsiteY1843" fmla="*/ 2092850 h 6299497"/>
              <a:gd name="connsiteX1844" fmla="*/ 4395055 w 5016853"/>
              <a:gd name="connsiteY1844" fmla="*/ 2127750 h 6299497"/>
              <a:gd name="connsiteX1845" fmla="*/ 4378146 w 5016853"/>
              <a:gd name="connsiteY1845" fmla="*/ 2151769 h 6299497"/>
              <a:gd name="connsiteX1846" fmla="*/ 4368148 w 5016853"/>
              <a:gd name="connsiteY1846" fmla="*/ 2180100 h 6299497"/>
              <a:gd name="connsiteX1847" fmla="*/ 4392740 w 5016853"/>
              <a:gd name="connsiteY1847" fmla="*/ 2152234 h 6299497"/>
              <a:gd name="connsiteX1848" fmla="*/ 4406965 w 5016853"/>
              <a:gd name="connsiteY1848" fmla="*/ 2117898 h 6299497"/>
              <a:gd name="connsiteX1849" fmla="*/ 4434953 w 5016853"/>
              <a:gd name="connsiteY1849" fmla="*/ 2131522 h 6299497"/>
              <a:gd name="connsiteX1850" fmla="*/ 4423927 w 5016853"/>
              <a:gd name="connsiteY1850" fmla="*/ 2170736 h 6299497"/>
              <a:gd name="connsiteX1851" fmla="*/ 4442405 w 5016853"/>
              <a:gd name="connsiteY1851" fmla="*/ 2168823 h 6299497"/>
              <a:gd name="connsiteX1852" fmla="*/ 4458484 w 5016853"/>
              <a:gd name="connsiteY1852" fmla="*/ 2192301 h 6299497"/>
              <a:gd name="connsiteX1853" fmla="*/ 4445197 w 5016853"/>
              <a:gd name="connsiteY1853" fmla="*/ 2222373 h 6299497"/>
              <a:gd name="connsiteX1854" fmla="*/ 4458424 w 5016853"/>
              <a:gd name="connsiteY1854" fmla="*/ 2211123 h 6299497"/>
              <a:gd name="connsiteX1855" fmla="*/ 4459317 w 5016853"/>
              <a:gd name="connsiteY1855" fmla="*/ 2191994 h 6299497"/>
              <a:gd name="connsiteX1856" fmla="*/ 4476018 w 5016853"/>
              <a:gd name="connsiteY1856" fmla="*/ 2179850 h 6299497"/>
              <a:gd name="connsiteX1857" fmla="*/ 4632514 w 5016853"/>
              <a:gd name="connsiteY1857" fmla="*/ 1956776 h 6299497"/>
              <a:gd name="connsiteX1858" fmla="*/ 4653804 w 5016853"/>
              <a:gd name="connsiteY1858" fmla="*/ 1929970 h 6299497"/>
              <a:gd name="connsiteX1859" fmla="*/ 4677556 w 5016853"/>
              <a:gd name="connsiteY1859" fmla="*/ 1906141 h 6299497"/>
              <a:gd name="connsiteX1860" fmla="*/ 4683762 w 5016853"/>
              <a:gd name="connsiteY1860" fmla="*/ 1888887 h 6299497"/>
              <a:gd name="connsiteX1861" fmla="*/ 4695151 w 5016853"/>
              <a:gd name="connsiteY1861" fmla="*/ 1874868 h 6299497"/>
              <a:gd name="connsiteX1862" fmla="*/ 4712061 w 5016853"/>
              <a:gd name="connsiteY1862" fmla="*/ 1850850 h 6299497"/>
              <a:gd name="connsiteX1863" fmla="*/ 4727298 w 5016853"/>
              <a:gd name="connsiteY1863" fmla="*/ 1844514 h 6299497"/>
              <a:gd name="connsiteX1864" fmla="*/ 4741764 w 5016853"/>
              <a:gd name="connsiteY1864" fmla="*/ 1846339 h 6299497"/>
              <a:gd name="connsiteX1865" fmla="*/ 4717192 w 5016853"/>
              <a:gd name="connsiteY1865" fmla="*/ 1903027 h 6299497"/>
              <a:gd name="connsiteX1866" fmla="*/ 4676039 w 5016853"/>
              <a:gd name="connsiteY1866" fmla="*/ 1960891 h 6299497"/>
              <a:gd name="connsiteX1867" fmla="*/ 4679667 w 5016853"/>
              <a:gd name="connsiteY1867" fmla="*/ 1961234 h 6299497"/>
              <a:gd name="connsiteX1868" fmla="*/ 4686909 w 5016853"/>
              <a:gd name="connsiteY1868" fmla="*/ 1976557 h 6299497"/>
              <a:gd name="connsiteX1869" fmla="*/ 4680550 w 5016853"/>
              <a:gd name="connsiteY1869" fmla="*/ 1990594 h 6299497"/>
              <a:gd name="connsiteX1870" fmla="*/ 4648008 w 5016853"/>
              <a:gd name="connsiteY1870" fmla="*/ 2073517 h 6299497"/>
              <a:gd name="connsiteX1871" fmla="*/ 4610024 w 5016853"/>
              <a:gd name="connsiteY1871" fmla="*/ 2155925 h 6299497"/>
              <a:gd name="connsiteX1872" fmla="*/ 4610399 w 5016853"/>
              <a:gd name="connsiteY1872" fmla="*/ 2166482 h 6299497"/>
              <a:gd name="connsiteX1873" fmla="*/ 4597428 w 5016853"/>
              <a:gd name="connsiteY1873" fmla="*/ 2173033 h 6299497"/>
              <a:gd name="connsiteX1874" fmla="*/ 4595578 w 5016853"/>
              <a:gd name="connsiteY1874" fmla="*/ 2182921 h 6299497"/>
              <a:gd name="connsiteX1875" fmla="*/ 4599684 w 5016853"/>
              <a:gd name="connsiteY1875" fmla="*/ 2187885 h 6299497"/>
              <a:gd name="connsiteX1876" fmla="*/ 4586334 w 5016853"/>
              <a:gd name="connsiteY1876" fmla="*/ 2208121 h 6299497"/>
              <a:gd name="connsiteX1877" fmla="*/ 4581403 w 5016853"/>
              <a:gd name="connsiteY1877" fmla="*/ 2226410 h 6299497"/>
              <a:gd name="connsiteX1878" fmla="*/ 4605223 w 5016853"/>
              <a:gd name="connsiteY1878" fmla="*/ 2206705 h 6299497"/>
              <a:gd name="connsiteX1879" fmla="*/ 4613507 w 5016853"/>
              <a:gd name="connsiteY1879" fmla="*/ 2196510 h 6299497"/>
              <a:gd name="connsiteX1880" fmla="*/ 4610909 w 5016853"/>
              <a:gd name="connsiteY1880" fmla="*/ 2185286 h 6299497"/>
              <a:gd name="connsiteX1881" fmla="*/ 4624565 w 5016853"/>
              <a:gd name="connsiteY1881" fmla="*/ 2171481 h 6299497"/>
              <a:gd name="connsiteX1882" fmla="*/ 4635757 w 5016853"/>
              <a:gd name="connsiteY1882" fmla="*/ 2154699 h 6299497"/>
              <a:gd name="connsiteX1883" fmla="*/ 4670948 w 5016853"/>
              <a:gd name="connsiteY1883" fmla="*/ 2092154 h 6299497"/>
              <a:gd name="connsiteX1884" fmla="*/ 4694425 w 5016853"/>
              <a:gd name="connsiteY1884" fmla="*/ 2076076 h 6299497"/>
              <a:gd name="connsiteX1885" fmla="*/ 4704693 w 5016853"/>
              <a:gd name="connsiteY1885" fmla="*/ 2064239 h 6299497"/>
              <a:gd name="connsiteX1886" fmla="*/ 4704081 w 5016853"/>
              <a:gd name="connsiteY1886" fmla="*/ 2051371 h 6299497"/>
              <a:gd name="connsiteX1887" fmla="*/ 4721332 w 5016853"/>
              <a:gd name="connsiteY1887" fmla="*/ 2023727 h 6299497"/>
              <a:gd name="connsiteX1888" fmla="*/ 4735129 w 5016853"/>
              <a:gd name="connsiteY1888" fmla="*/ 1993926 h 6299497"/>
              <a:gd name="connsiteX1889" fmla="*/ 4748925 w 5016853"/>
              <a:gd name="connsiteY1889" fmla="*/ 1964123 h 6299497"/>
              <a:gd name="connsiteX1890" fmla="*/ 4799851 w 5016853"/>
              <a:gd name="connsiteY1890" fmla="*/ 1928682 h 6299497"/>
              <a:gd name="connsiteX1891" fmla="*/ 4811480 w 5016853"/>
              <a:gd name="connsiteY1891" fmla="*/ 1950824 h 6299497"/>
              <a:gd name="connsiteX1892" fmla="*/ 4796421 w 5016853"/>
              <a:gd name="connsiteY1892" fmla="*/ 1964954 h 6299497"/>
              <a:gd name="connsiteX1893" fmla="*/ 4793781 w 5016853"/>
              <a:gd name="connsiteY1893" fmla="*/ 1988035 h 6299497"/>
              <a:gd name="connsiteX1894" fmla="*/ 4788678 w 5016853"/>
              <a:gd name="connsiteY1894" fmla="*/ 2008137 h 6299497"/>
              <a:gd name="connsiteX1895" fmla="*/ 4762954 w 5016853"/>
              <a:gd name="connsiteY1895" fmla="*/ 2052821 h 6299497"/>
              <a:gd name="connsiteX1896" fmla="*/ 4751088 w 5016853"/>
              <a:gd name="connsiteY1896" fmla="*/ 2096072 h 6299497"/>
              <a:gd name="connsiteX1897" fmla="*/ 4715554 w 5016853"/>
              <a:gd name="connsiteY1897" fmla="*/ 2162244 h 6299497"/>
              <a:gd name="connsiteX1898" fmla="*/ 4724599 w 5016853"/>
              <a:gd name="connsiteY1898" fmla="*/ 2192375 h 6299497"/>
              <a:gd name="connsiteX1899" fmla="*/ 4706440 w 5016853"/>
              <a:gd name="connsiteY1899" fmla="*/ 2219935 h 6299497"/>
              <a:gd name="connsiteX1900" fmla="*/ 4685746 w 5016853"/>
              <a:gd name="connsiteY1900" fmla="*/ 2264637 h 6299497"/>
              <a:gd name="connsiteX1901" fmla="*/ 4654684 w 5016853"/>
              <a:gd name="connsiteY1901" fmla="*/ 2302870 h 6299497"/>
              <a:gd name="connsiteX1902" fmla="*/ 4662822 w 5016853"/>
              <a:gd name="connsiteY1902" fmla="*/ 2332917 h 6299497"/>
              <a:gd name="connsiteX1903" fmla="*/ 4635717 w 5016853"/>
              <a:gd name="connsiteY1903" fmla="*/ 2348651 h 6299497"/>
              <a:gd name="connsiteX1904" fmla="*/ 4631945 w 5016853"/>
              <a:gd name="connsiteY1904" fmla="*/ 2388551 h 6299497"/>
              <a:gd name="connsiteX1905" fmla="*/ 4620451 w 5016853"/>
              <a:gd name="connsiteY1905" fmla="*/ 2408506 h 6299497"/>
              <a:gd name="connsiteX1906" fmla="*/ 4606752 w 5016853"/>
              <a:gd name="connsiteY1906" fmla="*/ 2422764 h 6299497"/>
              <a:gd name="connsiteX1907" fmla="*/ 4604345 w 5016853"/>
              <a:gd name="connsiteY1907" fmla="*/ 2438546 h 6299497"/>
              <a:gd name="connsiteX1908" fmla="*/ 4607636 w 5016853"/>
              <a:gd name="connsiteY1908" fmla="*/ 2452123 h 6299497"/>
              <a:gd name="connsiteX1909" fmla="*/ 4614052 w 5016853"/>
              <a:gd name="connsiteY1909" fmla="*/ 2456847 h 6299497"/>
              <a:gd name="connsiteX1910" fmla="*/ 4618517 w 5016853"/>
              <a:gd name="connsiteY1910" fmla="*/ 2453152 h 6299497"/>
              <a:gd name="connsiteX1911" fmla="*/ 4624717 w 5016853"/>
              <a:gd name="connsiteY1911" fmla="*/ 2426293 h 6299497"/>
              <a:gd name="connsiteX1912" fmla="*/ 4651650 w 5016853"/>
              <a:gd name="connsiteY1912" fmla="*/ 2412371 h 6299497"/>
              <a:gd name="connsiteX1913" fmla="*/ 4656794 w 5016853"/>
              <a:gd name="connsiteY1913" fmla="*/ 2357965 h 6299497"/>
              <a:gd name="connsiteX1914" fmla="*/ 4660421 w 5016853"/>
              <a:gd name="connsiteY1914" fmla="*/ 2358307 h 6299497"/>
              <a:gd name="connsiteX1915" fmla="*/ 4665702 w 5016853"/>
              <a:gd name="connsiteY1915" fmla="*/ 2345997 h 6299497"/>
              <a:gd name="connsiteX1916" fmla="*/ 4662822 w 5016853"/>
              <a:gd name="connsiteY1916" fmla="*/ 2332917 h 6299497"/>
              <a:gd name="connsiteX1917" fmla="*/ 4689271 w 5016853"/>
              <a:gd name="connsiteY1917" fmla="*/ 2304769 h 6299497"/>
              <a:gd name="connsiteX1918" fmla="*/ 4715462 w 5016853"/>
              <a:gd name="connsiteY1918" fmla="*/ 2279341 h 6299497"/>
              <a:gd name="connsiteX1919" fmla="*/ 4707845 w 5016853"/>
              <a:gd name="connsiteY1919" fmla="*/ 2253461 h 6299497"/>
              <a:gd name="connsiteX1920" fmla="*/ 4738056 w 5016853"/>
              <a:gd name="connsiteY1920" fmla="*/ 2233903 h 6299497"/>
              <a:gd name="connsiteX1921" fmla="*/ 4761661 w 5016853"/>
              <a:gd name="connsiteY1921" fmla="*/ 2182613 h 6299497"/>
              <a:gd name="connsiteX1922" fmla="*/ 4788242 w 5016853"/>
              <a:gd name="connsiteY1922" fmla="*/ 2128862 h 6299497"/>
              <a:gd name="connsiteX1923" fmla="*/ 4798756 w 5016853"/>
              <a:gd name="connsiteY1923" fmla="*/ 2128941 h 6299497"/>
              <a:gd name="connsiteX1924" fmla="*/ 4806035 w 5016853"/>
              <a:gd name="connsiteY1924" fmla="*/ 2134204 h 6299497"/>
              <a:gd name="connsiteX1925" fmla="*/ 4807679 w 5016853"/>
              <a:gd name="connsiteY1925" fmla="*/ 2170039 h 6299497"/>
              <a:gd name="connsiteX1926" fmla="*/ 4785354 w 5016853"/>
              <a:gd name="connsiteY1926" fmla="*/ 2198119 h 6299497"/>
              <a:gd name="connsiteX1927" fmla="*/ 4757290 w 5016853"/>
              <a:gd name="connsiteY1927" fmla="*/ 2262710 h 6299497"/>
              <a:gd name="connsiteX1928" fmla="*/ 4729482 w 5016853"/>
              <a:gd name="connsiteY1928" fmla="*/ 2324580 h 6299497"/>
              <a:gd name="connsiteX1929" fmla="*/ 4730439 w 5016853"/>
              <a:gd name="connsiteY1929" fmla="*/ 2333821 h 6299497"/>
              <a:gd name="connsiteX1930" fmla="*/ 4720513 w 5016853"/>
              <a:gd name="connsiteY1930" fmla="*/ 2342031 h 6299497"/>
              <a:gd name="connsiteX1931" fmla="*/ 4715900 w 5016853"/>
              <a:gd name="connsiteY1931" fmla="*/ 2352116 h 6299497"/>
              <a:gd name="connsiteX1932" fmla="*/ 4722426 w 5016853"/>
              <a:gd name="connsiteY1932" fmla="*/ 2360510 h 6299497"/>
              <a:gd name="connsiteX1933" fmla="*/ 4705749 w 5016853"/>
              <a:gd name="connsiteY1933" fmla="*/ 2377230 h 6299497"/>
              <a:gd name="connsiteX1934" fmla="*/ 4697234 w 5016853"/>
              <a:gd name="connsiteY1934" fmla="*/ 2394723 h 6299497"/>
              <a:gd name="connsiteX1935" fmla="*/ 4680324 w 5016853"/>
              <a:gd name="connsiteY1935" fmla="*/ 2418742 h 6299497"/>
              <a:gd name="connsiteX1936" fmla="*/ 4684700 w 5016853"/>
              <a:gd name="connsiteY1936" fmla="*/ 2440197 h 6299497"/>
              <a:gd name="connsiteX1937" fmla="*/ 4673268 w 5016853"/>
              <a:gd name="connsiteY1937" fmla="*/ 2454670 h 6299497"/>
              <a:gd name="connsiteX1938" fmla="*/ 4722037 w 5016853"/>
              <a:gd name="connsiteY1938" fmla="*/ 2456537 h 6299497"/>
              <a:gd name="connsiteX1939" fmla="*/ 4766544 w 5016853"/>
              <a:gd name="connsiteY1939" fmla="*/ 2474468 h 6299497"/>
              <a:gd name="connsiteX1940" fmla="*/ 4772605 w 5016853"/>
              <a:gd name="connsiteY1940" fmla="*/ 2497455 h 6299497"/>
              <a:gd name="connsiteX1941" fmla="*/ 4763115 w 5016853"/>
              <a:gd name="connsiteY1941" fmla="*/ 2510739 h 6299497"/>
              <a:gd name="connsiteX1942" fmla="*/ 4759083 w 5016853"/>
              <a:gd name="connsiteY1942" fmla="*/ 2519506 h 6299497"/>
              <a:gd name="connsiteX1943" fmla="*/ 4757773 w 5016853"/>
              <a:gd name="connsiteY1943" fmla="*/ 2528532 h 6299497"/>
              <a:gd name="connsiteX1944" fmla="*/ 4769340 w 5016853"/>
              <a:gd name="connsiteY1944" fmla="*/ 2522306 h 6299497"/>
              <a:gd name="connsiteX1945" fmla="*/ 4819923 w 5016853"/>
              <a:gd name="connsiteY1945" fmla="*/ 2490493 h 6299497"/>
              <a:gd name="connsiteX1946" fmla="*/ 4829578 w 5016853"/>
              <a:gd name="connsiteY1946" fmla="*/ 2465789 h 6299497"/>
              <a:gd name="connsiteX1947" fmla="*/ 4828750 w 5016853"/>
              <a:gd name="connsiteY1947" fmla="*/ 2455189 h 6299497"/>
              <a:gd name="connsiteX1948" fmla="*/ 4838546 w 5016853"/>
              <a:gd name="connsiteY1948" fmla="*/ 2448340 h 6299497"/>
              <a:gd name="connsiteX1949" fmla="*/ 4840268 w 5016853"/>
              <a:gd name="connsiteY1949" fmla="*/ 2439812 h 6299497"/>
              <a:gd name="connsiteX1950" fmla="*/ 4836291 w 5016853"/>
              <a:gd name="connsiteY1950" fmla="*/ 2433489 h 6299497"/>
              <a:gd name="connsiteX1951" fmla="*/ 4868737 w 5016853"/>
              <a:gd name="connsiteY1951" fmla="*/ 2399960 h 6299497"/>
              <a:gd name="connsiteX1952" fmla="*/ 4901184 w 5016853"/>
              <a:gd name="connsiteY1952" fmla="*/ 2366434 h 6299497"/>
              <a:gd name="connsiteX1953" fmla="*/ 4926456 w 5016853"/>
              <a:gd name="connsiteY1953" fmla="*/ 2321705 h 6299497"/>
              <a:gd name="connsiteX1954" fmla="*/ 4966763 w 5016853"/>
              <a:gd name="connsiteY1954" fmla="*/ 2292123 h 6299497"/>
              <a:gd name="connsiteX1955" fmla="*/ 4964851 w 5016853"/>
              <a:gd name="connsiteY1955" fmla="*/ 2273643 h 6299497"/>
              <a:gd name="connsiteX1956" fmla="*/ 4968164 w 5016853"/>
              <a:gd name="connsiteY1956" fmla="*/ 2257947 h 6299497"/>
              <a:gd name="connsiteX1957" fmla="*/ 4982103 w 5016853"/>
              <a:gd name="connsiteY1957" fmla="*/ 2245999 h 6299497"/>
              <a:gd name="connsiteX1958" fmla="*/ 5004552 w 5016853"/>
              <a:gd name="connsiteY1958" fmla="*/ 2240803 h 6299497"/>
              <a:gd name="connsiteX1959" fmla="*/ 5016678 w 5016853"/>
              <a:gd name="connsiteY1959" fmla="*/ 2262534 h 6299497"/>
              <a:gd name="connsiteX1960" fmla="*/ 5004063 w 5016853"/>
              <a:gd name="connsiteY1960" fmla="*/ 2284671 h 6299497"/>
              <a:gd name="connsiteX1961" fmla="*/ 4975004 w 5016853"/>
              <a:gd name="connsiteY1961" fmla="*/ 2316231 h 6299497"/>
              <a:gd name="connsiteX1962" fmla="*/ 4964217 w 5016853"/>
              <a:gd name="connsiteY1962" fmla="*/ 2357754 h 6299497"/>
              <a:gd name="connsiteX1963" fmla="*/ 4944411 w 5016853"/>
              <a:gd name="connsiteY1963" fmla="*/ 2407572 h 6299497"/>
              <a:gd name="connsiteX1964" fmla="*/ 4910746 w 5016853"/>
              <a:gd name="connsiteY1964" fmla="*/ 2458825 h 6299497"/>
              <a:gd name="connsiteX1965" fmla="*/ 4914447 w 5016853"/>
              <a:gd name="connsiteY1965" fmla="*/ 2472899 h 6299497"/>
              <a:gd name="connsiteX1966" fmla="*/ 4905061 w 5016853"/>
              <a:gd name="connsiteY1966" fmla="*/ 2480245 h 6299497"/>
              <a:gd name="connsiteX1967" fmla="*/ 4904628 w 5016853"/>
              <a:gd name="connsiteY1967" fmla="*/ 2509023 h 6299497"/>
              <a:gd name="connsiteX1968" fmla="*/ 4918053 w 5016853"/>
              <a:gd name="connsiteY1968" fmla="*/ 2536367 h 6299497"/>
              <a:gd name="connsiteX1969" fmla="*/ 4872484 w 5016853"/>
              <a:gd name="connsiteY1969" fmla="*/ 2607079 h 6299497"/>
              <a:gd name="connsiteX1970" fmla="*/ 4845958 w 5016853"/>
              <a:gd name="connsiteY1970" fmla="*/ 2679593 h 6299497"/>
              <a:gd name="connsiteX1971" fmla="*/ 4814540 w 5016853"/>
              <a:gd name="connsiteY1971" fmla="*/ 2702239 h 6299497"/>
              <a:gd name="connsiteX1972" fmla="*/ 4795757 w 5016853"/>
              <a:gd name="connsiteY1972" fmla="*/ 2731569 h 6299497"/>
              <a:gd name="connsiteX1973" fmla="*/ 4779694 w 5016853"/>
              <a:gd name="connsiteY1973" fmla="*/ 2761156 h 6299497"/>
              <a:gd name="connsiteX1974" fmla="*/ 4782292 w 5016853"/>
              <a:gd name="connsiteY1974" fmla="*/ 2772381 h 6299497"/>
              <a:gd name="connsiteX1975" fmla="*/ 4811050 w 5016853"/>
              <a:gd name="connsiteY1975" fmla="*/ 2743995 h 6299497"/>
              <a:gd name="connsiteX1976" fmla="*/ 4842529 w 5016853"/>
              <a:gd name="connsiteY1976" fmla="*/ 2715865 h 6299497"/>
              <a:gd name="connsiteX1977" fmla="*/ 4868605 w 5016853"/>
              <a:gd name="connsiteY1977" fmla="*/ 2711010 h 6299497"/>
              <a:gd name="connsiteX1978" fmla="*/ 4844244 w 5016853"/>
              <a:gd name="connsiteY1978" fmla="*/ 2697728 h 6299497"/>
              <a:gd name="connsiteX1979" fmla="*/ 4855811 w 5016853"/>
              <a:gd name="connsiteY1979" fmla="*/ 2691503 h 6299497"/>
              <a:gd name="connsiteX1980" fmla="*/ 4870038 w 5016853"/>
              <a:gd name="connsiteY1980" fmla="*/ 2691018 h 6299497"/>
              <a:gd name="connsiteX1981" fmla="*/ 4880515 w 5016853"/>
              <a:gd name="connsiteY1981" fmla="*/ 2701157 h 6299497"/>
              <a:gd name="connsiteX1982" fmla="*/ 4891861 w 5016853"/>
              <a:gd name="connsiteY1982" fmla="*/ 2687592 h 6299497"/>
              <a:gd name="connsiteX1983" fmla="*/ 4897767 w 5016853"/>
              <a:gd name="connsiteY1983" fmla="*/ 2673512 h 6299497"/>
              <a:gd name="connsiteX1984" fmla="*/ 4906196 w 5016853"/>
              <a:gd name="connsiteY1984" fmla="*/ 2656926 h 6299497"/>
              <a:gd name="connsiteX1985" fmla="*/ 4912421 w 5016853"/>
              <a:gd name="connsiteY1985" fmla="*/ 2634643 h 6299497"/>
              <a:gd name="connsiteX1986" fmla="*/ 4885118 w 5016853"/>
              <a:gd name="connsiteY1986" fmla="*/ 2613763 h 6299497"/>
              <a:gd name="connsiteX1987" fmla="*/ 4906340 w 5016853"/>
              <a:gd name="connsiteY1987" fmla="*/ 2582834 h 6299497"/>
              <a:gd name="connsiteX1988" fmla="*/ 4941926 w 5016853"/>
              <a:gd name="connsiteY1988" fmla="*/ 2593519 h 6299497"/>
              <a:gd name="connsiteX1989" fmla="*/ 4929955 w 5016853"/>
              <a:gd name="connsiteY1989" fmla="*/ 2608855 h 6299497"/>
              <a:gd name="connsiteX1990" fmla="*/ 4920704 w 5016853"/>
              <a:gd name="connsiteY1990" fmla="*/ 2624447 h 6299497"/>
              <a:gd name="connsiteX1991" fmla="*/ 4934183 w 5016853"/>
              <a:gd name="connsiteY1991" fmla="*/ 2636701 h 6299497"/>
              <a:gd name="connsiteX1992" fmla="*/ 4944036 w 5016853"/>
              <a:gd name="connsiteY1992" fmla="*/ 2648610 h 6299497"/>
              <a:gd name="connsiteX1993" fmla="*/ 4935674 w 5016853"/>
              <a:gd name="connsiteY1993" fmla="*/ 2669320 h 6299497"/>
              <a:gd name="connsiteX1994" fmla="*/ 4922128 w 5016853"/>
              <a:gd name="connsiteY1994" fmla="*/ 2686795 h 6299497"/>
              <a:gd name="connsiteX1995" fmla="*/ 4939638 w 5016853"/>
              <a:gd name="connsiteY1995" fmla="*/ 2690279 h 6299497"/>
              <a:gd name="connsiteX1996" fmla="*/ 4954429 w 5016853"/>
              <a:gd name="connsiteY1996" fmla="*/ 2693508 h 6299497"/>
              <a:gd name="connsiteX1997" fmla="*/ 4944492 w 5016853"/>
              <a:gd name="connsiteY1997" fmla="*/ 2716356 h 6299497"/>
              <a:gd name="connsiteX1998" fmla="*/ 4920954 w 5016853"/>
              <a:gd name="connsiteY1998" fmla="*/ 2737918 h 6299497"/>
              <a:gd name="connsiteX1999" fmla="*/ 4914533 w 5016853"/>
              <a:gd name="connsiteY1999" fmla="*/ 2757439 h 6299497"/>
              <a:gd name="connsiteX2000" fmla="*/ 4903701 w 5016853"/>
              <a:gd name="connsiteY2000" fmla="*/ 2765563 h 6299497"/>
              <a:gd name="connsiteX2001" fmla="*/ 4883166 w 5016853"/>
              <a:gd name="connsiteY2001" fmla="*/ 2789238 h 6299497"/>
              <a:gd name="connsiteX2002" fmla="*/ 4880079 w 5016853"/>
              <a:gd name="connsiteY2002" fmla="*/ 2821882 h 6299497"/>
              <a:gd name="connsiteX2003" fmla="*/ 4891989 w 5016853"/>
              <a:gd name="connsiteY2003" fmla="*/ 2812031 h 6299497"/>
              <a:gd name="connsiteX2004" fmla="*/ 4909241 w 5016853"/>
              <a:gd name="connsiteY2004" fmla="*/ 2784384 h 6299497"/>
              <a:gd name="connsiteX2005" fmla="*/ 4917268 w 5016853"/>
              <a:gd name="connsiteY2005" fmla="*/ 2776909 h 6299497"/>
              <a:gd name="connsiteX2006" fmla="*/ 4924778 w 5016853"/>
              <a:gd name="connsiteY2006" fmla="*/ 2774874 h 6299497"/>
              <a:gd name="connsiteX2007" fmla="*/ 4920251 w 5016853"/>
              <a:gd name="connsiteY2007" fmla="*/ 2784053 h 6299497"/>
              <a:gd name="connsiteX2008" fmla="*/ 4915467 w 5016853"/>
              <a:gd name="connsiteY2008" fmla="*/ 2795951 h 6299497"/>
              <a:gd name="connsiteX2009" fmla="*/ 4897528 w 5016853"/>
              <a:gd name="connsiteY2009" fmla="*/ 2830850 h 6299497"/>
              <a:gd name="connsiteX2010" fmla="*/ 4879591 w 5016853"/>
              <a:gd name="connsiteY2010" fmla="*/ 2865750 h 6299497"/>
              <a:gd name="connsiteX2011" fmla="*/ 4862682 w 5016853"/>
              <a:gd name="connsiteY2011" fmla="*/ 2889769 h 6299497"/>
              <a:gd name="connsiteX2012" fmla="*/ 4852684 w 5016853"/>
              <a:gd name="connsiteY2012" fmla="*/ 2918100 h 6299497"/>
              <a:gd name="connsiteX2013" fmla="*/ 4877276 w 5016853"/>
              <a:gd name="connsiteY2013" fmla="*/ 2890234 h 6299497"/>
              <a:gd name="connsiteX2014" fmla="*/ 4891501 w 5016853"/>
              <a:gd name="connsiteY2014" fmla="*/ 2855898 h 6299497"/>
              <a:gd name="connsiteX2015" fmla="*/ 4919489 w 5016853"/>
              <a:gd name="connsiteY2015" fmla="*/ 2869522 h 6299497"/>
              <a:gd name="connsiteX2016" fmla="*/ 4908463 w 5016853"/>
              <a:gd name="connsiteY2016" fmla="*/ 2908736 h 6299497"/>
              <a:gd name="connsiteX2017" fmla="*/ 4926941 w 5016853"/>
              <a:gd name="connsiteY2017" fmla="*/ 2906823 h 6299497"/>
              <a:gd name="connsiteX2018" fmla="*/ 4943019 w 5016853"/>
              <a:gd name="connsiteY2018" fmla="*/ 2930301 h 6299497"/>
              <a:gd name="connsiteX2019" fmla="*/ 4919739 w 5016853"/>
              <a:gd name="connsiteY2019" fmla="*/ 2982993 h 6299497"/>
              <a:gd name="connsiteX2020" fmla="*/ 4879959 w 5016853"/>
              <a:gd name="connsiteY2020" fmla="*/ 3026350 h 6299497"/>
              <a:gd name="connsiteX2021" fmla="*/ 4845878 w 5016853"/>
              <a:gd name="connsiteY2021" fmla="*/ 3067498 h 6299497"/>
              <a:gd name="connsiteX2022" fmla="*/ 4838623 w 5016853"/>
              <a:gd name="connsiteY2022" fmla="*/ 3066812 h 6299497"/>
              <a:gd name="connsiteX2023" fmla="*/ 4837594 w 5016853"/>
              <a:gd name="connsiteY2023" fmla="*/ 3077694 h 6299497"/>
              <a:gd name="connsiteX2024" fmla="*/ 4812402 w 5016853"/>
              <a:gd name="connsiteY2024" fmla="*/ 3111907 h 6299497"/>
              <a:gd name="connsiteX2025" fmla="*/ 4790408 w 5016853"/>
              <a:gd name="connsiteY2025" fmla="*/ 3150998 h 6299497"/>
              <a:gd name="connsiteX2026" fmla="*/ 4767900 w 5016853"/>
              <a:gd name="connsiteY2026" fmla="*/ 3195530 h 6299497"/>
              <a:gd name="connsiteX2027" fmla="*/ 4744307 w 5016853"/>
              <a:gd name="connsiteY2027" fmla="*/ 3232182 h 6299497"/>
              <a:gd name="connsiteX2028" fmla="*/ 4721486 w 5016853"/>
              <a:gd name="connsiteY2028" fmla="*/ 3260673 h 6299497"/>
              <a:gd name="connsiteX2029" fmla="*/ 4714085 w 5016853"/>
              <a:gd name="connsiteY2029" fmla="*/ 3300229 h 6299497"/>
              <a:gd name="connsiteX2030" fmla="*/ 4717713 w 5016853"/>
              <a:gd name="connsiteY2030" fmla="*/ 3300572 h 6299497"/>
              <a:gd name="connsiteX2031" fmla="*/ 4713057 w 5016853"/>
              <a:gd name="connsiteY2031" fmla="*/ 3311110 h 6299497"/>
              <a:gd name="connsiteX2032" fmla="*/ 4705803 w 5016853"/>
              <a:gd name="connsiteY2032" fmla="*/ 3310424 h 6299497"/>
              <a:gd name="connsiteX2033" fmla="*/ 4686295 w 5016853"/>
              <a:gd name="connsiteY2033" fmla="*/ 3323217 h 6299497"/>
              <a:gd name="connsiteX2034" fmla="*/ 4675612 w 5016853"/>
              <a:gd name="connsiteY2034" fmla="*/ 3358803 h 6299497"/>
              <a:gd name="connsiteX2035" fmla="*/ 4664928 w 5016853"/>
              <a:gd name="connsiteY2035" fmla="*/ 3394389 h 6299497"/>
              <a:gd name="connsiteX2036" fmla="*/ 4683947 w 5016853"/>
              <a:gd name="connsiteY2036" fmla="*/ 3425463 h 6299497"/>
              <a:gd name="connsiteX2037" fmla="*/ 4690858 w 5016853"/>
              <a:gd name="connsiteY2037" fmla="*/ 3429776 h 6299497"/>
              <a:gd name="connsiteX2038" fmla="*/ 4685167 w 5016853"/>
              <a:gd name="connsiteY2038" fmla="*/ 3441589 h 6299497"/>
              <a:gd name="connsiteX2039" fmla="*/ 4674292 w 5016853"/>
              <a:gd name="connsiteY2039" fmla="*/ 3450167 h 6299497"/>
              <a:gd name="connsiteX2040" fmla="*/ 4669251 w 5016853"/>
              <a:gd name="connsiteY2040" fmla="*/ 3464786 h 6299497"/>
              <a:gd name="connsiteX2041" fmla="*/ 4654099 w 5016853"/>
              <a:gd name="connsiteY2041" fmla="*/ 3470215 h 6299497"/>
              <a:gd name="connsiteX2042" fmla="*/ 4643218 w 5016853"/>
              <a:gd name="connsiteY2042" fmla="*/ 3469187 h 6299497"/>
              <a:gd name="connsiteX2043" fmla="*/ 4635818 w 5016853"/>
              <a:gd name="connsiteY2043" fmla="*/ 3508742 h 6299497"/>
              <a:gd name="connsiteX2044" fmla="*/ 4593031 w 5016853"/>
              <a:gd name="connsiteY2044" fmla="*/ 3574228 h 6299497"/>
              <a:gd name="connsiteX2045" fmla="*/ 4577493 w 5016853"/>
              <a:gd name="connsiteY2045" fmla="*/ 3583739 h 6299497"/>
              <a:gd name="connsiteX2046" fmla="*/ 4565449 w 5016853"/>
              <a:gd name="connsiteY2046" fmla="*/ 3619194 h 6299497"/>
              <a:gd name="connsiteX2047" fmla="*/ 4545245 w 5016853"/>
              <a:gd name="connsiteY2047" fmla="*/ 3653879 h 6299497"/>
              <a:gd name="connsiteX2048" fmla="*/ 4541129 w 5016853"/>
              <a:gd name="connsiteY2048" fmla="*/ 3697405 h 6299497"/>
              <a:gd name="connsiteX2049" fmla="*/ 4509711 w 5016853"/>
              <a:gd name="connsiteY2049" fmla="*/ 3720052 h 6299497"/>
              <a:gd name="connsiteX2050" fmla="*/ 4491773 w 5016853"/>
              <a:gd name="connsiteY2050" fmla="*/ 3754952 h 6299497"/>
              <a:gd name="connsiteX2051" fmla="*/ 4468296 w 5016853"/>
              <a:gd name="connsiteY2051" fmla="*/ 3771029 h 6299497"/>
              <a:gd name="connsiteX2052" fmla="*/ 4452815 w 5016853"/>
              <a:gd name="connsiteY2052" fmla="*/ 3799300 h 6299497"/>
              <a:gd name="connsiteX2053" fmla="*/ 4437076 w 5016853"/>
              <a:gd name="connsiteY2053" fmla="*/ 3830290 h 6299497"/>
              <a:gd name="connsiteX2054" fmla="*/ 4398602 w 5016853"/>
              <a:gd name="connsiteY2054" fmla="*/ 3888865 h 6299497"/>
              <a:gd name="connsiteX2055" fmla="*/ 4376816 w 5016853"/>
              <a:gd name="connsiteY2055" fmla="*/ 3916081 h 6299497"/>
              <a:gd name="connsiteX2056" fmla="*/ 4349590 w 5016853"/>
              <a:gd name="connsiteY2056" fmla="*/ 3942784 h 6299497"/>
              <a:gd name="connsiteX2057" fmla="*/ 4362819 w 5016853"/>
              <a:gd name="connsiteY2057" fmla="*/ 3841567 h 6299497"/>
              <a:gd name="connsiteX2058" fmla="*/ 4341742 w 5016853"/>
              <a:gd name="connsiteY2058" fmla="*/ 3832255 h 6299497"/>
              <a:gd name="connsiteX2059" fmla="*/ 4324833 w 5016853"/>
              <a:gd name="connsiteY2059" fmla="*/ 3856274 h 6299497"/>
              <a:gd name="connsiteX2060" fmla="*/ 4301774 w 5016853"/>
              <a:gd name="connsiteY2060" fmla="*/ 3916306 h 6299497"/>
              <a:gd name="connsiteX2061" fmla="*/ 4284155 w 5016853"/>
              <a:gd name="connsiteY2061" fmla="*/ 3976852 h 6299497"/>
              <a:gd name="connsiteX2062" fmla="*/ 4275278 w 5016853"/>
              <a:gd name="connsiteY2062" fmla="*/ 4003003 h 6299497"/>
              <a:gd name="connsiteX2063" fmla="*/ 4241514 w 5016853"/>
              <a:gd name="connsiteY2063" fmla="*/ 4002097 h 6299497"/>
              <a:gd name="connsiteX2064" fmla="*/ 4236857 w 5016853"/>
              <a:gd name="connsiteY2064" fmla="*/ 4012636 h 6299497"/>
              <a:gd name="connsiteX2065" fmla="*/ 4245938 w 5016853"/>
              <a:gd name="connsiteY2065" fmla="*/ 4032707 h 6299497"/>
              <a:gd name="connsiteX2066" fmla="*/ 4233770 w 5016853"/>
              <a:gd name="connsiteY2066" fmla="*/ 4045279 h 6299497"/>
              <a:gd name="connsiteX2067" fmla="*/ 4221315 w 5016853"/>
              <a:gd name="connsiteY2067" fmla="*/ 4046390 h 6299497"/>
              <a:gd name="connsiteX2068" fmla="*/ 4211322 w 5016853"/>
              <a:gd name="connsiteY2068" fmla="*/ 4050476 h 6299497"/>
              <a:gd name="connsiteX2069" fmla="*/ 4210979 w 5016853"/>
              <a:gd name="connsiteY2069" fmla="*/ 4054104 h 6299497"/>
              <a:gd name="connsiteX2070" fmla="*/ 4259016 w 5016853"/>
              <a:gd name="connsiteY2070" fmla="*/ 4087922 h 6299497"/>
              <a:gd name="connsiteX2071" fmla="*/ 4281684 w 5016853"/>
              <a:gd name="connsiteY2071" fmla="*/ 4056214 h 6299497"/>
              <a:gd name="connsiteX2072" fmla="*/ 4291264 w 5016853"/>
              <a:gd name="connsiteY2072" fmla="*/ 4017780 h 6299497"/>
              <a:gd name="connsiteX2073" fmla="*/ 4309202 w 5016853"/>
              <a:gd name="connsiteY2073" fmla="*/ 3982880 h 6299497"/>
              <a:gd name="connsiteX2074" fmla="*/ 4326798 w 5016853"/>
              <a:gd name="connsiteY2074" fmla="*/ 3951608 h 6299497"/>
              <a:gd name="connsiteX2075" fmla="*/ 4328065 w 5016853"/>
              <a:gd name="connsiteY2075" fmla="*/ 3943036 h 6299497"/>
              <a:gd name="connsiteX2076" fmla="*/ 4331796 w 5016853"/>
              <a:gd name="connsiteY2076" fmla="*/ 3937442 h 6299497"/>
              <a:gd name="connsiteX2077" fmla="*/ 4348089 w 5016853"/>
              <a:gd name="connsiteY2077" fmla="*/ 3958652 h 6299497"/>
              <a:gd name="connsiteX2078" fmla="*/ 4352728 w 5016853"/>
              <a:gd name="connsiteY2078" fmla="*/ 3986995 h 6299497"/>
              <a:gd name="connsiteX2079" fmla="*/ 4351178 w 5016853"/>
              <a:gd name="connsiteY2079" fmla="*/ 3993711 h 6299497"/>
              <a:gd name="connsiteX2080" fmla="*/ 4344445 w 5016853"/>
              <a:gd name="connsiteY2080" fmla="*/ 3997192 h 6299497"/>
              <a:gd name="connsiteX2081" fmla="*/ 4320626 w 5016853"/>
              <a:gd name="connsiteY2081" fmla="*/ 4050747 h 6299497"/>
              <a:gd name="connsiteX2082" fmla="*/ 4283719 w 5016853"/>
              <a:gd name="connsiteY2082" fmla="*/ 4097577 h 6299497"/>
              <a:gd name="connsiteX2083" fmla="*/ 4276736 w 5016853"/>
              <a:gd name="connsiteY2083" fmla="*/ 4113384 h 6299497"/>
              <a:gd name="connsiteX2084" fmla="*/ 4269752 w 5016853"/>
              <a:gd name="connsiteY2084" fmla="*/ 4129192 h 6299497"/>
              <a:gd name="connsiteX2085" fmla="*/ 4246980 w 5016853"/>
              <a:gd name="connsiteY2085" fmla="*/ 4166836 h 6299497"/>
              <a:gd name="connsiteX2086" fmla="*/ 4219024 w 5016853"/>
              <a:gd name="connsiteY2086" fmla="*/ 4201247 h 6299497"/>
              <a:gd name="connsiteX2087" fmla="*/ 4215189 w 5016853"/>
              <a:gd name="connsiteY2087" fmla="*/ 4212778 h 6299497"/>
              <a:gd name="connsiteX2088" fmla="*/ 4206428 w 5016853"/>
              <a:gd name="connsiteY2088" fmla="*/ 4218353 h 6299497"/>
              <a:gd name="connsiteX2089" fmla="*/ 4197175 w 5016853"/>
              <a:gd name="connsiteY2089" fmla="*/ 4200095 h 6299497"/>
              <a:gd name="connsiteX2090" fmla="*/ 4199319 w 5016853"/>
              <a:gd name="connsiteY2090" fmla="*/ 4177426 h 6299497"/>
              <a:gd name="connsiteX2091" fmla="*/ 4169273 w 5016853"/>
              <a:gd name="connsiteY2091" fmla="*/ 4185564 h 6299497"/>
              <a:gd name="connsiteX2092" fmla="*/ 4162217 w 5016853"/>
              <a:gd name="connsiteY2092" fmla="*/ 4221492 h 6299497"/>
              <a:gd name="connsiteX2093" fmla="*/ 4123399 w 5016853"/>
              <a:gd name="connsiteY2093" fmla="*/ 4283695 h 6299497"/>
              <a:gd name="connsiteX2094" fmla="*/ 4119773 w 5016853"/>
              <a:gd name="connsiteY2094" fmla="*/ 4283352 h 6299497"/>
              <a:gd name="connsiteX2095" fmla="*/ 4084582 w 5016853"/>
              <a:gd name="connsiteY2095" fmla="*/ 4345896 h 6299497"/>
              <a:gd name="connsiteX2096" fmla="*/ 4078334 w 5016853"/>
              <a:gd name="connsiteY2096" fmla="*/ 4363603 h 6299497"/>
              <a:gd name="connsiteX2097" fmla="*/ 4077526 w 5016853"/>
              <a:gd name="connsiteY2097" fmla="*/ 4381824 h 6299497"/>
              <a:gd name="connsiteX2098" fmla="*/ 4089596 w 5016853"/>
              <a:gd name="connsiteY2098" fmla="*/ 4384796 h 6299497"/>
              <a:gd name="connsiteX2099" fmla="*/ 4087036 w 5016853"/>
              <a:gd name="connsiteY2099" fmla="*/ 4397362 h 6299497"/>
              <a:gd name="connsiteX2100" fmla="*/ 4080148 w 5016853"/>
              <a:gd name="connsiteY2100" fmla="*/ 4397625 h 6299497"/>
              <a:gd name="connsiteX2101" fmla="*/ 4075468 w 5016853"/>
              <a:gd name="connsiteY2101" fmla="*/ 4403587 h 6299497"/>
              <a:gd name="connsiteX2102" fmla="*/ 4080615 w 5016853"/>
              <a:gd name="connsiteY2102" fmla="*/ 4416883 h 6299497"/>
              <a:gd name="connsiteX2103" fmla="*/ 4091203 w 5016853"/>
              <a:gd name="connsiteY2103" fmla="*/ 4430692 h 6299497"/>
              <a:gd name="connsiteX2104" fmla="*/ 4076114 w 5016853"/>
              <a:gd name="connsiteY2104" fmla="*/ 4464489 h 6299497"/>
              <a:gd name="connsiteX2105" fmla="*/ 4056356 w 5016853"/>
              <a:gd name="connsiteY2105" fmla="*/ 4489610 h 6299497"/>
              <a:gd name="connsiteX2106" fmla="*/ 4050910 w 5016853"/>
              <a:gd name="connsiteY2106" fmla="*/ 4513340 h 6299497"/>
              <a:gd name="connsiteX2107" fmla="*/ 4028223 w 5016853"/>
              <a:gd name="connsiteY2107" fmla="*/ 4516226 h 6299497"/>
              <a:gd name="connsiteX2108" fmla="*/ 4024450 w 5016853"/>
              <a:gd name="connsiteY2108" fmla="*/ 4556125 h 6299497"/>
              <a:gd name="connsiteX2109" fmla="*/ 3999954 w 5016853"/>
              <a:gd name="connsiteY2109" fmla="*/ 4534596 h 6299497"/>
              <a:gd name="connsiteX2110" fmla="*/ 3981413 w 5016853"/>
              <a:gd name="connsiteY2110" fmla="*/ 4508141 h 6299497"/>
              <a:gd name="connsiteX2111" fmla="*/ 3975727 w 5016853"/>
              <a:gd name="connsiteY2111" fmla="*/ 4529561 h 6299497"/>
              <a:gd name="connsiteX2112" fmla="*/ 3994061 w 5016853"/>
              <a:gd name="connsiteY2112" fmla="*/ 4567890 h 6299497"/>
              <a:gd name="connsiteX2113" fmla="*/ 3959355 w 5016853"/>
              <a:gd name="connsiteY2113" fmla="*/ 4644661 h 6299497"/>
              <a:gd name="connsiteX2114" fmla="*/ 3904174 w 5016853"/>
              <a:gd name="connsiteY2114" fmla="*/ 4705773 h 6299497"/>
              <a:gd name="connsiteX2115" fmla="*/ 3892601 w 5016853"/>
              <a:gd name="connsiteY2115" fmla="*/ 4736243 h 6299497"/>
              <a:gd name="connsiteX2116" fmla="*/ 3873639 w 5016853"/>
              <a:gd name="connsiteY2116" fmla="*/ 4757780 h 6299497"/>
              <a:gd name="connsiteX2117" fmla="*/ 3870980 w 5016853"/>
              <a:gd name="connsiteY2117" fmla="*/ 4752039 h 6299497"/>
              <a:gd name="connsiteX2118" fmla="*/ 3871041 w 5016853"/>
              <a:gd name="connsiteY2118" fmla="*/ 4746555 h 6299497"/>
              <a:gd name="connsiteX2119" fmla="*/ 3856876 w 5016853"/>
              <a:gd name="connsiteY2119" fmla="*/ 4741557 h 6299497"/>
              <a:gd name="connsiteX2120" fmla="*/ 3844622 w 5016853"/>
              <a:gd name="connsiteY2120" fmla="*/ 4755036 h 6299497"/>
              <a:gd name="connsiteX2121" fmla="*/ 3867612 w 5016853"/>
              <a:gd name="connsiteY2121" fmla="*/ 4782827 h 6299497"/>
              <a:gd name="connsiteX2122" fmla="*/ 3850808 w 5016853"/>
              <a:gd name="connsiteY2122" fmla="*/ 4834759 h 6299497"/>
              <a:gd name="connsiteX2123" fmla="*/ 3818454 w 5016853"/>
              <a:gd name="connsiteY2123" fmla="*/ 4876988 h 6299497"/>
              <a:gd name="connsiteX2124" fmla="*/ 3824974 w 5016853"/>
              <a:gd name="connsiteY2124" fmla="*/ 4909625 h 6299497"/>
              <a:gd name="connsiteX2125" fmla="*/ 3823848 w 5016853"/>
              <a:gd name="connsiteY2125" fmla="*/ 4936051 h 6299497"/>
              <a:gd name="connsiteX2126" fmla="*/ 3810222 w 5016853"/>
              <a:gd name="connsiteY2126" fmla="*/ 4930188 h 6299497"/>
              <a:gd name="connsiteX2127" fmla="*/ 3799829 w 5016853"/>
              <a:gd name="connsiteY2127" fmla="*/ 4919141 h 6299497"/>
              <a:gd name="connsiteX2128" fmla="*/ 3790359 w 5016853"/>
              <a:gd name="connsiteY2128" fmla="*/ 4961245 h 6299497"/>
              <a:gd name="connsiteX2129" fmla="*/ 3770522 w 5016853"/>
              <a:gd name="connsiteY2129" fmla="*/ 4996880 h 6299497"/>
              <a:gd name="connsiteX2130" fmla="*/ 3755130 w 5016853"/>
              <a:gd name="connsiteY2130" fmla="*/ 4966149 h 6299497"/>
              <a:gd name="connsiteX2131" fmla="*/ 3769441 w 5016853"/>
              <a:gd name="connsiteY2131" fmla="*/ 4930906 h 6299497"/>
              <a:gd name="connsiteX2132" fmla="*/ 3763155 w 5016853"/>
              <a:gd name="connsiteY2132" fmla="*/ 4924823 h 6299497"/>
              <a:gd name="connsiteX2133" fmla="*/ 3759588 w 5016853"/>
              <a:gd name="connsiteY2133" fmla="*/ 4918996 h 6299497"/>
              <a:gd name="connsiteX2134" fmla="*/ 3771523 w 5016853"/>
              <a:gd name="connsiteY2134" fmla="*/ 4913720 h 6299497"/>
              <a:gd name="connsiteX2135" fmla="*/ 3785664 w 5016853"/>
              <a:gd name="connsiteY2135" fmla="*/ 4914142 h 6299497"/>
              <a:gd name="connsiteX2136" fmla="*/ 3795723 w 5016853"/>
              <a:gd name="connsiteY2136" fmla="*/ 4880328 h 6299497"/>
              <a:gd name="connsiteX2137" fmla="*/ 3813943 w 5016853"/>
              <a:gd name="connsiteY2137" fmla="*/ 4847284 h 6299497"/>
              <a:gd name="connsiteX2138" fmla="*/ 3812533 w 5016853"/>
              <a:gd name="connsiteY2138" fmla="*/ 4838002 h 6299497"/>
              <a:gd name="connsiteX2139" fmla="*/ 3808403 w 5016853"/>
              <a:gd name="connsiteY2139" fmla="*/ 4828463 h 6299497"/>
              <a:gd name="connsiteX2140" fmla="*/ 3779927 w 5016853"/>
              <a:gd name="connsiteY2140" fmla="*/ 4858706 h 6299497"/>
              <a:gd name="connsiteX2141" fmla="*/ 3761449 w 5016853"/>
              <a:gd name="connsiteY2141" fmla="*/ 4860619 h 6299497"/>
              <a:gd name="connsiteX2142" fmla="*/ 3756647 w 5016853"/>
              <a:gd name="connsiteY2142" fmla="*/ 4911399 h 6299497"/>
              <a:gd name="connsiteX2143" fmla="*/ 3718271 w 5016853"/>
              <a:gd name="connsiteY2143" fmla="*/ 4954429 h 6299497"/>
              <a:gd name="connsiteX2144" fmla="*/ 3692981 w 5016853"/>
              <a:gd name="connsiteY2144" fmla="*/ 5004188 h 6299497"/>
              <a:gd name="connsiteX2145" fmla="*/ 3684011 w 5016853"/>
              <a:gd name="connsiteY2145" fmla="*/ 5021637 h 6299497"/>
              <a:gd name="connsiteX2146" fmla="*/ 3675043 w 5016853"/>
              <a:gd name="connsiteY2146" fmla="*/ 5039087 h 6299497"/>
              <a:gd name="connsiteX2147" fmla="*/ 3661418 w 5016853"/>
              <a:gd name="connsiteY2147" fmla="*/ 5067075 h 6299497"/>
              <a:gd name="connsiteX2148" fmla="*/ 3665045 w 5016853"/>
              <a:gd name="connsiteY2148" fmla="*/ 5067418 h 6299497"/>
              <a:gd name="connsiteX2149" fmla="*/ 3656075 w 5016853"/>
              <a:gd name="connsiteY2149" fmla="*/ 5084868 h 6299497"/>
              <a:gd name="connsiteX2150" fmla="*/ 3647107 w 5016853"/>
              <a:gd name="connsiteY2150" fmla="*/ 5102318 h 6299497"/>
              <a:gd name="connsiteX2151" fmla="*/ 3643878 w 5016853"/>
              <a:gd name="connsiteY2151" fmla="*/ 5117108 h 6299497"/>
              <a:gd name="connsiteX2152" fmla="*/ 3630541 w 5016853"/>
              <a:gd name="connsiteY2152" fmla="*/ 5122708 h 6299497"/>
              <a:gd name="connsiteX2153" fmla="*/ 3625848 w 5016853"/>
              <a:gd name="connsiteY2153" fmla="*/ 5143307 h 6299497"/>
              <a:gd name="connsiteX2154" fmla="*/ 3606377 w 5016853"/>
              <a:gd name="connsiteY2154" fmla="*/ 5146040 h 6299497"/>
              <a:gd name="connsiteX2155" fmla="*/ 3602605 w 5016853"/>
              <a:gd name="connsiteY2155" fmla="*/ 5185940 h 6299497"/>
              <a:gd name="connsiteX2156" fmla="*/ 3585155 w 5016853"/>
              <a:gd name="connsiteY2156" fmla="*/ 5176970 h 6299497"/>
              <a:gd name="connsiteX2157" fmla="*/ 3558591 w 5016853"/>
              <a:gd name="connsiteY2157" fmla="*/ 5225693 h 6299497"/>
              <a:gd name="connsiteX2158" fmla="*/ 3565159 w 5016853"/>
              <a:gd name="connsiteY2158" fmla="*/ 5233633 h 6299497"/>
              <a:gd name="connsiteX2159" fmla="*/ 3549622 w 5016853"/>
              <a:gd name="connsiteY2159" fmla="*/ 5243142 h 6299497"/>
              <a:gd name="connsiteX2160" fmla="*/ 3540996 w 5016853"/>
              <a:gd name="connsiteY2160" fmla="*/ 5256966 h 6299497"/>
              <a:gd name="connsiteX2161" fmla="*/ 3549477 w 5016853"/>
              <a:gd name="connsiteY2161" fmla="*/ 5283384 h 6299497"/>
              <a:gd name="connsiteX2162" fmla="*/ 3543106 w 5016853"/>
              <a:gd name="connsiteY2162" fmla="*/ 5312058 h 6299497"/>
              <a:gd name="connsiteX2163" fmla="*/ 3527225 w 5016853"/>
              <a:gd name="connsiteY2163" fmla="*/ 5325194 h 6299497"/>
              <a:gd name="connsiteX2164" fmla="*/ 3500464 w 5016853"/>
              <a:gd name="connsiteY2164" fmla="*/ 5337303 h 6299497"/>
              <a:gd name="connsiteX2165" fmla="*/ 3502178 w 5016853"/>
              <a:gd name="connsiteY2165" fmla="*/ 5319167 h 6299497"/>
              <a:gd name="connsiteX2166" fmla="*/ 3490954 w 5016853"/>
              <a:gd name="connsiteY2166" fmla="*/ 5321765 h 6299497"/>
              <a:gd name="connsiteX2167" fmla="*/ 3477586 w 5016853"/>
              <a:gd name="connsiteY2167" fmla="*/ 5347033 h 6299497"/>
              <a:gd name="connsiteX2168" fmla="*/ 3464733 w 5016853"/>
              <a:gd name="connsiteY2168" fmla="*/ 5366860 h 6299497"/>
              <a:gd name="connsiteX2169" fmla="*/ 3461903 w 5016853"/>
              <a:gd name="connsiteY2169" fmla="*/ 5362933 h 6299497"/>
              <a:gd name="connsiteX2170" fmla="*/ 3461792 w 5016853"/>
              <a:gd name="connsiteY2170" fmla="*/ 5359263 h 6299497"/>
              <a:gd name="connsiteX2171" fmla="*/ 3451853 w 5016853"/>
              <a:gd name="connsiteY2171" fmla="*/ 5348260 h 6299497"/>
              <a:gd name="connsiteX2172" fmla="*/ 3464192 w 5016853"/>
              <a:gd name="connsiteY2172" fmla="*/ 5333874 h 6299497"/>
              <a:gd name="connsiteX2173" fmla="*/ 3452771 w 5016853"/>
              <a:gd name="connsiteY2173" fmla="*/ 5299857 h 6299497"/>
              <a:gd name="connsiteX2174" fmla="*/ 3469680 w 5016853"/>
              <a:gd name="connsiteY2174" fmla="*/ 5275839 h 6299497"/>
              <a:gd name="connsiteX2175" fmla="*/ 3445319 w 5016853"/>
              <a:gd name="connsiteY2175" fmla="*/ 5262557 h 6299497"/>
              <a:gd name="connsiteX2176" fmla="*/ 3429494 w 5016853"/>
              <a:gd name="connsiteY2176" fmla="*/ 5294454 h 6299497"/>
              <a:gd name="connsiteX2177" fmla="*/ 3413413 w 5016853"/>
              <a:gd name="connsiteY2177" fmla="*/ 5329072 h 6299497"/>
              <a:gd name="connsiteX2178" fmla="*/ 3378749 w 5016853"/>
              <a:gd name="connsiteY2178" fmla="*/ 5371539 h 6299497"/>
              <a:gd name="connsiteX2179" fmla="*/ 3346805 w 5016853"/>
              <a:gd name="connsiteY2179" fmla="*/ 5414263 h 6299497"/>
              <a:gd name="connsiteX2180" fmla="*/ 3332666 w 5016853"/>
              <a:gd name="connsiteY2180" fmla="*/ 5447692 h 6299497"/>
              <a:gd name="connsiteX2181" fmla="*/ 3308674 w 5016853"/>
              <a:gd name="connsiteY2181" fmla="*/ 5469211 h 6299497"/>
              <a:gd name="connsiteX2182" fmla="*/ 3312614 w 5016853"/>
              <a:gd name="connsiteY2182" fmla="*/ 5485594 h 6299497"/>
              <a:gd name="connsiteX2183" fmla="*/ 3316812 w 5016853"/>
              <a:gd name="connsiteY2183" fmla="*/ 5499257 h 6299497"/>
              <a:gd name="connsiteX2184" fmla="*/ 3320500 w 5016853"/>
              <a:gd name="connsiteY2184" fmla="*/ 5494116 h 6299497"/>
              <a:gd name="connsiteX2185" fmla="*/ 3321467 w 5016853"/>
              <a:gd name="connsiteY2185" fmla="*/ 5488718 h 6299497"/>
              <a:gd name="connsiteX2186" fmla="*/ 3363611 w 5016853"/>
              <a:gd name="connsiteY2186" fmla="*/ 5430033 h 6299497"/>
              <a:gd name="connsiteX2187" fmla="*/ 3395131 w 5016853"/>
              <a:gd name="connsiteY2187" fmla="*/ 5367599 h 6299497"/>
              <a:gd name="connsiteX2188" fmla="*/ 3413267 w 5016853"/>
              <a:gd name="connsiteY2188" fmla="*/ 5369313 h 6299497"/>
              <a:gd name="connsiteX2189" fmla="*/ 3442071 w 5016853"/>
              <a:gd name="connsiteY2189" fmla="*/ 5374324 h 6299497"/>
              <a:gd name="connsiteX2190" fmla="*/ 3458705 w 5016853"/>
              <a:gd name="connsiteY2190" fmla="*/ 5391908 h 6299497"/>
              <a:gd name="connsiteX2191" fmla="*/ 3442827 w 5016853"/>
              <a:gd name="connsiteY2191" fmla="*/ 5438896 h 6299497"/>
              <a:gd name="connsiteX2192" fmla="*/ 3413861 w 5016853"/>
              <a:gd name="connsiteY2192" fmla="*/ 5479156 h 6299497"/>
              <a:gd name="connsiteX2193" fmla="*/ 3417072 w 5016853"/>
              <a:gd name="connsiteY2193" fmla="*/ 5503247 h 6299497"/>
              <a:gd name="connsiteX2194" fmla="*/ 3420284 w 5016853"/>
              <a:gd name="connsiteY2194" fmla="*/ 5527337 h 6299497"/>
              <a:gd name="connsiteX2195" fmla="*/ 3395580 w 5016853"/>
              <a:gd name="connsiteY2195" fmla="*/ 5517683 h 6299497"/>
              <a:gd name="connsiteX2196" fmla="*/ 3388523 w 5016853"/>
              <a:gd name="connsiteY2196" fmla="*/ 5553611 h 6299497"/>
              <a:gd name="connsiteX2197" fmla="*/ 3370585 w 5016853"/>
              <a:gd name="connsiteY2197" fmla="*/ 5588511 h 6299497"/>
              <a:gd name="connsiteX2198" fmla="*/ 3354850 w 5016853"/>
              <a:gd name="connsiteY2198" fmla="*/ 5561407 h 6299497"/>
              <a:gd name="connsiteX2199" fmla="*/ 3368818 w 5016853"/>
              <a:gd name="connsiteY2199" fmla="*/ 5529791 h 6299497"/>
              <a:gd name="connsiteX2200" fmla="*/ 3362531 w 5016853"/>
              <a:gd name="connsiteY2200" fmla="*/ 5523707 h 6299497"/>
              <a:gd name="connsiteX2201" fmla="*/ 3358966 w 5016853"/>
              <a:gd name="connsiteY2201" fmla="*/ 5517881 h 6299497"/>
              <a:gd name="connsiteX2202" fmla="*/ 3369086 w 5016853"/>
              <a:gd name="connsiteY2202" fmla="*/ 5512433 h 6299497"/>
              <a:gd name="connsiteX2203" fmla="*/ 3381413 w 5016853"/>
              <a:gd name="connsiteY2203" fmla="*/ 5512685 h 6299497"/>
              <a:gd name="connsiteX2204" fmla="*/ 3409007 w 5016853"/>
              <a:gd name="connsiteY2204" fmla="*/ 5453080 h 6299497"/>
              <a:gd name="connsiteX2205" fmla="*/ 3406751 w 5016853"/>
              <a:gd name="connsiteY2205" fmla="*/ 5438229 h 6299497"/>
              <a:gd name="connsiteX2206" fmla="*/ 3393958 w 5016853"/>
              <a:gd name="connsiteY2206" fmla="*/ 5418721 h 6299497"/>
              <a:gd name="connsiteX2207" fmla="*/ 3374107 w 5016853"/>
              <a:gd name="connsiteY2207" fmla="*/ 5435143 h 6299497"/>
              <a:gd name="connsiteX2208" fmla="*/ 3356024 w 5016853"/>
              <a:gd name="connsiteY2208" fmla="*/ 5510284 h 6299497"/>
              <a:gd name="connsiteX2209" fmla="*/ 3321164 w 5016853"/>
              <a:gd name="connsiteY2209" fmla="*/ 5549988 h 6299497"/>
              <a:gd name="connsiteX2210" fmla="*/ 3296671 w 5016853"/>
              <a:gd name="connsiteY2210" fmla="*/ 5596160 h 6299497"/>
              <a:gd name="connsiteX2211" fmla="*/ 3285080 w 5016853"/>
              <a:gd name="connsiteY2211" fmla="*/ 5631660 h 6299497"/>
              <a:gd name="connsiteX2212" fmla="*/ 3268049 w 5016853"/>
              <a:gd name="connsiteY2212" fmla="*/ 5666646 h 6299497"/>
              <a:gd name="connsiteX2213" fmla="*/ 3216095 w 5016853"/>
              <a:gd name="connsiteY2213" fmla="*/ 5712967 h 6299497"/>
              <a:gd name="connsiteX2214" fmla="*/ 3183846 w 5016853"/>
              <a:gd name="connsiteY2214" fmla="*/ 5783109 h 6299497"/>
              <a:gd name="connsiteX2215" fmla="*/ 3175146 w 5016853"/>
              <a:gd name="connsiteY2215" fmla="*/ 5783202 h 6299497"/>
              <a:gd name="connsiteX2216" fmla="*/ 3168652 w 5016853"/>
              <a:gd name="connsiteY2216" fmla="*/ 5788992 h 6299497"/>
              <a:gd name="connsiteX2217" fmla="*/ 3173860 w 5016853"/>
              <a:gd name="connsiteY2217" fmla="*/ 5796804 h 6299497"/>
              <a:gd name="connsiteX2218" fmla="*/ 3181789 w 5016853"/>
              <a:gd name="connsiteY2218" fmla="*/ 5804872 h 6299497"/>
              <a:gd name="connsiteX2219" fmla="*/ 3139832 w 5016853"/>
              <a:gd name="connsiteY2219" fmla="*/ 5822863 h 6299497"/>
              <a:gd name="connsiteX2220" fmla="*/ 3114442 w 5016853"/>
              <a:gd name="connsiteY2220" fmla="*/ 5820462 h 6299497"/>
              <a:gd name="connsiteX2221" fmla="*/ 3124476 w 5016853"/>
              <a:gd name="connsiteY2221" fmla="*/ 5782070 h 6299497"/>
              <a:gd name="connsiteX2222" fmla="*/ 3130613 w 5016853"/>
              <a:gd name="connsiteY2222" fmla="*/ 5726843 h 6299497"/>
              <a:gd name="connsiteX2223" fmla="*/ 3105850 w 5016853"/>
              <a:gd name="connsiteY2223" fmla="*/ 5756522 h 6299497"/>
              <a:gd name="connsiteX2224" fmla="*/ 3091453 w 5016853"/>
              <a:gd name="connsiteY2224" fmla="*/ 5792672 h 6299497"/>
              <a:gd name="connsiteX2225" fmla="*/ 3039842 w 5016853"/>
              <a:gd name="connsiteY2225" fmla="*/ 5835366 h 6299497"/>
              <a:gd name="connsiteX2226" fmla="*/ 3014661 w 5016853"/>
              <a:gd name="connsiteY2226" fmla="*/ 5854943 h 6299497"/>
              <a:gd name="connsiteX2227" fmla="*/ 3003082 w 5016853"/>
              <a:gd name="connsiteY2227" fmla="*/ 5875806 h 6299497"/>
              <a:gd name="connsiteX2228" fmla="*/ 2988574 w 5016853"/>
              <a:gd name="connsiteY2228" fmla="*/ 5874434 h 6299497"/>
              <a:gd name="connsiteX2229" fmla="*/ 2979133 w 5016853"/>
              <a:gd name="connsiteY2229" fmla="*/ 5896871 h 6299497"/>
              <a:gd name="connsiteX2230" fmla="*/ 2969950 w 5016853"/>
              <a:gd name="connsiteY2230" fmla="*/ 5916588 h 6299497"/>
              <a:gd name="connsiteX2231" fmla="*/ 2942502 w 5016853"/>
              <a:gd name="connsiteY2231" fmla="*/ 5935949 h 6299497"/>
              <a:gd name="connsiteX2232" fmla="*/ 2930737 w 5016853"/>
              <a:gd name="connsiteY2232" fmla="*/ 5905561 h 6299497"/>
              <a:gd name="connsiteX2233" fmla="*/ 2920884 w 5016853"/>
              <a:gd name="connsiteY2233" fmla="*/ 5893651 h 6299497"/>
              <a:gd name="connsiteX2234" fmla="*/ 2937567 w 5016853"/>
              <a:gd name="connsiteY2234" fmla="*/ 5852685 h 6299497"/>
              <a:gd name="connsiteX2235" fmla="*/ 2954505 w 5016853"/>
              <a:gd name="connsiteY2235" fmla="*/ 5808999 h 6299497"/>
              <a:gd name="connsiteX2236" fmla="*/ 2954395 w 5016853"/>
              <a:gd name="connsiteY2236" fmla="*/ 5805330 h 6299497"/>
              <a:gd name="connsiteX2237" fmla="*/ 2951564 w 5016853"/>
              <a:gd name="connsiteY2237" fmla="*/ 5801403 h 6299497"/>
              <a:gd name="connsiteX2238" fmla="*/ 2943239 w 5016853"/>
              <a:gd name="connsiteY2238" fmla="*/ 5812052 h 6299497"/>
              <a:gd name="connsiteX2239" fmla="*/ 2934655 w 5016853"/>
              <a:gd name="connsiteY2239" fmla="*/ 5825421 h 6299497"/>
              <a:gd name="connsiteX2240" fmla="*/ 2926372 w 5016853"/>
              <a:gd name="connsiteY2240" fmla="*/ 5835616 h 6299497"/>
              <a:gd name="connsiteX2241" fmla="*/ 2924957 w 5016853"/>
              <a:gd name="connsiteY2241" fmla="*/ 5850579 h 6299497"/>
              <a:gd name="connsiteX2242" fmla="*/ 2913432 w 5016853"/>
              <a:gd name="connsiteY2242" fmla="*/ 5856351 h 6299497"/>
              <a:gd name="connsiteX2243" fmla="*/ 2898238 w 5016853"/>
              <a:gd name="connsiteY2243" fmla="*/ 5862232 h 6299497"/>
              <a:gd name="connsiteX2244" fmla="*/ 2861624 w 5016853"/>
              <a:gd name="connsiteY2244" fmla="*/ 5862431 h 6299497"/>
              <a:gd name="connsiteX2245" fmla="*/ 2847999 w 5016853"/>
              <a:gd name="connsiteY2245" fmla="*/ 5890419 h 6299497"/>
              <a:gd name="connsiteX2246" fmla="*/ 2831231 w 5016853"/>
              <a:gd name="connsiteY2246" fmla="*/ 5898440 h 6299497"/>
              <a:gd name="connsiteX2247" fmla="*/ 2816925 w 5016853"/>
              <a:gd name="connsiteY2247" fmla="*/ 5909438 h 6299497"/>
              <a:gd name="connsiteX2248" fmla="*/ 2804836 w 5016853"/>
              <a:gd name="connsiteY2248" fmla="*/ 5911497 h 6299497"/>
              <a:gd name="connsiteX2249" fmla="*/ 2797417 w 5016853"/>
              <a:gd name="connsiteY2249" fmla="*/ 5922232 h 6299497"/>
              <a:gd name="connsiteX2250" fmla="*/ 2799672 w 5016853"/>
              <a:gd name="connsiteY2250" fmla="*/ 5937084 h 6299497"/>
              <a:gd name="connsiteX2251" fmla="*/ 2767027 w 5016853"/>
              <a:gd name="connsiteY2251" fmla="*/ 5933997 h 6299497"/>
              <a:gd name="connsiteX2252" fmla="*/ 2780414 w 5016853"/>
              <a:gd name="connsiteY2252" fmla="*/ 5903699 h 6299497"/>
              <a:gd name="connsiteX2253" fmla="*/ 2779426 w 5016853"/>
              <a:gd name="connsiteY2253" fmla="*/ 5880276 h 6299497"/>
              <a:gd name="connsiteX2254" fmla="*/ 2768613 w 5016853"/>
              <a:gd name="connsiteY2254" fmla="*/ 5883371 h 6299497"/>
              <a:gd name="connsiteX2255" fmla="*/ 2760262 w 5016853"/>
              <a:gd name="connsiteY2255" fmla="*/ 5889443 h 6299497"/>
              <a:gd name="connsiteX2256" fmla="*/ 2748892 w 5016853"/>
              <a:gd name="connsiteY2256" fmla="*/ 5932283 h 6299497"/>
              <a:gd name="connsiteX2257" fmla="*/ 2728356 w 5016853"/>
              <a:gd name="connsiteY2257" fmla="*/ 5955958 h 6299497"/>
              <a:gd name="connsiteX2258" fmla="*/ 2720257 w 5016853"/>
              <a:gd name="connsiteY2258" fmla="*/ 5983553 h 6299497"/>
              <a:gd name="connsiteX2259" fmla="*/ 2701792 w 5016853"/>
              <a:gd name="connsiteY2259" fmla="*/ 6004679 h 6299497"/>
              <a:gd name="connsiteX2260" fmla="*/ 2699048 w 5016853"/>
              <a:gd name="connsiteY2260" fmla="*/ 6033697 h 6299497"/>
              <a:gd name="connsiteX2261" fmla="*/ 2680767 w 5016853"/>
              <a:gd name="connsiteY2261" fmla="*/ 6072223 h 6299497"/>
              <a:gd name="connsiteX2262" fmla="*/ 2663778 w 5016853"/>
              <a:gd name="connsiteY2262" fmla="*/ 6072904 h 6299497"/>
              <a:gd name="connsiteX2263" fmla="*/ 2653663 w 5016853"/>
              <a:gd name="connsiteY2263" fmla="*/ 6087959 h 6299497"/>
              <a:gd name="connsiteX2264" fmla="*/ 2628813 w 5016853"/>
              <a:gd name="connsiteY2264" fmla="*/ 6118545 h 6299497"/>
              <a:gd name="connsiteX2265" fmla="*/ 2600826 w 5016853"/>
              <a:gd name="connsiteY2265" fmla="*/ 6104920 h 6299497"/>
              <a:gd name="connsiteX2266" fmla="*/ 2614204 w 5016853"/>
              <a:gd name="connsiteY2266" fmla="*/ 6065015 h 6299497"/>
              <a:gd name="connsiteX2267" fmla="*/ 2629790 w 5016853"/>
              <a:gd name="connsiteY2267" fmla="*/ 6030808 h 6299497"/>
              <a:gd name="connsiteX2268" fmla="*/ 2646013 w 5016853"/>
              <a:gd name="connsiteY2268" fmla="*/ 6014044 h 6299497"/>
              <a:gd name="connsiteX2269" fmla="*/ 2675073 w 5016853"/>
              <a:gd name="connsiteY2269" fmla="*/ 6016334 h 6299497"/>
              <a:gd name="connsiteX2270" fmla="*/ 2672775 w 5016853"/>
              <a:gd name="connsiteY2270" fmla="*/ 6001936 h 6299497"/>
              <a:gd name="connsiteX2271" fmla="*/ 2690713 w 5016853"/>
              <a:gd name="connsiteY2271" fmla="*/ 5967036 h 6299497"/>
              <a:gd name="connsiteX2272" fmla="*/ 2676204 w 5016853"/>
              <a:gd name="connsiteY2272" fmla="*/ 5965665 h 6299497"/>
              <a:gd name="connsiteX2273" fmla="*/ 2692427 w 5016853"/>
              <a:gd name="connsiteY2273" fmla="*/ 5948900 h 6299497"/>
              <a:gd name="connsiteX2274" fmla="*/ 2695857 w 5016853"/>
              <a:gd name="connsiteY2274" fmla="*/ 5912629 h 6299497"/>
              <a:gd name="connsiteX2275" fmla="*/ 2722961 w 5016853"/>
              <a:gd name="connsiteY2275" fmla="*/ 5896895 h 6299497"/>
              <a:gd name="connsiteX2276" fmla="*/ 2726048 w 5016853"/>
              <a:gd name="connsiteY2276" fmla="*/ 5864250 h 6299497"/>
              <a:gd name="connsiteX2277" fmla="*/ 2754182 w 5016853"/>
              <a:gd name="connsiteY2277" fmla="*/ 5837634 h 6299497"/>
              <a:gd name="connsiteX2278" fmla="*/ 2767807 w 5016853"/>
              <a:gd name="connsiteY2278" fmla="*/ 5809646 h 6299497"/>
              <a:gd name="connsiteX2279" fmla="*/ 2760441 w 5016853"/>
              <a:gd name="connsiteY2279" fmla="*/ 5771438 h 6299497"/>
              <a:gd name="connsiteX2280" fmla="*/ 2775352 w 5016853"/>
              <a:gd name="connsiteY2280" fmla="*/ 5729848 h 6299497"/>
              <a:gd name="connsiteX2281" fmla="*/ 2788376 w 5016853"/>
              <a:gd name="connsiteY2281" fmla="*/ 5708207 h 6299497"/>
              <a:gd name="connsiteX2282" fmla="*/ 2791034 w 5016853"/>
              <a:gd name="connsiteY2282" fmla="*/ 5680098 h 6299497"/>
              <a:gd name="connsiteX2283" fmla="*/ 2803484 w 5016853"/>
              <a:gd name="connsiteY2283" fmla="*/ 5669381 h 6299497"/>
              <a:gd name="connsiteX2284" fmla="*/ 2808286 w 5016853"/>
              <a:gd name="connsiteY2284" fmla="*/ 5652452 h 6299497"/>
              <a:gd name="connsiteX2285" fmla="*/ 2802575 w 5016853"/>
              <a:gd name="connsiteY2285" fmla="*/ 5635444 h 6299497"/>
              <a:gd name="connsiteX2286" fmla="*/ 2796864 w 5016853"/>
              <a:gd name="connsiteY2286" fmla="*/ 5618436 h 6299497"/>
              <a:gd name="connsiteX2287" fmla="*/ 2774282 w 5016853"/>
              <a:gd name="connsiteY2287" fmla="*/ 5649237 h 6299497"/>
              <a:gd name="connsiteX2288" fmla="*/ 2754419 w 5016853"/>
              <a:gd name="connsiteY2288" fmla="*/ 5680295 h 6299497"/>
              <a:gd name="connsiteX2289" fmla="*/ 2740127 w 5016853"/>
              <a:gd name="connsiteY2289" fmla="*/ 5710508 h 6299497"/>
              <a:gd name="connsiteX2290" fmla="*/ 2713004 w 5016853"/>
              <a:gd name="connsiteY2290" fmla="*/ 5731273 h 6299497"/>
              <a:gd name="connsiteX2291" fmla="*/ 2708546 w 5016853"/>
              <a:gd name="connsiteY2291" fmla="*/ 5778426 h 6299497"/>
              <a:gd name="connsiteX2292" fmla="*/ 2646942 w 5016853"/>
              <a:gd name="connsiteY2292" fmla="*/ 5825207 h 6299497"/>
              <a:gd name="connsiteX2293" fmla="*/ 2612433 w 5016853"/>
              <a:gd name="connsiteY2293" fmla="*/ 5904741 h 6299497"/>
              <a:gd name="connsiteX2294" fmla="*/ 2578588 w 5016853"/>
              <a:gd name="connsiteY2294" fmla="*/ 5914350 h 6299497"/>
              <a:gd name="connsiteX2295" fmla="*/ 2544743 w 5016853"/>
              <a:gd name="connsiteY2295" fmla="*/ 5923959 h 6299497"/>
              <a:gd name="connsiteX2296" fmla="*/ 2540971 w 5016853"/>
              <a:gd name="connsiteY2296" fmla="*/ 5963857 h 6299497"/>
              <a:gd name="connsiteX2297" fmla="*/ 2530090 w 5016853"/>
              <a:gd name="connsiteY2297" fmla="*/ 5962828 h 6299497"/>
              <a:gd name="connsiteX2298" fmla="*/ 2517910 w 5016853"/>
              <a:gd name="connsiteY2298" fmla="*/ 5956187 h 6299497"/>
              <a:gd name="connsiteX2299" fmla="*/ 2517639 w 5016853"/>
              <a:gd name="connsiteY2299" fmla="*/ 5939694 h 6299497"/>
              <a:gd name="connsiteX2300" fmla="*/ 2531264 w 5016853"/>
              <a:gd name="connsiteY2300" fmla="*/ 5911706 h 6299497"/>
              <a:gd name="connsiteX2301" fmla="*/ 2528512 w 5016853"/>
              <a:gd name="connsiteY2301" fmla="*/ 5897265 h 6299497"/>
              <a:gd name="connsiteX2302" fmla="*/ 2522783 w 5016853"/>
              <a:gd name="connsiteY2302" fmla="*/ 5885286 h 6299497"/>
              <a:gd name="connsiteX2303" fmla="*/ 2521754 w 5016853"/>
              <a:gd name="connsiteY2303" fmla="*/ 5896168 h 6299497"/>
              <a:gd name="connsiteX2304" fmla="*/ 2490423 w 5016853"/>
              <a:gd name="connsiteY2304" fmla="*/ 5917908 h 6299497"/>
              <a:gd name="connsiteX2305" fmla="*/ 2469457 w 5016853"/>
              <a:gd name="connsiteY2305" fmla="*/ 5946117 h 6299497"/>
              <a:gd name="connsiteX2306" fmla="*/ 2456494 w 5016853"/>
              <a:gd name="connsiteY2306" fmla="*/ 5962274 h 6299497"/>
              <a:gd name="connsiteX2307" fmla="*/ 2451177 w 5016853"/>
              <a:gd name="connsiteY2307" fmla="*/ 5984643 h 6299497"/>
              <a:gd name="connsiteX2308" fmla="*/ 2424415 w 5016853"/>
              <a:gd name="connsiteY2308" fmla="*/ 5996752 h 6299497"/>
              <a:gd name="connsiteX2309" fmla="*/ 2419398 w 5016853"/>
              <a:gd name="connsiteY2309" fmla="*/ 6015947 h 6299497"/>
              <a:gd name="connsiteX2310" fmla="*/ 2406476 w 5016853"/>
              <a:gd name="connsiteY2310" fmla="*/ 6031651 h 6299497"/>
              <a:gd name="connsiteX2311" fmla="*/ 2403733 w 5016853"/>
              <a:gd name="connsiteY2311" fmla="*/ 6060668 h 6299497"/>
              <a:gd name="connsiteX2312" fmla="*/ 2388196 w 5016853"/>
              <a:gd name="connsiteY2312" fmla="*/ 6070178 h 6299497"/>
              <a:gd name="connsiteX2313" fmla="*/ 2373861 w 5016853"/>
              <a:gd name="connsiteY2313" fmla="*/ 6100843 h 6299497"/>
              <a:gd name="connsiteX2314" fmla="*/ 2346437 w 5016853"/>
              <a:gd name="connsiteY2314" fmla="*/ 6124782 h 6299497"/>
              <a:gd name="connsiteX2315" fmla="*/ 2316411 w 5016853"/>
              <a:gd name="connsiteY2315" fmla="*/ 6161741 h 6299497"/>
              <a:gd name="connsiteX2316" fmla="*/ 2281201 w 5016853"/>
              <a:gd name="connsiteY2316" fmla="*/ 6195465 h 6299497"/>
              <a:gd name="connsiteX2317" fmla="*/ 2278170 w 5016853"/>
              <a:gd name="connsiteY2317" fmla="*/ 6213019 h 6299497"/>
              <a:gd name="connsiteX2318" fmla="*/ 2267233 w 5016853"/>
              <a:gd name="connsiteY2318" fmla="*/ 6227081 h 6299497"/>
              <a:gd name="connsiteX2319" fmla="*/ 2254994 w 5016853"/>
              <a:gd name="connsiteY2319" fmla="*/ 6259774 h 6299497"/>
              <a:gd name="connsiteX2320" fmla="*/ 2232387 w 5016853"/>
              <a:gd name="connsiteY2320" fmla="*/ 6285999 h 6299497"/>
              <a:gd name="connsiteX2321" fmla="*/ 2228723 w 5016853"/>
              <a:gd name="connsiteY2321" fmla="*/ 6295716 h 6299497"/>
              <a:gd name="connsiteX2322" fmla="*/ 2220134 w 5016853"/>
              <a:gd name="connsiteY2322" fmla="*/ 6299478 h 6299497"/>
              <a:gd name="connsiteX2323" fmla="*/ 2209595 w 5016853"/>
              <a:gd name="connsiteY2323" fmla="*/ 6294822 h 6299497"/>
              <a:gd name="connsiteX2324" fmla="*/ 2223906 w 5016853"/>
              <a:gd name="connsiteY2324" fmla="*/ 6259580 h 6299497"/>
              <a:gd name="connsiteX2325" fmla="*/ 2233481 w 5016853"/>
              <a:gd name="connsiteY2325" fmla="*/ 6245389 h 6299497"/>
              <a:gd name="connsiteX2326" fmla="*/ 2237874 w 5016853"/>
              <a:gd name="connsiteY2326" fmla="*/ 6227964 h 6299497"/>
              <a:gd name="connsiteX2327" fmla="*/ 2255469 w 5016853"/>
              <a:gd name="connsiteY2327" fmla="*/ 6196692 h 6299497"/>
              <a:gd name="connsiteX2328" fmla="*/ 2257134 w 5016853"/>
              <a:gd name="connsiteY2328" fmla="*/ 6169402 h 6299497"/>
              <a:gd name="connsiteX2329" fmla="*/ 2274092 w 5016853"/>
              <a:gd name="connsiteY2329" fmla="*/ 6154538 h 6299497"/>
              <a:gd name="connsiteX2330" fmla="*/ 2316754 w 5016853"/>
              <a:gd name="connsiteY2330" fmla="*/ 6032317 h 6299497"/>
              <a:gd name="connsiteX2331" fmla="*/ 2391032 w 5016853"/>
              <a:gd name="connsiteY2331" fmla="*/ 5924064 h 6299497"/>
              <a:gd name="connsiteX2332" fmla="*/ 2399731 w 5016853"/>
              <a:gd name="connsiteY2332" fmla="*/ 5890120 h 6299497"/>
              <a:gd name="connsiteX2333" fmla="*/ 2408429 w 5016853"/>
              <a:gd name="connsiteY2333" fmla="*/ 5856177 h 6299497"/>
              <a:gd name="connsiteX2334" fmla="*/ 2420408 w 5016853"/>
              <a:gd name="connsiteY2334" fmla="*/ 5850448 h 6299497"/>
              <a:gd name="connsiteX2335" fmla="*/ 2424995 w 5016853"/>
              <a:gd name="connsiteY2335" fmla="*/ 5835786 h 6299497"/>
              <a:gd name="connsiteX2336" fmla="*/ 2434694 w 5016853"/>
              <a:gd name="connsiteY2336" fmla="*/ 5810628 h 6299497"/>
              <a:gd name="connsiteX2337" fmla="*/ 2443620 w 5016853"/>
              <a:gd name="connsiteY2337" fmla="*/ 5793632 h 6299497"/>
              <a:gd name="connsiteX2338" fmla="*/ 2465185 w 5016853"/>
              <a:gd name="connsiteY2338" fmla="*/ 5759075 h 6299497"/>
              <a:gd name="connsiteX2339" fmla="*/ 2477463 w 5016853"/>
              <a:gd name="connsiteY2339" fmla="*/ 5750172 h 6299497"/>
              <a:gd name="connsiteX2340" fmla="*/ 2482095 w 5016853"/>
              <a:gd name="connsiteY2340" fmla="*/ 5735057 h 6299497"/>
              <a:gd name="connsiteX2341" fmla="*/ 2480181 w 5016853"/>
              <a:gd name="connsiteY2341" fmla="*/ 5716578 h 6299497"/>
              <a:gd name="connsiteX2342" fmla="*/ 2523457 w 5016853"/>
              <a:gd name="connsiteY2342" fmla="*/ 5607224 h 6299497"/>
              <a:gd name="connsiteX2343" fmla="*/ 2538994 w 5016853"/>
              <a:gd name="connsiteY2343" fmla="*/ 5597714 h 6299497"/>
              <a:gd name="connsiteX2344" fmla="*/ 2551590 w 5016853"/>
              <a:gd name="connsiteY2344" fmla="*/ 5580607 h 6299497"/>
              <a:gd name="connsiteX2345" fmla="*/ 2556155 w 5016853"/>
              <a:gd name="connsiteY2345" fmla="*/ 5561368 h 6299497"/>
              <a:gd name="connsiteX2346" fmla="*/ 2565901 w 5016853"/>
              <a:gd name="connsiteY2346" fmla="*/ 5545365 h 6299497"/>
              <a:gd name="connsiteX2347" fmla="*/ 2567438 w 5016853"/>
              <a:gd name="connsiteY2347" fmla="*/ 5519435 h 6299497"/>
              <a:gd name="connsiteX2348" fmla="*/ 2584525 w 5016853"/>
              <a:gd name="connsiteY2348" fmla="*/ 5503211 h 6299497"/>
              <a:gd name="connsiteX2349" fmla="*/ 2608651 w 5016853"/>
              <a:gd name="connsiteY2349" fmla="*/ 5456088 h 6299497"/>
              <a:gd name="connsiteX2350" fmla="*/ 2639908 w 5016853"/>
              <a:gd name="connsiteY2350" fmla="*/ 5420618 h 6299497"/>
              <a:gd name="connsiteX2351" fmla="*/ 2653190 w 5016853"/>
              <a:gd name="connsiteY2351" fmla="*/ 5396256 h 6299497"/>
              <a:gd name="connsiteX2352" fmla="*/ 2671544 w 5016853"/>
              <a:gd name="connsiteY2352" fmla="*/ 5337609 h 6299497"/>
              <a:gd name="connsiteX2353" fmla="*/ 2689898 w 5016853"/>
              <a:gd name="connsiteY2353" fmla="*/ 5278962 h 6299497"/>
              <a:gd name="connsiteX2354" fmla="*/ 2702152 w 5016853"/>
              <a:gd name="connsiteY2354" fmla="*/ 5265482 h 6299497"/>
              <a:gd name="connsiteX2355" fmla="*/ 2726559 w 5016853"/>
              <a:gd name="connsiteY2355" fmla="*/ 5220216 h 6299497"/>
              <a:gd name="connsiteX2356" fmla="*/ 2750966 w 5016853"/>
              <a:gd name="connsiteY2356" fmla="*/ 5174949 h 6299497"/>
              <a:gd name="connsiteX2357" fmla="*/ 2768561 w 5016853"/>
              <a:gd name="connsiteY2357" fmla="*/ 5143677 h 6299497"/>
              <a:gd name="connsiteX2358" fmla="*/ 2786156 w 5016853"/>
              <a:gd name="connsiteY2358" fmla="*/ 5112404 h 6299497"/>
              <a:gd name="connsiteX2359" fmla="*/ 2821958 w 5016853"/>
              <a:gd name="connsiteY2359" fmla="*/ 5028875 h 6299497"/>
              <a:gd name="connsiteX2360" fmla="*/ 2859965 w 5016853"/>
              <a:gd name="connsiteY2360" fmla="*/ 4951043 h 6299497"/>
              <a:gd name="connsiteX2361" fmla="*/ 2860989 w 5016853"/>
              <a:gd name="connsiteY2361" fmla="*/ 4930554 h 6299497"/>
              <a:gd name="connsiteX2362" fmla="*/ 2877561 w 5016853"/>
              <a:gd name="connsiteY2362" fmla="*/ 4919771 h 6299497"/>
              <a:gd name="connsiteX2363" fmla="*/ 2926235 w 5016853"/>
              <a:gd name="connsiteY2363" fmla="*/ 4845234 h 6299497"/>
              <a:gd name="connsiteX2364" fmla="*/ 2961566 w 5016853"/>
              <a:gd name="connsiteY2364" fmla="*/ 4766692 h 6299497"/>
              <a:gd name="connsiteX2365" fmla="*/ 2970738 w 5016853"/>
              <a:gd name="connsiteY2365" fmla="*/ 4761613 h 6299497"/>
              <a:gd name="connsiteX2366" fmla="*/ 2977446 w 5016853"/>
              <a:gd name="connsiteY2366" fmla="*/ 4753556 h 6299497"/>
              <a:gd name="connsiteX2367" fmla="*/ 2972306 w 5016853"/>
              <a:gd name="connsiteY2367" fmla="*/ 4749867 h 6299497"/>
              <a:gd name="connsiteX2368" fmla="*/ 2966908 w 5016853"/>
              <a:gd name="connsiteY2368" fmla="*/ 4748900 h 6299497"/>
              <a:gd name="connsiteX2369" fmla="*/ 2980876 w 5016853"/>
              <a:gd name="connsiteY2369" fmla="*/ 4717284 h 6299497"/>
              <a:gd name="connsiteX2370" fmla="*/ 2996070 w 5016853"/>
              <a:gd name="connsiteY2370" fmla="*/ 4711402 h 6299497"/>
              <a:gd name="connsiteX2371" fmla="*/ 3018928 w 5016853"/>
              <a:gd name="connsiteY2371" fmla="*/ 4672850 h 6299497"/>
              <a:gd name="connsiteX2372" fmla="*/ 3036602 w 5016853"/>
              <a:gd name="connsiteY2372" fmla="*/ 4631064 h 6299497"/>
              <a:gd name="connsiteX2373" fmla="*/ 3039395 w 5016853"/>
              <a:gd name="connsiteY2373" fmla="*/ 4611201 h 6299497"/>
              <a:gd name="connsiteX2374" fmla="*/ 3057482 w 5016853"/>
              <a:gd name="connsiteY2374" fmla="*/ 4603761 h 6299497"/>
              <a:gd name="connsiteX2375" fmla="*/ 3070763 w 5016853"/>
              <a:gd name="connsiteY2375" fmla="*/ 4579400 h 6299497"/>
              <a:gd name="connsiteX2376" fmla="*/ 3089994 w 5016853"/>
              <a:gd name="connsiteY2376" fmla="*/ 4540506 h 6299497"/>
              <a:gd name="connsiteX2377" fmla="*/ 3104041 w 5016853"/>
              <a:gd name="connsiteY2377" fmla="*/ 4498377 h 6299497"/>
              <a:gd name="connsiteX2378" fmla="*/ 3119136 w 5016853"/>
              <a:gd name="connsiteY2378" fmla="*/ 4474188 h 6299497"/>
              <a:gd name="connsiteX2379" fmla="*/ 3134232 w 5016853"/>
              <a:gd name="connsiteY2379" fmla="*/ 4449998 h 6299497"/>
              <a:gd name="connsiteX2380" fmla="*/ 3168050 w 5016853"/>
              <a:gd name="connsiteY2380" fmla="*/ 4401961 h 6299497"/>
              <a:gd name="connsiteX2381" fmla="*/ 3193059 w 5016853"/>
              <a:gd name="connsiteY2381" fmla="*/ 4350347 h 6299497"/>
              <a:gd name="connsiteX2382" fmla="*/ 3217552 w 5016853"/>
              <a:gd name="connsiteY2382" fmla="*/ 4304174 h 6299497"/>
              <a:gd name="connsiteX2383" fmla="*/ 3218874 w 5016853"/>
              <a:gd name="connsiteY2383" fmla="*/ 4280512 h 6299497"/>
              <a:gd name="connsiteX2384" fmla="*/ 3235489 w 5016853"/>
              <a:gd name="connsiteY2384" fmla="*/ 4269275 h 6299497"/>
              <a:gd name="connsiteX2385" fmla="*/ 3283324 w 5016853"/>
              <a:gd name="connsiteY2385" fmla="*/ 4196802 h 6299497"/>
              <a:gd name="connsiteX2386" fmla="*/ 3284905 w 5016853"/>
              <a:gd name="connsiteY2386" fmla="*/ 4192906 h 6299497"/>
              <a:gd name="connsiteX2387" fmla="*/ 3278619 w 5016853"/>
              <a:gd name="connsiteY2387" fmla="*/ 4186823 h 6299497"/>
              <a:gd name="connsiteX2388" fmla="*/ 3275053 w 5016853"/>
              <a:gd name="connsiteY2388" fmla="*/ 4180996 h 6299497"/>
              <a:gd name="connsiteX2389" fmla="*/ 3286987 w 5016853"/>
              <a:gd name="connsiteY2389" fmla="*/ 4175720 h 6299497"/>
              <a:gd name="connsiteX2390" fmla="*/ 3296359 w 5016853"/>
              <a:gd name="connsiteY2390" fmla="*/ 4176000 h 6299497"/>
              <a:gd name="connsiteX2391" fmla="*/ 3305790 w 5016853"/>
              <a:gd name="connsiteY2391" fmla="*/ 4160472 h 6299497"/>
              <a:gd name="connsiteX2392" fmla="*/ 3311187 w 5016853"/>
              <a:gd name="connsiteY2392" fmla="*/ 4142328 h 6299497"/>
              <a:gd name="connsiteX2393" fmla="*/ 3321545 w 5016853"/>
              <a:gd name="connsiteY2393" fmla="*/ 4123543 h 6299497"/>
              <a:gd name="connsiteX2394" fmla="*/ 3328121 w 5016853"/>
              <a:gd name="connsiteY2394" fmla="*/ 4102374 h 6299497"/>
              <a:gd name="connsiteX2395" fmla="*/ 3328336 w 5016853"/>
              <a:gd name="connsiteY2395" fmla="*/ 4102226 h 6299497"/>
              <a:gd name="connsiteX2396" fmla="*/ 3327998 w 5016853"/>
              <a:gd name="connsiteY2396" fmla="*/ 4100002 h 6299497"/>
              <a:gd name="connsiteX2397" fmla="*/ 3323867 w 5016853"/>
              <a:gd name="connsiteY2397" fmla="*/ 4090463 h 6299497"/>
              <a:gd name="connsiteX2398" fmla="*/ 3295391 w 5016853"/>
              <a:gd name="connsiteY2398" fmla="*/ 4120706 h 6299497"/>
              <a:gd name="connsiteX2399" fmla="*/ 3276913 w 5016853"/>
              <a:gd name="connsiteY2399" fmla="*/ 4122619 h 6299497"/>
              <a:gd name="connsiteX2400" fmla="*/ 3272112 w 5016853"/>
              <a:gd name="connsiteY2400" fmla="*/ 4173398 h 6299497"/>
              <a:gd name="connsiteX2401" fmla="*/ 3233735 w 5016853"/>
              <a:gd name="connsiteY2401" fmla="*/ 4216429 h 6299497"/>
              <a:gd name="connsiteX2402" fmla="*/ 3208445 w 5016853"/>
              <a:gd name="connsiteY2402" fmla="*/ 4266188 h 6299497"/>
              <a:gd name="connsiteX2403" fmla="*/ 3199476 w 5016853"/>
              <a:gd name="connsiteY2403" fmla="*/ 4283637 h 6299497"/>
              <a:gd name="connsiteX2404" fmla="*/ 3190507 w 5016853"/>
              <a:gd name="connsiteY2404" fmla="*/ 4301087 h 6299497"/>
              <a:gd name="connsiteX2405" fmla="*/ 3176882 w 5016853"/>
              <a:gd name="connsiteY2405" fmla="*/ 4329075 h 6299497"/>
              <a:gd name="connsiteX2406" fmla="*/ 3180509 w 5016853"/>
              <a:gd name="connsiteY2406" fmla="*/ 4329418 h 6299497"/>
              <a:gd name="connsiteX2407" fmla="*/ 3171540 w 5016853"/>
              <a:gd name="connsiteY2407" fmla="*/ 4346868 h 6299497"/>
              <a:gd name="connsiteX2408" fmla="*/ 3162571 w 5016853"/>
              <a:gd name="connsiteY2408" fmla="*/ 4364318 h 6299497"/>
              <a:gd name="connsiteX2409" fmla="*/ 3159343 w 5016853"/>
              <a:gd name="connsiteY2409" fmla="*/ 4379108 h 6299497"/>
              <a:gd name="connsiteX2410" fmla="*/ 3146005 w 5016853"/>
              <a:gd name="connsiteY2410" fmla="*/ 4384708 h 6299497"/>
              <a:gd name="connsiteX2411" fmla="*/ 3141313 w 5016853"/>
              <a:gd name="connsiteY2411" fmla="*/ 4405307 h 6299497"/>
              <a:gd name="connsiteX2412" fmla="*/ 3121842 w 5016853"/>
              <a:gd name="connsiteY2412" fmla="*/ 4408040 h 6299497"/>
              <a:gd name="connsiteX2413" fmla="*/ 3118069 w 5016853"/>
              <a:gd name="connsiteY2413" fmla="*/ 4447940 h 6299497"/>
              <a:gd name="connsiteX2414" fmla="*/ 3100619 w 5016853"/>
              <a:gd name="connsiteY2414" fmla="*/ 4438970 h 6299497"/>
              <a:gd name="connsiteX2415" fmla="*/ 3074055 w 5016853"/>
              <a:gd name="connsiteY2415" fmla="*/ 4487693 h 6299497"/>
              <a:gd name="connsiteX2416" fmla="*/ 3080624 w 5016853"/>
              <a:gd name="connsiteY2416" fmla="*/ 4495633 h 6299497"/>
              <a:gd name="connsiteX2417" fmla="*/ 3065087 w 5016853"/>
              <a:gd name="connsiteY2417" fmla="*/ 4505142 h 6299497"/>
              <a:gd name="connsiteX2418" fmla="*/ 3056460 w 5016853"/>
              <a:gd name="connsiteY2418" fmla="*/ 4518966 h 6299497"/>
              <a:gd name="connsiteX2419" fmla="*/ 3064941 w 5016853"/>
              <a:gd name="connsiteY2419" fmla="*/ 4545384 h 6299497"/>
              <a:gd name="connsiteX2420" fmla="*/ 3058571 w 5016853"/>
              <a:gd name="connsiteY2420" fmla="*/ 4574058 h 6299497"/>
              <a:gd name="connsiteX2421" fmla="*/ 3042690 w 5016853"/>
              <a:gd name="connsiteY2421" fmla="*/ 4587194 h 6299497"/>
              <a:gd name="connsiteX2422" fmla="*/ 3015928 w 5016853"/>
              <a:gd name="connsiteY2422" fmla="*/ 4599303 h 6299497"/>
              <a:gd name="connsiteX2423" fmla="*/ 3017643 w 5016853"/>
              <a:gd name="connsiteY2423" fmla="*/ 4581167 h 6299497"/>
              <a:gd name="connsiteX2424" fmla="*/ 3006418 w 5016853"/>
              <a:gd name="connsiteY2424" fmla="*/ 4583765 h 6299497"/>
              <a:gd name="connsiteX2425" fmla="*/ 2993051 w 5016853"/>
              <a:gd name="connsiteY2425" fmla="*/ 4609033 h 6299497"/>
              <a:gd name="connsiteX2426" fmla="*/ 2980197 w 5016853"/>
              <a:gd name="connsiteY2426" fmla="*/ 4628860 h 6299497"/>
              <a:gd name="connsiteX2427" fmla="*/ 2977367 w 5016853"/>
              <a:gd name="connsiteY2427" fmla="*/ 4624933 h 6299497"/>
              <a:gd name="connsiteX2428" fmla="*/ 2977256 w 5016853"/>
              <a:gd name="connsiteY2428" fmla="*/ 4621263 h 6299497"/>
              <a:gd name="connsiteX2429" fmla="*/ 2967318 w 5016853"/>
              <a:gd name="connsiteY2429" fmla="*/ 4610260 h 6299497"/>
              <a:gd name="connsiteX2430" fmla="*/ 2979657 w 5016853"/>
              <a:gd name="connsiteY2430" fmla="*/ 4595874 h 6299497"/>
              <a:gd name="connsiteX2431" fmla="*/ 2968235 w 5016853"/>
              <a:gd name="connsiteY2431" fmla="*/ 4561857 h 6299497"/>
              <a:gd name="connsiteX2432" fmla="*/ 2985144 w 5016853"/>
              <a:gd name="connsiteY2432" fmla="*/ 4537839 h 6299497"/>
              <a:gd name="connsiteX2433" fmla="*/ 2960783 w 5016853"/>
              <a:gd name="connsiteY2433" fmla="*/ 4524557 h 6299497"/>
              <a:gd name="connsiteX2434" fmla="*/ 2944958 w 5016853"/>
              <a:gd name="connsiteY2434" fmla="*/ 4556454 h 6299497"/>
              <a:gd name="connsiteX2435" fmla="*/ 2928877 w 5016853"/>
              <a:gd name="connsiteY2435" fmla="*/ 4591072 h 6299497"/>
              <a:gd name="connsiteX2436" fmla="*/ 2894213 w 5016853"/>
              <a:gd name="connsiteY2436" fmla="*/ 4633539 h 6299497"/>
              <a:gd name="connsiteX2437" fmla="*/ 2862270 w 5016853"/>
              <a:gd name="connsiteY2437" fmla="*/ 4676263 h 6299497"/>
              <a:gd name="connsiteX2438" fmla="*/ 2848130 w 5016853"/>
              <a:gd name="connsiteY2438" fmla="*/ 4709692 h 6299497"/>
              <a:gd name="connsiteX2439" fmla="*/ 2824138 w 5016853"/>
              <a:gd name="connsiteY2439" fmla="*/ 4731211 h 6299497"/>
              <a:gd name="connsiteX2440" fmla="*/ 2828078 w 5016853"/>
              <a:gd name="connsiteY2440" fmla="*/ 4747594 h 6299497"/>
              <a:gd name="connsiteX2441" fmla="*/ 2832276 w 5016853"/>
              <a:gd name="connsiteY2441" fmla="*/ 4761257 h 6299497"/>
              <a:gd name="connsiteX2442" fmla="*/ 2835964 w 5016853"/>
              <a:gd name="connsiteY2442" fmla="*/ 4756116 h 6299497"/>
              <a:gd name="connsiteX2443" fmla="*/ 2836932 w 5016853"/>
              <a:gd name="connsiteY2443" fmla="*/ 4750718 h 6299497"/>
              <a:gd name="connsiteX2444" fmla="*/ 2879076 w 5016853"/>
              <a:gd name="connsiteY2444" fmla="*/ 4692033 h 6299497"/>
              <a:gd name="connsiteX2445" fmla="*/ 2910596 w 5016853"/>
              <a:gd name="connsiteY2445" fmla="*/ 4629599 h 6299497"/>
              <a:gd name="connsiteX2446" fmla="*/ 2928732 w 5016853"/>
              <a:gd name="connsiteY2446" fmla="*/ 4631313 h 6299497"/>
              <a:gd name="connsiteX2447" fmla="*/ 2957535 w 5016853"/>
              <a:gd name="connsiteY2447" fmla="*/ 4636324 h 6299497"/>
              <a:gd name="connsiteX2448" fmla="*/ 2974170 w 5016853"/>
              <a:gd name="connsiteY2448" fmla="*/ 4653908 h 6299497"/>
              <a:gd name="connsiteX2449" fmla="*/ 2958291 w 5016853"/>
              <a:gd name="connsiteY2449" fmla="*/ 4700896 h 6299497"/>
              <a:gd name="connsiteX2450" fmla="*/ 2929325 w 5016853"/>
              <a:gd name="connsiteY2450" fmla="*/ 4741156 h 6299497"/>
              <a:gd name="connsiteX2451" fmla="*/ 2932537 w 5016853"/>
              <a:gd name="connsiteY2451" fmla="*/ 4765247 h 6299497"/>
              <a:gd name="connsiteX2452" fmla="*/ 2935748 w 5016853"/>
              <a:gd name="connsiteY2452" fmla="*/ 4789338 h 6299497"/>
              <a:gd name="connsiteX2453" fmla="*/ 2911044 w 5016853"/>
              <a:gd name="connsiteY2453" fmla="*/ 4779683 h 6299497"/>
              <a:gd name="connsiteX2454" fmla="*/ 2903987 w 5016853"/>
              <a:gd name="connsiteY2454" fmla="*/ 4815611 h 6299497"/>
              <a:gd name="connsiteX2455" fmla="*/ 2886049 w 5016853"/>
              <a:gd name="connsiteY2455" fmla="*/ 4850511 h 6299497"/>
              <a:gd name="connsiteX2456" fmla="*/ 2870315 w 5016853"/>
              <a:gd name="connsiteY2456" fmla="*/ 4823407 h 6299497"/>
              <a:gd name="connsiteX2457" fmla="*/ 2884283 w 5016853"/>
              <a:gd name="connsiteY2457" fmla="*/ 4791791 h 6299497"/>
              <a:gd name="connsiteX2458" fmla="*/ 2877995 w 5016853"/>
              <a:gd name="connsiteY2458" fmla="*/ 4785707 h 6299497"/>
              <a:gd name="connsiteX2459" fmla="*/ 2874430 w 5016853"/>
              <a:gd name="connsiteY2459" fmla="*/ 4779881 h 6299497"/>
              <a:gd name="connsiteX2460" fmla="*/ 2884551 w 5016853"/>
              <a:gd name="connsiteY2460" fmla="*/ 4774433 h 6299497"/>
              <a:gd name="connsiteX2461" fmla="*/ 2896878 w 5016853"/>
              <a:gd name="connsiteY2461" fmla="*/ 4774685 h 6299497"/>
              <a:gd name="connsiteX2462" fmla="*/ 2924471 w 5016853"/>
              <a:gd name="connsiteY2462" fmla="*/ 4715080 h 6299497"/>
              <a:gd name="connsiteX2463" fmla="*/ 2922216 w 5016853"/>
              <a:gd name="connsiteY2463" fmla="*/ 4700229 h 6299497"/>
              <a:gd name="connsiteX2464" fmla="*/ 2909422 w 5016853"/>
              <a:gd name="connsiteY2464" fmla="*/ 4680721 h 6299497"/>
              <a:gd name="connsiteX2465" fmla="*/ 2889571 w 5016853"/>
              <a:gd name="connsiteY2465" fmla="*/ 4697143 h 6299497"/>
              <a:gd name="connsiteX2466" fmla="*/ 2871488 w 5016853"/>
              <a:gd name="connsiteY2466" fmla="*/ 4772284 h 6299497"/>
              <a:gd name="connsiteX2467" fmla="*/ 2836628 w 5016853"/>
              <a:gd name="connsiteY2467" fmla="*/ 4811988 h 6299497"/>
              <a:gd name="connsiteX2468" fmla="*/ 2812135 w 5016853"/>
              <a:gd name="connsiteY2468" fmla="*/ 4858160 h 6299497"/>
              <a:gd name="connsiteX2469" fmla="*/ 2800544 w 5016853"/>
              <a:gd name="connsiteY2469" fmla="*/ 4893660 h 6299497"/>
              <a:gd name="connsiteX2470" fmla="*/ 2783513 w 5016853"/>
              <a:gd name="connsiteY2470" fmla="*/ 4928646 h 6299497"/>
              <a:gd name="connsiteX2471" fmla="*/ 2731559 w 5016853"/>
              <a:gd name="connsiteY2471" fmla="*/ 4974967 h 6299497"/>
              <a:gd name="connsiteX2472" fmla="*/ 2699311 w 5016853"/>
              <a:gd name="connsiteY2472" fmla="*/ 5045109 h 6299497"/>
              <a:gd name="connsiteX2473" fmla="*/ 2690610 w 5016853"/>
              <a:gd name="connsiteY2473" fmla="*/ 5045202 h 6299497"/>
              <a:gd name="connsiteX2474" fmla="*/ 2684116 w 5016853"/>
              <a:gd name="connsiteY2474" fmla="*/ 5050992 h 6299497"/>
              <a:gd name="connsiteX2475" fmla="*/ 2689324 w 5016853"/>
              <a:gd name="connsiteY2475" fmla="*/ 5058804 h 6299497"/>
              <a:gd name="connsiteX2476" fmla="*/ 2697253 w 5016853"/>
              <a:gd name="connsiteY2476" fmla="*/ 5066872 h 6299497"/>
              <a:gd name="connsiteX2477" fmla="*/ 2655296 w 5016853"/>
              <a:gd name="connsiteY2477" fmla="*/ 5084863 h 6299497"/>
              <a:gd name="connsiteX2478" fmla="*/ 2629906 w 5016853"/>
              <a:gd name="connsiteY2478" fmla="*/ 5082462 h 6299497"/>
              <a:gd name="connsiteX2479" fmla="*/ 2639941 w 5016853"/>
              <a:gd name="connsiteY2479" fmla="*/ 5044070 h 6299497"/>
              <a:gd name="connsiteX2480" fmla="*/ 2646078 w 5016853"/>
              <a:gd name="connsiteY2480" fmla="*/ 4988843 h 6299497"/>
              <a:gd name="connsiteX2481" fmla="*/ 2621314 w 5016853"/>
              <a:gd name="connsiteY2481" fmla="*/ 5018522 h 6299497"/>
              <a:gd name="connsiteX2482" fmla="*/ 2606917 w 5016853"/>
              <a:gd name="connsiteY2482" fmla="*/ 5054672 h 6299497"/>
              <a:gd name="connsiteX2483" fmla="*/ 2555306 w 5016853"/>
              <a:gd name="connsiteY2483" fmla="*/ 5097366 h 6299497"/>
              <a:gd name="connsiteX2484" fmla="*/ 2530126 w 5016853"/>
              <a:gd name="connsiteY2484" fmla="*/ 5116943 h 6299497"/>
              <a:gd name="connsiteX2485" fmla="*/ 2518547 w 5016853"/>
              <a:gd name="connsiteY2485" fmla="*/ 5137806 h 6299497"/>
              <a:gd name="connsiteX2486" fmla="*/ 2504038 w 5016853"/>
              <a:gd name="connsiteY2486" fmla="*/ 5136434 h 6299497"/>
              <a:gd name="connsiteX2487" fmla="*/ 2494597 w 5016853"/>
              <a:gd name="connsiteY2487" fmla="*/ 5158871 h 6299497"/>
              <a:gd name="connsiteX2488" fmla="*/ 2485415 w 5016853"/>
              <a:gd name="connsiteY2488" fmla="*/ 5178588 h 6299497"/>
              <a:gd name="connsiteX2489" fmla="*/ 2457966 w 5016853"/>
              <a:gd name="connsiteY2489" fmla="*/ 5197949 h 6299497"/>
              <a:gd name="connsiteX2490" fmla="*/ 2446201 w 5016853"/>
              <a:gd name="connsiteY2490" fmla="*/ 5167561 h 6299497"/>
              <a:gd name="connsiteX2491" fmla="*/ 2436349 w 5016853"/>
              <a:gd name="connsiteY2491" fmla="*/ 5155651 h 6299497"/>
              <a:gd name="connsiteX2492" fmla="*/ 2453031 w 5016853"/>
              <a:gd name="connsiteY2492" fmla="*/ 5114685 h 6299497"/>
              <a:gd name="connsiteX2493" fmla="*/ 2469969 w 5016853"/>
              <a:gd name="connsiteY2493" fmla="*/ 5070999 h 6299497"/>
              <a:gd name="connsiteX2494" fmla="*/ 2469859 w 5016853"/>
              <a:gd name="connsiteY2494" fmla="*/ 5067330 h 6299497"/>
              <a:gd name="connsiteX2495" fmla="*/ 2467028 w 5016853"/>
              <a:gd name="connsiteY2495" fmla="*/ 5063403 h 6299497"/>
              <a:gd name="connsiteX2496" fmla="*/ 2458703 w 5016853"/>
              <a:gd name="connsiteY2496" fmla="*/ 5074052 h 6299497"/>
              <a:gd name="connsiteX2497" fmla="*/ 2450119 w 5016853"/>
              <a:gd name="connsiteY2497" fmla="*/ 5087421 h 6299497"/>
              <a:gd name="connsiteX2498" fmla="*/ 2441836 w 5016853"/>
              <a:gd name="connsiteY2498" fmla="*/ 5097616 h 6299497"/>
              <a:gd name="connsiteX2499" fmla="*/ 2440421 w 5016853"/>
              <a:gd name="connsiteY2499" fmla="*/ 5112579 h 6299497"/>
              <a:gd name="connsiteX2500" fmla="*/ 2428897 w 5016853"/>
              <a:gd name="connsiteY2500" fmla="*/ 5118351 h 6299497"/>
              <a:gd name="connsiteX2501" fmla="*/ 2413703 w 5016853"/>
              <a:gd name="connsiteY2501" fmla="*/ 5124232 h 6299497"/>
              <a:gd name="connsiteX2502" fmla="*/ 2377088 w 5016853"/>
              <a:gd name="connsiteY2502" fmla="*/ 5124431 h 6299497"/>
              <a:gd name="connsiteX2503" fmla="*/ 2363463 w 5016853"/>
              <a:gd name="connsiteY2503" fmla="*/ 5152419 h 6299497"/>
              <a:gd name="connsiteX2504" fmla="*/ 2346695 w 5016853"/>
              <a:gd name="connsiteY2504" fmla="*/ 5160440 h 6299497"/>
              <a:gd name="connsiteX2505" fmla="*/ 2332389 w 5016853"/>
              <a:gd name="connsiteY2505" fmla="*/ 5171438 h 6299497"/>
              <a:gd name="connsiteX2506" fmla="*/ 2320301 w 5016853"/>
              <a:gd name="connsiteY2506" fmla="*/ 5173497 h 6299497"/>
              <a:gd name="connsiteX2507" fmla="*/ 2312881 w 5016853"/>
              <a:gd name="connsiteY2507" fmla="*/ 5184232 h 6299497"/>
              <a:gd name="connsiteX2508" fmla="*/ 2315136 w 5016853"/>
              <a:gd name="connsiteY2508" fmla="*/ 5199084 h 6299497"/>
              <a:gd name="connsiteX2509" fmla="*/ 2282492 w 5016853"/>
              <a:gd name="connsiteY2509" fmla="*/ 5195997 h 6299497"/>
              <a:gd name="connsiteX2510" fmla="*/ 2295878 w 5016853"/>
              <a:gd name="connsiteY2510" fmla="*/ 5165699 h 6299497"/>
              <a:gd name="connsiteX2511" fmla="*/ 2294891 w 5016853"/>
              <a:gd name="connsiteY2511" fmla="*/ 5142276 h 6299497"/>
              <a:gd name="connsiteX2512" fmla="*/ 2284077 w 5016853"/>
              <a:gd name="connsiteY2512" fmla="*/ 5145371 h 6299497"/>
              <a:gd name="connsiteX2513" fmla="*/ 2275727 w 5016853"/>
              <a:gd name="connsiteY2513" fmla="*/ 5151443 h 6299497"/>
              <a:gd name="connsiteX2514" fmla="*/ 2264357 w 5016853"/>
              <a:gd name="connsiteY2514" fmla="*/ 5194283 h 6299497"/>
              <a:gd name="connsiteX2515" fmla="*/ 2243820 w 5016853"/>
              <a:gd name="connsiteY2515" fmla="*/ 5217958 h 6299497"/>
              <a:gd name="connsiteX2516" fmla="*/ 2235722 w 5016853"/>
              <a:gd name="connsiteY2516" fmla="*/ 5245553 h 6299497"/>
              <a:gd name="connsiteX2517" fmla="*/ 2217256 w 5016853"/>
              <a:gd name="connsiteY2517" fmla="*/ 5266679 h 6299497"/>
              <a:gd name="connsiteX2518" fmla="*/ 2214512 w 5016853"/>
              <a:gd name="connsiteY2518" fmla="*/ 5295697 h 6299497"/>
              <a:gd name="connsiteX2519" fmla="*/ 2196232 w 5016853"/>
              <a:gd name="connsiteY2519" fmla="*/ 5334223 h 6299497"/>
              <a:gd name="connsiteX2520" fmla="*/ 2179242 w 5016853"/>
              <a:gd name="connsiteY2520" fmla="*/ 5334904 h 6299497"/>
              <a:gd name="connsiteX2521" fmla="*/ 2169127 w 5016853"/>
              <a:gd name="connsiteY2521" fmla="*/ 5349959 h 6299497"/>
              <a:gd name="connsiteX2522" fmla="*/ 2144278 w 5016853"/>
              <a:gd name="connsiteY2522" fmla="*/ 5380545 h 6299497"/>
              <a:gd name="connsiteX2523" fmla="*/ 2116290 w 5016853"/>
              <a:gd name="connsiteY2523" fmla="*/ 5366920 h 6299497"/>
              <a:gd name="connsiteX2524" fmla="*/ 2129669 w 5016853"/>
              <a:gd name="connsiteY2524" fmla="*/ 5327015 h 6299497"/>
              <a:gd name="connsiteX2525" fmla="*/ 2145255 w 5016853"/>
              <a:gd name="connsiteY2525" fmla="*/ 5292808 h 6299497"/>
              <a:gd name="connsiteX2526" fmla="*/ 2161478 w 5016853"/>
              <a:gd name="connsiteY2526" fmla="*/ 5276044 h 6299497"/>
              <a:gd name="connsiteX2527" fmla="*/ 2190537 w 5016853"/>
              <a:gd name="connsiteY2527" fmla="*/ 5278334 h 6299497"/>
              <a:gd name="connsiteX2528" fmla="*/ 2188239 w 5016853"/>
              <a:gd name="connsiteY2528" fmla="*/ 5263936 h 6299497"/>
              <a:gd name="connsiteX2529" fmla="*/ 2206177 w 5016853"/>
              <a:gd name="connsiteY2529" fmla="*/ 5229036 h 6299497"/>
              <a:gd name="connsiteX2530" fmla="*/ 2191669 w 5016853"/>
              <a:gd name="connsiteY2530" fmla="*/ 5227665 h 6299497"/>
              <a:gd name="connsiteX2531" fmla="*/ 2207892 w 5016853"/>
              <a:gd name="connsiteY2531" fmla="*/ 5210900 h 6299497"/>
              <a:gd name="connsiteX2532" fmla="*/ 2211321 w 5016853"/>
              <a:gd name="connsiteY2532" fmla="*/ 5174629 h 6299497"/>
              <a:gd name="connsiteX2533" fmla="*/ 2238426 w 5016853"/>
              <a:gd name="connsiteY2533" fmla="*/ 5158895 h 6299497"/>
              <a:gd name="connsiteX2534" fmla="*/ 2241512 w 5016853"/>
              <a:gd name="connsiteY2534" fmla="*/ 5126250 h 6299497"/>
              <a:gd name="connsiteX2535" fmla="*/ 2269646 w 5016853"/>
              <a:gd name="connsiteY2535" fmla="*/ 5099634 h 6299497"/>
              <a:gd name="connsiteX2536" fmla="*/ 2283272 w 5016853"/>
              <a:gd name="connsiteY2536" fmla="*/ 5071646 h 6299497"/>
              <a:gd name="connsiteX2537" fmla="*/ 2275905 w 5016853"/>
              <a:gd name="connsiteY2537" fmla="*/ 5033438 h 6299497"/>
              <a:gd name="connsiteX2538" fmla="*/ 2290816 w 5016853"/>
              <a:gd name="connsiteY2538" fmla="*/ 4991848 h 6299497"/>
              <a:gd name="connsiteX2539" fmla="*/ 2303840 w 5016853"/>
              <a:gd name="connsiteY2539" fmla="*/ 4970207 h 6299497"/>
              <a:gd name="connsiteX2540" fmla="*/ 2306498 w 5016853"/>
              <a:gd name="connsiteY2540" fmla="*/ 4942098 h 6299497"/>
              <a:gd name="connsiteX2541" fmla="*/ 2318948 w 5016853"/>
              <a:gd name="connsiteY2541" fmla="*/ 4931381 h 6299497"/>
              <a:gd name="connsiteX2542" fmla="*/ 2323751 w 5016853"/>
              <a:gd name="connsiteY2542" fmla="*/ 4914452 h 6299497"/>
              <a:gd name="connsiteX2543" fmla="*/ 2318039 w 5016853"/>
              <a:gd name="connsiteY2543" fmla="*/ 4897444 h 6299497"/>
              <a:gd name="connsiteX2544" fmla="*/ 2312328 w 5016853"/>
              <a:gd name="connsiteY2544" fmla="*/ 4880436 h 6299497"/>
              <a:gd name="connsiteX2545" fmla="*/ 2289747 w 5016853"/>
              <a:gd name="connsiteY2545" fmla="*/ 4911237 h 6299497"/>
              <a:gd name="connsiteX2546" fmla="*/ 2269884 w 5016853"/>
              <a:gd name="connsiteY2546" fmla="*/ 4942295 h 6299497"/>
              <a:gd name="connsiteX2547" fmla="*/ 2255591 w 5016853"/>
              <a:gd name="connsiteY2547" fmla="*/ 4972508 h 6299497"/>
              <a:gd name="connsiteX2548" fmla="*/ 2228468 w 5016853"/>
              <a:gd name="connsiteY2548" fmla="*/ 4993273 h 6299497"/>
              <a:gd name="connsiteX2549" fmla="*/ 2224010 w 5016853"/>
              <a:gd name="connsiteY2549" fmla="*/ 5040426 h 6299497"/>
              <a:gd name="connsiteX2550" fmla="*/ 2162406 w 5016853"/>
              <a:gd name="connsiteY2550" fmla="*/ 5087207 h 6299497"/>
              <a:gd name="connsiteX2551" fmla="*/ 2127897 w 5016853"/>
              <a:gd name="connsiteY2551" fmla="*/ 5166741 h 6299497"/>
              <a:gd name="connsiteX2552" fmla="*/ 2094053 w 5016853"/>
              <a:gd name="connsiteY2552" fmla="*/ 5176350 h 6299497"/>
              <a:gd name="connsiteX2553" fmla="*/ 2060208 w 5016853"/>
              <a:gd name="connsiteY2553" fmla="*/ 5185959 h 6299497"/>
              <a:gd name="connsiteX2554" fmla="*/ 2056435 w 5016853"/>
              <a:gd name="connsiteY2554" fmla="*/ 5225857 h 6299497"/>
              <a:gd name="connsiteX2555" fmla="*/ 2045554 w 5016853"/>
              <a:gd name="connsiteY2555" fmla="*/ 5224828 h 6299497"/>
              <a:gd name="connsiteX2556" fmla="*/ 2033374 w 5016853"/>
              <a:gd name="connsiteY2556" fmla="*/ 5218187 h 6299497"/>
              <a:gd name="connsiteX2557" fmla="*/ 2033103 w 5016853"/>
              <a:gd name="connsiteY2557" fmla="*/ 5201694 h 6299497"/>
              <a:gd name="connsiteX2558" fmla="*/ 2046728 w 5016853"/>
              <a:gd name="connsiteY2558" fmla="*/ 5173706 h 6299497"/>
              <a:gd name="connsiteX2559" fmla="*/ 2043976 w 5016853"/>
              <a:gd name="connsiteY2559" fmla="*/ 5159265 h 6299497"/>
              <a:gd name="connsiteX2560" fmla="*/ 2038248 w 5016853"/>
              <a:gd name="connsiteY2560" fmla="*/ 5147286 h 6299497"/>
              <a:gd name="connsiteX2561" fmla="*/ 2037219 w 5016853"/>
              <a:gd name="connsiteY2561" fmla="*/ 5158168 h 6299497"/>
              <a:gd name="connsiteX2562" fmla="*/ 2005887 w 5016853"/>
              <a:gd name="connsiteY2562" fmla="*/ 5179908 h 6299497"/>
              <a:gd name="connsiteX2563" fmla="*/ 1984922 w 5016853"/>
              <a:gd name="connsiteY2563" fmla="*/ 5208117 h 6299497"/>
              <a:gd name="connsiteX2564" fmla="*/ 1971959 w 5016853"/>
              <a:gd name="connsiteY2564" fmla="*/ 5224274 h 6299497"/>
              <a:gd name="connsiteX2565" fmla="*/ 1966641 w 5016853"/>
              <a:gd name="connsiteY2565" fmla="*/ 5246643 h 6299497"/>
              <a:gd name="connsiteX2566" fmla="*/ 1939880 w 5016853"/>
              <a:gd name="connsiteY2566" fmla="*/ 5258752 h 6299497"/>
              <a:gd name="connsiteX2567" fmla="*/ 1934863 w 5016853"/>
              <a:gd name="connsiteY2567" fmla="*/ 5277947 h 6299497"/>
              <a:gd name="connsiteX2568" fmla="*/ 1921941 w 5016853"/>
              <a:gd name="connsiteY2568" fmla="*/ 5293651 h 6299497"/>
              <a:gd name="connsiteX2569" fmla="*/ 1919198 w 5016853"/>
              <a:gd name="connsiteY2569" fmla="*/ 5322668 h 6299497"/>
              <a:gd name="connsiteX2570" fmla="*/ 1903660 w 5016853"/>
              <a:gd name="connsiteY2570" fmla="*/ 5332178 h 6299497"/>
              <a:gd name="connsiteX2571" fmla="*/ 1889325 w 5016853"/>
              <a:gd name="connsiteY2571" fmla="*/ 5362843 h 6299497"/>
              <a:gd name="connsiteX2572" fmla="*/ 1861902 w 5016853"/>
              <a:gd name="connsiteY2572" fmla="*/ 5386782 h 6299497"/>
              <a:gd name="connsiteX2573" fmla="*/ 1831876 w 5016853"/>
              <a:gd name="connsiteY2573" fmla="*/ 5423741 h 6299497"/>
              <a:gd name="connsiteX2574" fmla="*/ 1796666 w 5016853"/>
              <a:gd name="connsiteY2574" fmla="*/ 5457466 h 6299497"/>
              <a:gd name="connsiteX2575" fmla="*/ 1793634 w 5016853"/>
              <a:gd name="connsiteY2575" fmla="*/ 5475019 h 6299497"/>
              <a:gd name="connsiteX2576" fmla="*/ 1782698 w 5016853"/>
              <a:gd name="connsiteY2576" fmla="*/ 5489081 h 6299497"/>
              <a:gd name="connsiteX2577" fmla="*/ 1770458 w 5016853"/>
              <a:gd name="connsiteY2577" fmla="*/ 5521774 h 6299497"/>
              <a:gd name="connsiteX2578" fmla="*/ 1747851 w 5016853"/>
              <a:gd name="connsiteY2578" fmla="*/ 5547999 h 6299497"/>
              <a:gd name="connsiteX2579" fmla="*/ 1744188 w 5016853"/>
              <a:gd name="connsiteY2579" fmla="*/ 5557716 h 6299497"/>
              <a:gd name="connsiteX2580" fmla="*/ 1735598 w 5016853"/>
              <a:gd name="connsiteY2580" fmla="*/ 5561478 h 6299497"/>
              <a:gd name="connsiteX2581" fmla="*/ 1725060 w 5016853"/>
              <a:gd name="connsiteY2581" fmla="*/ 5556822 h 6299497"/>
              <a:gd name="connsiteX2582" fmla="*/ 1739371 w 5016853"/>
              <a:gd name="connsiteY2582" fmla="*/ 5521580 h 6299497"/>
              <a:gd name="connsiteX2583" fmla="*/ 1748946 w 5016853"/>
              <a:gd name="connsiteY2583" fmla="*/ 5507389 h 6299497"/>
              <a:gd name="connsiteX2584" fmla="*/ 1753339 w 5016853"/>
              <a:gd name="connsiteY2584" fmla="*/ 5489964 h 6299497"/>
              <a:gd name="connsiteX2585" fmla="*/ 1770933 w 5016853"/>
              <a:gd name="connsiteY2585" fmla="*/ 5458692 h 6299497"/>
              <a:gd name="connsiteX2586" fmla="*/ 1772599 w 5016853"/>
              <a:gd name="connsiteY2586" fmla="*/ 5431402 h 6299497"/>
              <a:gd name="connsiteX2587" fmla="*/ 1789557 w 5016853"/>
              <a:gd name="connsiteY2587" fmla="*/ 5416538 h 6299497"/>
              <a:gd name="connsiteX2588" fmla="*/ 1832219 w 5016853"/>
              <a:gd name="connsiteY2588" fmla="*/ 5294317 h 6299497"/>
              <a:gd name="connsiteX2589" fmla="*/ 1906497 w 5016853"/>
              <a:gd name="connsiteY2589" fmla="*/ 5186064 h 6299497"/>
              <a:gd name="connsiteX2590" fmla="*/ 1915195 w 5016853"/>
              <a:gd name="connsiteY2590" fmla="*/ 5152120 h 6299497"/>
              <a:gd name="connsiteX2591" fmla="*/ 1923894 w 5016853"/>
              <a:gd name="connsiteY2591" fmla="*/ 5118177 h 6299497"/>
              <a:gd name="connsiteX2592" fmla="*/ 1935873 w 5016853"/>
              <a:gd name="connsiteY2592" fmla="*/ 5112448 h 6299497"/>
              <a:gd name="connsiteX2593" fmla="*/ 1940460 w 5016853"/>
              <a:gd name="connsiteY2593" fmla="*/ 5097786 h 6299497"/>
              <a:gd name="connsiteX2594" fmla="*/ 1950158 w 5016853"/>
              <a:gd name="connsiteY2594" fmla="*/ 5072628 h 6299497"/>
              <a:gd name="connsiteX2595" fmla="*/ 1959085 w 5016853"/>
              <a:gd name="connsiteY2595" fmla="*/ 5055632 h 6299497"/>
              <a:gd name="connsiteX2596" fmla="*/ 1980649 w 5016853"/>
              <a:gd name="connsiteY2596" fmla="*/ 5021075 h 6299497"/>
              <a:gd name="connsiteX2597" fmla="*/ 1992928 w 5016853"/>
              <a:gd name="connsiteY2597" fmla="*/ 5012172 h 6299497"/>
              <a:gd name="connsiteX2598" fmla="*/ 1997559 w 5016853"/>
              <a:gd name="connsiteY2598" fmla="*/ 4997057 h 6299497"/>
              <a:gd name="connsiteX2599" fmla="*/ 1995646 w 5016853"/>
              <a:gd name="connsiteY2599" fmla="*/ 4978578 h 6299497"/>
              <a:gd name="connsiteX2600" fmla="*/ 2038921 w 5016853"/>
              <a:gd name="connsiteY2600" fmla="*/ 4869224 h 6299497"/>
              <a:gd name="connsiteX2601" fmla="*/ 2054459 w 5016853"/>
              <a:gd name="connsiteY2601" fmla="*/ 4859714 h 6299497"/>
              <a:gd name="connsiteX2602" fmla="*/ 2067055 w 5016853"/>
              <a:gd name="connsiteY2602" fmla="*/ 4842607 h 6299497"/>
              <a:gd name="connsiteX2603" fmla="*/ 2071619 w 5016853"/>
              <a:gd name="connsiteY2603" fmla="*/ 4823368 h 6299497"/>
              <a:gd name="connsiteX2604" fmla="*/ 2081366 w 5016853"/>
              <a:gd name="connsiteY2604" fmla="*/ 4807365 h 6299497"/>
              <a:gd name="connsiteX2605" fmla="*/ 2082902 w 5016853"/>
              <a:gd name="connsiteY2605" fmla="*/ 4781435 h 6299497"/>
              <a:gd name="connsiteX2606" fmla="*/ 2099989 w 5016853"/>
              <a:gd name="connsiteY2606" fmla="*/ 4765211 h 6299497"/>
              <a:gd name="connsiteX2607" fmla="*/ 2124115 w 5016853"/>
              <a:gd name="connsiteY2607" fmla="*/ 4718088 h 6299497"/>
              <a:gd name="connsiteX2608" fmla="*/ 2155373 w 5016853"/>
              <a:gd name="connsiteY2608" fmla="*/ 4682618 h 6299497"/>
              <a:gd name="connsiteX2609" fmla="*/ 2168655 w 5016853"/>
              <a:gd name="connsiteY2609" fmla="*/ 4658256 h 6299497"/>
              <a:gd name="connsiteX2610" fmla="*/ 2187009 w 5016853"/>
              <a:gd name="connsiteY2610" fmla="*/ 4599609 h 6299497"/>
              <a:gd name="connsiteX2611" fmla="*/ 2205363 w 5016853"/>
              <a:gd name="connsiteY2611" fmla="*/ 4540962 h 6299497"/>
              <a:gd name="connsiteX2612" fmla="*/ 2217616 w 5016853"/>
              <a:gd name="connsiteY2612" fmla="*/ 4527482 h 6299497"/>
              <a:gd name="connsiteX2613" fmla="*/ 2242023 w 5016853"/>
              <a:gd name="connsiteY2613" fmla="*/ 4482216 h 6299497"/>
              <a:gd name="connsiteX2614" fmla="*/ 2247615 w 5016853"/>
              <a:gd name="connsiteY2614" fmla="*/ 4473892 h 6299497"/>
              <a:gd name="connsiteX2615" fmla="*/ 2244951 w 5016853"/>
              <a:gd name="connsiteY2615" fmla="*/ 4469539 h 6299497"/>
              <a:gd name="connsiteX2616" fmla="*/ 2253700 w 5016853"/>
              <a:gd name="connsiteY2616" fmla="*/ 4464830 h 6299497"/>
              <a:gd name="connsiteX2617" fmla="*/ 2258128 w 5016853"/>
              <a:gd name="connsiteY2617" fmla="*/ 4458236 h 6299497"/>
              <a:gd name="connsiteX2618" fmla="*/ 2266431 w 5016853"/>
              <a:gd name="connsiteY2618" fmla="*/ 4436949 h 6299497"/>
              <a:gd name="connsiteX2619" fmla="*/ 2284025 w 5016853"/>
              <a:gd name="connsiteY2619" fmla="*/ 4405677 h 6299497"/>
              <a:gd name="connsiteX2620" fmla="*/ 2288692 w 5016853"/>
              <a:gd name="connsiteY2620" fmla="*/ 4386562 h 6299497"/>
              <a:gd name="connsiteX2621" fmla="*/ 2289845 w 5016853"/>
              <a:gd name="connsiteY2621" fmla="*/ 4385478 h 6299497"/>
              <a:gd name="connsiteX2622" fmla="*/ 2279943 w 5016853"/>
              <a:gd name="connsiteY2622" fmla="*/ 4370380 h 6299497"/>
              <a:gd name="connsiteX2623" fmla="*/ 2260092 w 5016853"/>
              <a:gd name="connsiteY2623" fmla="*/ 4386801 h 6299497"/>
              <a:gd name="connsiteX2624" fmla="*/ 2242009 w 5016853"/>
              <a:gd name="connsiteY2624" fmla="*/ 4461942 h 6299497"/>
              <a:gd name="connsiteX2625" fmla="*/ 2207148 w 5016853"/>
              <a:gd name="connsiteY2625" fmla="*/ 4501646 h 6299497"/>
              <a:gd name="connsiteX2626" fmla="*/ 2182655 w 5016853"/>
              <a:gd name="connsiteY2626" fmla="*/ 4547819 h 6299497"/>
              <a:gd name="connsiteX2627" fmla="*/ 2171064 w 5016853"/>
              <a:gd name="connsiteY2627" fmla="*/ 4583318 h 6299497"/>
              <a:gd name="connsiteX2628" fmla="*/ 2154034 w 5016853"/>
              <a:gd name="connsiteY2628" fmla="*/ 4618305 h 6299497"/>
              <a:gd name="connsiteX2629" fmla="*/ 2102080 w 5016853"/>
              <a:gd name="connsiteY2629" fmla="*/ 4664626 h 6299497"/>
              <a:gd name="connsiteX2630" fmla="*/ 2069831 w 5016853"/>
              <a:gd name="connsiteY2630" fmla="*/ 4734768 h 6299497"/>
              <a:gd name="connsiteX2631" fmla="*/ 2061131 w 5016853"/>
              <a:gd name="connsiteY2631" fmla="*/ 4734860 h 6299497"/>
              <a:gd name="connsiteX2632" fmla="*/ 2054637 w 5016853"/>
              <a:gd name="connsiteY2632" fmla="*/ 4740651 h 6299497"/>
              <a:gd name="connsiteX2633" fmla="*/ 2059845 w 5016853"/>
              <a:gd name="connsiteY2633" fmla="*/ 4748462 h 6299497"/>
              <a:gd name="connsiteX2634" fmla="*/ 2067773 w 5016853"/>
              <a:gd name="connsiteY2634" fmla="*/ 4756531 h 6299497"/>
              <a:gd name="connsiteX2635" fmla="*/ 2025817 w 5016853"/>
              <a:gd name="connsiteY2635" fmla="*/ 4774521 h 6299497"/>
              <a:gd name="connsiteX2636" fmla="*/ 2000427 w 5016853"/>
              <a:gd name="connsiteY2636" fmla="*/ 4772121 h 6299497"/>
              <a:gd name="connsiteX2637" fmla="*/ 2010462 w 5016853"/>
              <a:gd name="connsiteY2637" fmla="*/ 4733729 h 6299497"/>
              <a:gd name="connsiteX2638" fmla="*/ 2016598 w 5016853"/>
              <a:gd name="connsiteY2638" fmla="*/ 4678501 h 6299497"/>
              <a:gd name="connsiteX2639" fmla="*/ 1991835 w 5016853"/>
              <a:gd name="connsiteY2639" fmla="*/ 4708181 h 6299497"/>
              <a:gd name="connsiteX2640" fmla="*/ 1977438 w 5016853"/>
              <a:gd name="connsiteY2640" fmla="*/ 4744330 h 6299497"/>
              <a:gd name="connsiteX2641" fmla="*/ 1925827 w 5016853"/>
              <a:gd name="connsiteY2641" fmla="*/ 4787025 h 6299497"/>
              <a:gd name="connsiteX2642" fmla="*/ 1900646 w 5016853"/>
              <a:gd name="connsiteY2642" fmla="*/ 4806601 h 6299497"/>
              <a:gd name="connsiteX2643" fmla="*/ 1889067 w 5016853"/>
              <a:gd name="connsiteY2643" fmla="*/ 4827464 h 6299497"/>
              <a:gd name="connsiteX2644" fmla="*/ 1874559 w 5016853"/>
              <a:gd name="connsiteY2644" fmla="*/ 4826092 h 6299497"/>
              <a:gd name="connsiteX2645" fmla="*/ 1865118 w 5016853"/>
              <a:gd name="connsiteY2645" fmla="*/ 4848529 h 6299497"/>
              <a:gd name="connsiteX2646" fmla="*/ 1855935 w 5016853"/>
              <a:gd name="connsiteY2646" fmla="*/ 4868246 h 6299497"/>
              <a:gd name="connsiteX2647" fmla="*/ 1828487 w 5016853"/>
              <a:gd name="connsiteY2647" fmla="*/ 4887608 h 6299497"/>
              <a:gd name="connsiteX2648" fmla="*/ 1816722 w 5016853"/>
              <a:gd name="connsiteY2648" fmla="*/ 4857219 h 6299497"/>
              <a:gd name="connsiteX2649" fmla="*/ 1806870 w 5016853"/>
              <a:gd name="connsiteY2649" fmla="*/ 4845309 h 6299497"/>
              <a:gd name="connsiteX2650" fmla="*/ 1823552 w 5016853"/>
              <a:gd name="connsiteY2650" fmla="*/ 4804343 h 6299497"/>
              <a:gd name="connsiteX2651" fmla="*/ 1840490 w 5016853"/>
              <a:gd name="connsiteY2651" fmla="*/ 4760658 h 6299497"/>
              <a:gd name="connsiteX2652" fmla="*/ 1840380 w 5016853"/>
              <a:gd name="connsiteY2652" fmla="*/ 4756988 h 6299497"/>
              <a:gd name="connsiteX2653" fmla="*/ 1837549 w 5016853"/>
              <a:gd name="connsiteY2653" fmla="*/ 4753061 h 6299497"/>
              <a:gd name="connsiteX2654" fmla="*/ 1829224 w 5016853"/>
              <a:gd name="connsiteY2654" fmla="*/ 4763710 h 6299497"/>
              <a:gd name="connsiteX2655" fmla="*/ 1820640 w 5016853"/>
              <a:gd name="connsiteY2655" fmla="*/ 4777079 h 6299497"/>
              <a:gd name="connsiteX2656" fmla="*/ 1812357 w 5016853"/>
              <a:gd name="connsiteY2656" fmla="*/ 4787275 h 6299497"/>
              <a:gd name="connsiteX2657" fmla="*/ 1810942 w 5016853"/>
              <a:gd name="connsiteY2657" fmla="*/ 4802237 h 6299497"/>
              <a:gd name="connsiteX2658" fmla="*/ 1799417 w 5016853"/>
              <a:gd name="connsiteY2658" fmla="*/ 4808009 h 6299497"/>
              <a:gd name="connsiteX2659" fmla="*/ 1784223 w 5016853"/>
              <a:gd name="connsiteY2659" fmla="*/ 4813891 h 6299497"/>
              <a:gd name="connsiteX2660" fmla="*/ 1747609 w 5016853"/>
              <a:gd name="connsiteY2660" fmla="*/ 4814089 h 6299497"/>
              <a:gd name="connsiteX2661" fmla="*/ 1733984 w 5016853"/>
              <a:gd name="connsiteY2661" fmla="*/ 4842077 h 6299497"/>
              <a:gd name="connsiteX2662" fmla="*/ 1717216 w 5016853"/>
              <a:gd name="connsiteY2662" fmla="*/ 4850098 h 6299497"/>
              <a:gd name="connsiteX2663" fmla="*/ 1702910 w 5016853"/>
              <a:gd name="connsiteY2663" fmla="*/ 4861096 h 6299497"/>
              <a:gd name="connsiteX2664" fmla="*/ 1690821 w 5016853"/>
              <a:gd name="connsiteY2664" fmla="*/ 4863156 h 6299497"/>
              <a:gd name="connsiteX2665" fmla="*/ 1683402 w 5016853"/>
              <a:gd name="connsiteY2665" fmla="*/ 4873890 h 6299497"/>
              <a:gd name="connsiteX2666" fmla="*/ 1685657 w 5016853"/>
              <a:gd name="connsiteY2666" fmla="*/ 4888742 h 6299497"/>
              <a:gd name="connsiteX2667" fmla="*/ 1653013 w 5016853"/>
              <a:gd name="connsiteY2667" fmla="*/ 4885656 h 6299497"/>
              <a:gd name="connsiteX2668" fmla="*/ 1666399 w 5016853"/>
              <a:gd name="connsiteY2668" fmla="*/ 4855357 h 6299497"/>
              <a:gd name="connsiteX2669" fmla="*/ 1665411 w 5016853"/>
              <a:gd name="connsiteY2669" fmla="*/ 4831934 h 6299497"/>
              <a:gd name="connsiteX2670" fmla="*/ 1654598 w 5016853"/>
              <a:gd name="connsiteY2670" fmla="*/ 4835029 h 6299497"/>
              <a:gd name="connsiteX2671" fmla="*/ 1646247 w 5016853"/>
              <a:gd name="connsiteY2671" fmla="*/ 4841101 h 6299497"/>
              <a:gd name="connsiteX2672" fmla="*/ 1634877 w 5016853"/>
              <a:gd name="connsiteY2672" fmla="*/ 4883941 h 6299497"/>
              <a:gd name="connsiteX2673" fmla="*/ 1614341 w 5016853"/>
              <a:gd name="connsiteY2673" fmla="*/ 4907616 h 6299497"/>
              <a:gd name="connsiteX2674" fmla="*/ 1606242 w 5016853"/>
              <a:gd name="connsiteY2674" fmla="*/ 4935211 h 6299497"/>
              <a:gd name="connsiteX2675" fmla="*/ 1587777 w 5016853"/>
              <a:gd name="connsiteY2675" fmla="*/ 4956338 h 6299497"/>
              <a:gd name="connsiteX2676" fmla="*/ 1585033 w 5016853"/>
              <a:gd name="connsiteY2676" fmla="*/ 4985355 h 6299497"/>
              <a:gd name="connsiteX2677" fmla="*/ 1566752 w 5016853"/>
              <a:gd name="connsiteY2677" fmla="*/ 5023882 h 6299497"/>
              <a:gd name="connsiteX2678" fmla="*/ 1549763 w 5016853"/>
              <a:gd name="connsiteY2678" fmla="*/ 5024562 h 6299497"/>
              <a:gd name="connsiteX2679" fmla="*/ 1539648 w 5016853"/>
              <a:gd name="connsiteY2679" fmla="*/ 5039617 h 6299497"/>
              <a:gd name="connsiteX2680" fmla="*/ 1514799 w 5016853"/>
              <a:gd name="connsiteY2680" fmla="*/ 5070203 h 6299497"/>
              <a:gd name="connsiteX2681" fmla="*/ 1486811 w 5016853"/>
              <a:gd name="connsiteY2681" fmla="*/ 5056578 h 6299497"/>
              <a:gd name="connsiteX2682" fmla="*/ 1500189 w 5016853"/>
              <a:gd name="connsiteY2682" fmla="*/ 5016673 h 6299497"/>
              <a:gd name="connsiteX2683" fmla="*/ 1515775 w 5016853"/>
              <a:gd name="connsiteY2683" fmla="*/ 4982466 h 6299497"/>
              <a:gd name="connsiteX2684" fmla="*/ 1531999 w 5016853"/>
              <a:gd name="connsiteY2684" fmla="*/ 4965702 h 6299497"/>
              <a:gd name="connsiteX2685" fmla="*/ 1561058 w 5016853"/>
              <a:gd name="connsiteY2685" fmla="*/ 4967992 h 6299497"/>
              <a:gd name="connsiteX2686" fmla="*/ 1558760 w 5016853"/>
              <a:gd name="connsiteY2686" fmla="*/ 4953594 h 6299497"/>
              <a:gd name="connsiteX2687" fmla="*/ 1576698 w 5016853"/>
              <a:gd name="connsiteY2687" fmla="*/ 4918695 h 6299497"/>
              <a:gd name="connsiteX2688" fmla="*/ 1562189 w 5016853"/>
              <a:gd name="connsiteY2688" fmla="*/ 4917323 h 6299497"/>
              <a:gd name="connsiteX2689" fmla="*/ 1578413 w 5016853"/>
              <a:gd name="connsiteY2689" fmla="*/ 4900559 h 6299497"/>
              <a:gd name="connsiteX2690" fmla="*/ 1581842 w 5016853"/>
              <a:gd name="connsiteY2690" fmla="*/ 4864287 h 6299497"/>
              <a:gd name="connsiteX2691" fmla="*/ 1608946 w 5016853"/>
              <a:gd name="connsiteY2691" fmla="*/ 4848553 h 6299497"/>
              <a:gd name="connsiteX2692" fmla="*/ 1612033 w 5016853"/>
              <a:gd name="connsiteY2692" fmla="*/ 4815908 h 6299497"/>
              <a:gd name="connsiteX2693" fmla="*/ 1640167 w 5016853"/>
              <a:gd name="connsiteY2693" fmla="*/ 4789293 h 6299497"/>
              <a:gd name="connsiteX2694" fmla="*/ 1653792 w 5016853"/>
              <a:gd name="connsiteY2694" fmla="*/ 4761304 h 6299497"/>
              <a:gd name="connsiteX2695" fmla="*/ 1646426 w 5016853"/>
              <a:gd name="connsiteY2695" fmla="*/ 4723097 h 6299497"/>
              <a:gd name="connsiteX2696" fmla="*/ 1661337 w 5016853"/>
              <a:gd name="connsiteY2696" fmla="*/ 4681507 h 6299497"/>
              <a:gd name="connsiteX2697" fmla="*/ 1674361 w 5016853"/>
              <a:gd name="connsiteY2697" fmla="*/ 4659866 h 6299497"/>
              <a:gd name="connsiteX2698" fmla="*/ 1677019 w 5016853"/>
              <a:gd name="connsiteY2698" fmla="*/ 4631756 h 6299497"/>
              <a:gd name="connsiteX2699" fmla="*/ 1689469 w 5016853"/>
              <a:gd name="connsiteY2699" fmla="*/ 4621039 h 6299497"/>
              <a:gd name="connsiteX2700" fmla="*/ 1694272 w 5016853"/>
              <a:gd name="connsiteY2700" fmla="*/ 4604110 h 6299497"/>
              <a:gd name="connsiteX2701" fmla="*/ 1688560 w 5016853"/>
              <a:gd name="connsiteY2701" fmla="*/ 4587102 h 6299497"/>
              <a:gd name="connsiteX2702" fmla="*/ 1682849 w 5016853"/>
              <a:gd name="connsiteY2702" fmla="*/ 4570094 h 6299497"/>
              <a:gd name="connsiteX2703" fmla="*/ 1660267 w 5016853"/>
              <a:gd name="connsiteY2703" fmla="*/ 4600895 h 6299497"/>
              <a:gd name="connsiteX2704" fmla="*/ 1640405 w 5016853"/>
              <a:gd name="connsiteY2704" fmla="*/ 4631953 h 6299497"/>
              <a:gd name="connsiteX2705" fmla="*/ 1626112 w 5016853"/>
              <a:gd name="connsiteY2705" fmla="*/ 4662166 h 6299497"/>
              <a:gd name="connsiteX2706" fmla="*/ 1598989 w 5016853"/>
              <a:gd name="connsiteY2706" fmla="*/ 4682931 h 6299497"/>
              <a:gd name="connsiteX2707" fmla="*/ 1594531 w 5016853"/>
              <a:gd name="connsiteY2707" fmla="*/ 4730084 h 6299497"/>
              <a:gd name="connsiteX2708" fmla="*/ 1532927 w 5016853"/>
              <a:gd name="connsiteY2708" fmla="*/ 4776865 h 6299497"/>
              <a:gd name="connsiteX2709" fmla="*/ 1498418 w 5016853"/>
              <a:gd name="connsiteY2709" fmla="*/ 4856400 h 6299497"/>
              <a:gd name="connsiteX2710" fmla="*/ 1464573 w 5016853"/>
              <a:gd name="connsiteY2710" fmla="*/ 4866009 h 6299497"/>
              <a:gd name="connsiteX2711" fmla="*/ 1430729 w 5016853"/>
              <a:gd name="connsiteY2711" fmla="*/ 4875617 h 6299497"/>
              <a:gd name="connsiteX2712" fmla="*/ 1426956 w 5016853"/>
              <a:gd name="connsiteY2712" fmla="*/ 4915516 h 6299497"/>
              <a:gd name="connsiteX2713" fmla="*/ 1416075 w 5016853"/>
              <a:gd name="connsiteY2713" fmla="*/ 4914487 h 6299497"/>
              <a:gd name="connsiteX2714" fmla="*/ 1403895 w 5016853"/>
              <a:gd name="connsiteY2714" fmla="*/ 4907846 h 6299497"/>
              <a:gd name="connsiteX2715" fmla="*/ 1403624 w 5016853"/>
              <a:gd name="connsiteY2715" fmla="*/ 4891352 h 6299497"/>
              <a:gd name="connsiteX2716" fmla="*/ 1417249 w 5016853"/>
              <a:gd name="connsiteY2716" fmla="*/ 4863364 h 6299497"/>
              <a:gd name="connsiteX2717" fmla="*/ 1414497 w 5016853"/>
              <a:gd name="connsiteY2717" fmla="*/ 4848923 h 6299497"/>
              <a:gd name="connsiteX2718" fmla="*/ 1408768 w 5016853"/>
              <a:gd name="connsiteY2718" fmla="*/ 4836945 h 6299497"/>
              <a:gd name="connsiteX2719" fmla="*/ 1407739 w 5016853"/>
              <a:gd name="connsiteY2719" fmla="*/ 4847826 h 6299497"/>
              <a:gd name="connsiteX2720" fmla="*/ 1376408 w 5016853"/>
              <a:gd name="connsiteY2720" fmla="*/ 4869566 h 6299497"/>
              <a:gd name="connsiteX2721" fmla="*/ 1355443 w 5016853"/>
              <a:gd name="connsiteY2721" fmla="*/ 4897775 h 6299497"/>
              <a:gd name="connsiteX2722" fmla="*/ 1342479 w 5016853"/>
              <a:gd name="connsiteY2722" fmla="*/ 4913933 h 6299497"/>
              <a:gd name="connsiteX2723" fmla="*/ 1337162 w 5016853"/>
              <a:gd name="connsiteY2723" fmla="*/ 4936302 h 6299497"/>
              <a:gd name="connsiteX2724" fmla="*/ 1310400 w 5016853"/>
              <a:gd name="connsiteY2724" fmla="*/ 4948410 h 6299497"/>
              <a:gd name="connsiteX2725" fmla="*/ 1305383 w 5016853"/>
              <a:gd name="connsiteY2725" fmla="*/ 4967605 h 6299497"/>
              <a:gd name="connsiteX2726" fmla="*/ 1292462 w 5016853"/>
              <a:gd name="connsiteY2726" fmla="*/ 4983310 h 6299497"/>
              <a:gd name="connsiteX2727" fmla="*/ 1289718 w 5016853"/>
              <a:gd name="connsiteY2727" fmla="*/ 5012326 h 6299497"/>
              <a:gd name="connsiteX2728" fmla="*/ 1274181 w 5016853"/>
              <a:gd name="connsiteY2728" fmla="*/ 5021836 h 6299497"/>
              <a:gd name="connsiteX2729" fmla="*/ 1259846 w 5016853"/>
              <a:gd name="connsiteY2729" fmla="*/ 5052502 h 6299497"/>
              <a:gd name="connsiteX2730" fmla="*/ 1232423 w 5016853"/>
              <a:gd name="connsiteY2730" fmla="*/ 5076441 h 6299497"/>
              <a:gd name="connsiteX2731" fmla="*/ 1202396 w 5016853"/>
              <a:gd name="connsiteY2731" fmla="*/ 5113399 h 6299497"/>
              <a:gd name="connsiteX2732" fmla="*/ 1167187 w 5016853"/>
              <a:gd name="connsiteY2732" fmla="*/ 5147124 h 6299497"/>
              <a:gd name="connsiteX2733" fmla="*/ 1164155 w 5016853"/>
              <a:gd name="connsiteY2733" fmla="*/ 5164677 h 6299497"/>
              <a:gd name="connsiteX2734" fmla="*/ 1153219 w 5016853"/>
              <a:gd name="connsiteY2734" fmla="*/ 5178739 h 6299497"/>
              <a:gd name="connsiteX2735" fmla="*/ 1140979 w 5016853"/>
              <a:gd name="connsiteY2735" fmla="*/ 5211432 h 6299497"/>
              <a:gd name="connsiteX2736" fmla="*/ 1118372 w 5016853"/>
              <a:gd name="connsiteY2736" fmla="*/ 5237657 h 6299497"/>
              <a:gd name="connsiteX2737" fmla="*/ 1114708 w 5016853"/>
              <a:gd name="connsiteY2737" fmla="*/ 5247374 h 6299497"/>
              <a:gd name="connsiteX2738" fmla="*/ 1106119 w 5016853"/>
              <a:gd name="connsiteY2738" fmla="*/ 5251136 h 6299497"/>
              <a:gd name="connsiteX2739" fmla="*/ 1095580 w 5016853"/>
              <a:gd name="connsiteY2739" fmla="*/ 5246481 h 6299497"/>
              <a:gd name="connsiteX2740" fmla="*/ 1109891 w 5016853"/>
              <a:gd name="connsiteY2740" fmla="*/ 5211238 h 6299497"/>
              <a:gd name="connsiteX2741" fmla="*/ 1119466 w 5016853"/>
              <a:gd name="connsiteY2741" fmla="*/ 5197048 h 6299497"/>
              <a:gd name="connsiteX2742" fmla="*/ 1123859 w 5016853"/>
              <a:gd name="connsiteY2742" fmla="*/ 5179623 h 6299497"/>
              <a:gd name="connsiteX2743" fmla="*/ 1141454 w 5016853"/>
              <a:gd name="connsiteY2743" fmla="*/ 5148350 h 6299497"/>
              <a:gd name="connsiteX2744" fmla="*/ 1143119 w 5016853"/>
              <a:gd name="connsiteY2744" fmla="*/ 5121061 h 6299497"/>
              <a:gd name="connsiteX2745" fmla="*/ 1160078 w 5016853"/>
              <a:gd name="connsiteY2745" fmla="*/ 5106196 h 6299497"/>
              <a:gd name="connsiteX2746" fmla="*/ 1202740 w 5016853"/>
              <a:gd name="connsiteY2746" fmla="*/ 4983975 h 6299497"/>
              <a:gd name="connsiteX2747" fmla="*/ 1277017 w 5016853"/>
              <a:gd name="connsiteY2747" fmla="*/ 4875722 h 6299497"/>
              <a:gd name="connsiteX2748" fmla="*/ 1285716 w 5016853"/>
              <a:gd name="connsiteY2748" fmla="*/ 4841778 h 6299497"/>
              <a:gd name="connsiteX2749" fmla="*/ 1294415 w 5016853"/>
              <a:gd name="connsiteY2749" fmla="*/ 4807835 h 6299497"/>
              <a:gd name="connsiteX2750" fmla="*/ 1306393 w 5016853"/>
              <a:gd name="connsiteY2750" fmla="*/ 4802106 h 6299497"/>
              <a:gd name="connsiteX2751" fmla="*/ 1310981 w 5016853"/>
              <a:gd name="connsiteY2751" fmla="*/ 4787444 h 6299497"/>
              <a:gd name="connsiteX2752" fmla="*/ 1320679 w 5016853"/>
              <a:gd name="connsiteY2752" fmla="*/ 4762286 h 6299497"/>
              <a:gd name="connsiteX2753" fmla="*/ 1329605 w 5016853"/>
              <a:gd name="connsiteY2753" fmla="*/ 4745290 h 6299497"/>
              <a:gd name="connsiteX2754" fmla="*/ 1334812 w 5016853"/>
              <a:gd name="connsiteY2754" fmla="*/ 4736946 h 6299497"/>
              <a:gd name="connsiteX2755" fmla="*/ 1346168 w 5016853"/>
              <a:gd name="connsiteY2755" fmla="*/ 4710261 h 6299497"/>
              <a:gd name="connsiteX2756" fmla="*/ 1348394 w 5016853"/>
              <a:gd name="connsiteY2756" fmla="*/ 4715181 h 6299497"/>
              <a:gd name="connsiteX2757" fmla="*/ 1351170 w 5016853"/>
              <a:gd name="connsiteY2757" fmla="*/ 4710734 h 6299497"/>
              <a:gd name="connsiteX2758" fmla="*/ 1363448 w 5016853"/>
              <a:gd name="connsiteY2758" fmla="*/ 4701831 h 6299497"/>
              <a:gd name="connsiteX2759" fmla="*/ 1365767 w 5016853"/>
              <a:gd name="connsiteY2759" fmla="*/ 4694263 h 6299497"/>
              <a:gd name="connsiteX2760" fmla="*/ 1331659 w 5016853"/>
              <a:gd name="connsiteY2760" fmla="*/ 4708889 h 6299497"/>
              <a:gd name="connsiteX2761" fmla="*/ 1306269 w 5016853"/>
              <a:gd name="connsiteY2761" fmla="*/ 4706488 h 6299497"/>
              <a:gd name="connsiteX2762" fmla="*/ 1316303 w 5016853"/>
              <a:gd name="connsiteY2762" fmla="*/ 4668096 h 6299497"/>
              <a:gd name="connsiteX2763" fmla="*/ 1322440 w 5016853"/>
              <a:gd name="connsiteY2763" fmla="*/ 4612869 h 6299497"/>
              <a:gd name="connsiteX2764" fmla="*/ 1297676 w 5016853"/>
              <a:gd name="connsiteY2764" fmla="*/ 4642548 h 6299497"/>
              <a:gd name="connsiteX2765" fmla="*/ 1283280 w 5016853"/>
              <a:gd name="connsiteY2765" fmla="*/ 4678698 h 6299497"/>
              <a:gd name="connsiteX2766" fmla="*/ 1231669 w 5016853"/>
              <a:gd name="connsiteY2766" fmla="*/ 4721392 h 6299497"/>
              <a:gd name="connsiteX2767" fmla="*/ 1206488 w 5016853"/>
              <a:gd name="connsiteY2767" fmla="*/ 4740969 h 6299497"/>
              <a:gd name="connsiteX2768" fmla="*/ 1194909 w 5016853"/>
              <a:gd name="connsiteY2768" fmla="*/ 4761832 h 6299497"/>
              <a:gd name="connsiteX2769" fmla="*/ 1180401 w 5016853"/>
              <a:gd name="connsiteY2769" fmla="*/ 4760460 h 6299497"/>
              <a:gd name="connsiteX2770" fmla="*/ 1170960 w 5016853"/>
              <a:gd name="connsiteY2770" fmla="*/ 4782897 h 6299497"/>
              <a:gd name="connsiteX2771" fmla="*/ 1161777 w 5016853"/>
              <a:gd name="connsiteY2771" fmla="*/ 4802614 h 6299497"/>
              <a:gd name="connsiteX2772" fmla="*/ 1134329 w 5016853"/>
              <a:gd name="connsiteY2772" fmla="*/ 4821975 h 6299497"/>
              <a:gd name="connsiteX2773" fmla="*/ 1122564 w 5016853"/>
              <a:gd name="connsiteY2773" fmla="*/ 4791587 h 6299497"/>
              <a:gd name="connsiteX2774" fmla="*/ 1112711 w 5016853"/>
              <a:gd name="connsiteY2774" fmla="*/ 4779677 h 6299497"/>
              <a:gd name="connsiteX2775" fmla="*/ 1129394 w 5016853"/>
              <a:gd name="connsiteY2775" fmla="*/ 4738711 h 6299497"/>
              <a:gd name="connsiteX2776" fmla="*/ 1146332 w 5016853"/>
              <a:gd name="connsiteY2776" fmla="*/ 4695025 h 6299497"/>
              <a:gd name="connsiteX2777" fmla="*/ 1146222 w 5016853"/>
              <a:gd name="connsiteY2777" fmla="*/ 4691356 h 6299497"/>
              <a:gd name="connsiteX2778" fmla="*/ 1143391 w 5016853"/>
              <a:gd name="connsiteY2778" fmla="*/ 4687429 h 6299497"/>
              <a:gd name="connsiteX2779" fmla="*/ 1135066 w 5016853"/>
              <a:gd name="connsiteY2779" fmla="*/ 4698077 h 6299497"/>
              <a:gd name="connsiteX2780" fmla="*/ 1126482 w 5016853"/>
              <a:gd name="connsiteY2780" fmla="*/ 4711447 h 6299497"/>
              <a:gd name="connsiteX2781" fmla="*/ 1118198 w 5016853"/>
              <a:gd name="connsiteY2781" fmla="*/ 4721642 h 6299497"/>
              <a:gd name="connsiteX2782" fmla="*/ 1116784 w 5016853"/>
              <a:gd name="connsiteY2782" fmla="*/ 4736605 h 6299497"/>
              <a:gd name="connsiteX2783" fmla="*/ 1105259 w 5016853"/>
              <a:gd name="connsiteY2783" fmla="*/ 4742377 h 6299497"/>
              <a:gd name="connsiteX2784" fmla="*/ 1090065 w 5016853"/>
              <a:gd name="connsiteY2784" fmla="*/ 4748258 h 6299497"/>
              <a:gd name="connsiteX2785" fmla="*/ 1053451 w 5016853"/>
              <a:gd name="connsiteY2785" fmla="*/ 4748457 h 6299497"/>
              <a:gd name="connsiteX2786" fmla="*/ 1039826 w 5016853"/>
              <a:gd name="connsiteY2786" fmla="*/ 4776445 h 6299497"/>
              <a:gd name="connsiteX2787" fmla="*/ 1023058 w 5016853"/>
              <a:gd name="connsiteY2787" fmla="*/ 4784466 h 6299497"/>
              <a:gd name="connsiteX2788" fmla="*/ 1008752 w 5016853"/>
              <a:gd name="connsiteY2788" fmla="*/ 4795464 h 6299497"/>
              <a:gd name="connsiteX2789" fmla="*/ 996663 w 5016853"/>
              <a:gd name="connsiteY2789" fmla="*/ 4797523 h 6299497"/>
              <a:gd name="connsiteX2790" fmla="*/ 989244 w 5016853"/>
              <a:gd name="connsiteY2790" fmla="*/ 4808258 h 6299497"/>
              <a:gd name="connsiteX2791" fmla="*/ 991499 w 5016853"/>
              <a:gd name="connsiteY2791" fmla="*/ 4823110 h 6299497"/>
              <a:gd name="connsiteX2792" fmla="*/ 958854 w 5016853"/>
              <a:gd name="connsiteY2792" fmla="*/ 4820023 h 6299497"/>
              <a:gd name="connsiteX2793" fmla="*/ 972241 w 5016853"/>
              <a:gd name="connsiteY2793" fmla="*/ 4789725 h 6299497"/>
              <a:gd name="connsiteX2794" fmla="*/ 971253 w 5016853"/>
              <a:gd name="connsiteY2794" fmla="*/ 4766302 h 6299497"/>
              <a:gd name="connsiteX2795" fmla="*/ 960440 w 5016853"/>
              <a:gd name="connsiteY2795" fmla="*/ 4769397 h 6299497"/>
              <a:gd name="connsiteX2796" fmla="*/ 952089 w 5016853"/>
              <a:gd name="connsiteY2796" fmla="*/ 4775469 h 6299497"/>
              <a:gd name="connsiteX2797" fmla="*/ 940719 w 5016853"/>
              <a:gd name="connsiteY2797" fmla="*/ 4818309 h 6299497"/>
              <a:gd name="connsiteX2798" fmla="*/ 920183 w 5016853"/>
              <a:gd name="connsiteY2798" fmla="*/ 4841984 h 6299497"/>
              <a:gd name="connsiteX2799" fmla="*/ 912084 w 5016853"/>
              <a:gd name="connsiteY2799" fmla="*/ 4869579 h 6299497"/>
              <a:gd name="connsiteX2800" fmla="*/ 893618 w 5016853"/>
              <a:gd name="connsiteY2800" fmla="*/ 4890705 h 6299497"/>
              <a:gd name="connsiteX2801" fmla="*/ 890875 w 5016853"/>
              <a:gd name="connsiteY2801" fmla="*/ 4919723 h 6299497"/>
              <a:gd name="connsiteX2802" fmla="*/ 872594 w 5016853"/>
              <a:gd name="connsiteY2802" fmla="*/ 4958249 h 6299497"/>
              <a:gd name="connsiteX2803" fmla="*/ 855605 w 5016853"/>
              <a:gd name="connsiteY2803" fmla="*/ 4958930 h 6299497"/>
              <a:gd name="connsiteX2804" fmla="*/ 845490 w 5016853"/>
              <a:gd name="connsiteY2804" fmla="*/ 4973985 h 6299497"/>
              <a:gd name="connsiteX2805" fmla="*/ 820640 w 5016853"/>
              <a:gd name="connsiteY2805" fmla="*/ 5004571 h 6299497"/>
              <a:gd name="connsiteX2806" fmla="*/ 792653 w 5016853"/>
              <a:gd name="connsiteY2806" fmla="*/ 4990946 h 6299497"/>
              <a:gd name="connsiteX2807" fmla="*/ 806031 w 5016853"/>
              <a:gd name="connsiteY2807" fmla="*/ 4951041 h 6299497"/>
              <a:gd name="connsiteX2808" fmla="*/ 821617 w 5016853"/>
              <a:gd name="connsiteY2808" fmla="*/ 4916834 h 6299497"/>
              <a:gd name="connsiteX2809" fmla="*/ 837840 w 5016853"/>
              <a:gd name="connsiteY2809" fmla="*/ 4900070 h 6299497"/>
              <a:gd name="connsiteX2810" fmla="*/ 866900 w 5016853"/>
              <a:gd name="connsiteY2810" fmla="*/ 4902360 h 6299497"/>
              <a:gd name="connsiteX2811" fmla="*/ 864602 w 5016853"/>
              <a:gd name="connsiteY2811" fmla="*/ 4887962 h 6299497"/>
              <a:gd name="connsiteX2812" fmla="*/ 882540 w 5016853"/>
              <a:gd name="connsiteY2812" fmla="*/ 4853062 h 6299497"/>
              <a:gd name="connsiteX2813" fmla="*/ 868031 w 5016853"/>
              <a:gd name="connsiteY2813" fmla="*/ 4851691 h 6299497"/>
              <a:gd name="connsiteX2814" fmla="*/ 884254 w 5016853"/>
              <a:gd name="connsiteY2814" fmla="*/ 4834926 h 6299497"/>
              <a:gd name="connsiteX2815" fmla="*/ 887684 w 5016853"/>
              <a:gd name="connsiteY2815" fmla="*/ 4798655 h 6299497"/>
              <a:gd name="connsiteX2816" fmla="*/ 914788 w 5016853"/>
              <a:gd name="connsiteY2816" fmla="*/ 4782921 h 6299497"/>
              <a:gd name="connsiteX2817" fmla="*/ 917875 w 5016853"/>
              <a:gd name="connsiteY2817" fmla="*/ 4750276 h 6299497"/>
              <a:gd name="connsiteX2818" fmla="*/ 946009 w 5016853"/>
              <a:gd name="connsiteY2818" fmla="*/ 4723660 h 6299497"/>
              <a:gd name="connsiteX2819" fmla="*/ 959634 w 5016853"/>
              <a:gd name="connsiteY2819" fmla="*/ 4695671 h 6299497"/>
              <a:gd name="connsiteX2820" fmla="*/ 952268 w 5016853"/>
              <a:gd name="connsiteY2820" fmla="*/ 4657464 h 6299497"/>
              <a:gd name="connsiteX2821" fmla="*/ 967179 w 5016853"/>
              <a:gd name="connsiteY2821" fmla="*/ 4615874 h 6299497"/>
              <a:gd name="connsiteX2822" fmla="*/ 980203 w 5016853"/>
              <a:gd name="connsiteY2822" fmla="*/ 4594233 h 6299497"/>
              <a:gd name="connsiteX2823" fmla="*/ 982861 w 5016853"/>
              <a:gd name="connsiteY2823" fmla="*/ 4566124 h 6299497"/>
              <a:gd name="connsiteX2824" fmla="*/ 995311 w 5016853"/>
              <a:gd name="connsiteY2824" fmla="*/ 4555407 h 6299497"/>
              <a:gd name="connsiteX2825" fmla="*/ 1000113 w 5016853"/>
              <a:gd name="connsiteY2825" fmla="*/ 4538478 h 6299497"/>
              <a:gd name="connsiteX2826" fmla="*/ 994402 w 5016853"/>
              <a:gd name="connsiteY2826" fmla="*/ 4521470 h 6299497"/>
              <a:gd name="connsiteX2827" fmla="*/ 988691 w 5016853"/>
              <a:gd name="connsiteY2827" fmla="*/ 4504462 h 6299497"/>
              <a:gd name="connsiteX2828" fmla="*/ 966109 w 5016853"/>
              <a:gd name="connsiteY2828" fmla="*/ 4535263 h 6299497"/>
              <a:gd name="connsiteX2829" fmla="*/ 946246 w 5016853"/>
              <a:gd name="connsiteY2829" fmla="*/ 4566321 h 6299497"/>
              <a:gd name="connsiteX2830" fmla="*/ 931954 w 5016853"/>
              <a:gd name="connsiteY2830" fmla="*/ 4596534 h 6299497"/>
              <a:gd name="connsiteX2831" fmla="*/ 904831 w 5016853"/>
              <a:gd name="connsiteY2831" fmla="*/ 4617299 h 6299497"/>
              <a:gd name="connsiteX2832" fmla="*/ 900373 w 5016853"/>
              <a:gd name="connsiteY2832" fmla="*/ 4664452 h 6299497"/>
              <a:gd name="connsiteX2833" fmla="*/ 838769 w 5016853"/>
              <a:gd name="connsiteY2833" fmla="*/ 4711233 h 6299497"/>
              <a:gd name="connsiteX2834" fmla="*/ 804260 w 5016853"/>
              <a:gd name="connsiteY2834" fmla="*/ 4790767 h 6299497"/>
              <a:gd name="connsiteX2835" fmla="*/ 770415 w 5016853"/>
              <a:gd name="connsiteY2835" fmla="*/ 4800376 h 6299497"/>
              <a:gd name="connsiteX2836" fmla="*/ 736570 w 5016853"/>
              <a:gd name="connsiteY2836" fmla="*/ 4809985 h 6299497"/>
              <a:gd name="connsiteX2837" fmla="*/ 732798 w 5016853"/>
              <a:gd name="connsiteY2837" fmla="*/ 4849883 h 6299497"/>
              <a:gd name="connsiteX2838" fmla="*/ 721917 w 5016853"/>
              <a:gd name="connsiteY2838" fmla="*/ 4848854 h 6299497"/>
              <a:gd name="connsiteX2839" fmla="*/ 709737 w 5016853"/>
              <a:gd name="connsiteY2839" fmla="*/ 4842213 h 6299497"/>
              <a:gd name="connsiteX2840" fmla="*/ 709466 w 5016853"/>
              <a:gd name="connsiteY2840" fmla="*/ 4825720 h 6299497"/>
              <a:gd name="connsiteX2841" fmla="*/ 723091 w 5016853"/>
              <a:gd name="connsiteY2841" fmla="*/ 4797732 h 6299497"/>
              <a:gd name="connsiteX2842" fmla="*/ 720339 w 5016853"/>
              <a:gd name="connsiteY2842" fmla="*/ 4783291 h 6299497"/>
              <a:gd name="connsiteX2843" fmla="*/ 714610 w 5016853"/>
              <a:gd name="connsiteY2843" fmla="*/ 4771312 h 6299497"/>
              <a:gd name="connsiteX2844" fmla="*/ 713581 w 5016853"/>
              <a:gd name="connsiteY2844" fmla="*/ 4782194 h 6299497"/>
              <a:gd name="connsiteX2845" fmla="*/ 682250 w 5016853"/>
              <a:gd name="connsiteY2845" fmla="*/ 4803934 h 6299497"/>
              <a:gd name="connsiteX2846" fmla="*/ 661284 w 5016853"/>
              <a:gd name="connsiteY2846" fmla="*/ 4832143 h 6299497"/>
              <a:gd name="connsiteX2847" fmla="*/ 648321 w 5016853"/>
              <a:gd name="connsiteY2847" fmla="*/ 4848300 h 6299497"/>
              <a:gd name="connsiteX2848" fmla="*/ 643004 w 5016853"/>
              <a:gd name="connsiteY2848" fmla="*/ 4870669 h 6299497"/>
              <a:gd name="connsiteX2849" fmla="*/ 616242 w 5016853"/>
              <a:gd name="connsiteY2849" fmla="*/ 4882778 h 6299497"/>
              <a:gd name="connsiteX2850" fmla="*/ 611225 w 5016853"/>
              <a:gd name="connsiteY2850" fmla="*/ 4901973 h 6299497"/>
              <a:gd name="connsiteX2851" fmla="*/ 598303 w 5016853"/>
              <a:gd name="connsiteY2851" fmla="*/ 4917677 h 6299497"/>
              <a:gd name="connsiteX2852" fmla="*/ 595560 w 5016853"/>
              <a:gd name="connsiteY2852" fmla="*/ 4946694 h 6299497"/>
              <a:gd name="connsiteX2853" fmla="*/ 580023 w 5016853"/>
              <a:gd name="connsiteY2853" fmla="*/ 4956204 h 6299497"/>
              <a:gd name="connsiteX2854" fmla="*/ 565688 w 5016853"/>
              <a:gd name="connsiteY2854" fmla="*/ 4986869 h 6299497"/>
              <a:gd name="connsiteX2855" fmla="*/ 538264 w 5016853"/>
              <a:gd name="connsiteY2855" fmla="*/ 5010808 h 6299497"/>
              <a:gd name="connsiteX2856" fmla="*/ 508238 w 5016853"/>
              <a:gd name="connsiteY2856" fmla="*/ 5047767 h 6299497"/>
              <a:gd name="connsiteX2857" fmla="*/ 473028 w 5016853"/>
              <a:gd name="connsiteY2857" fmla="*/ 5081491 h 6299497"/>
              <a:gd name="connsiteX2858" fmla="*/ 469997 w 5016853"/>
              <a:gd name="connsiteY2858" fmla="*/ 5099045 h 6299497"/>
              <a:gd name="connsiteX2859" fmla="*/ 459060 w 5016853"/>
              <a:gd name="connsiteY2859" fmla="*/ 5113107 h 6299497"/>
              <a:gd name="connsiteX2860" fmla="*/ 446821 w 5016853"/>
              <a:gd name="connsiteY2860" fmla="*/ 5145800 h 6299497"/>
              <a:gd name="connsiteX2861" fmla="*/ 424214 w 5016853"/>
              <a:gd name="connsiteY2861" fmla="*/ 5172025 h 6299497"/>
              <a:gd name="connsiteX2862" fmla="*/ 420550 w 5016853"/>
              <a:gd name="connsiteY2862" fmla="*/ 5181742 h 6299497"/>
              <a:gd name="connsiteX2863" fmla="*/ 411961 w 5016853"/>
              <a:gd name="connsiteY2863" fmla="*/ 5185504 h 6299497"/>
              <a:gd name="connsiteX2864" fmla="*/ 401422 w 5016853"/>
              <a:gd name="connsiteY2864" fmla="*/ 5180848 h 6299497"/>
              <a:gd name="connsiteX2865" fmla="*/ 415733 w 5016853"/>
              <a:gd name="connsiteY2865" fmla="*/ 5145606 h 6299497"/>
              <a:gd name="connsiteX2866" fmla="*/ 425308 w 5016853"/>
              <a:gd name="connsiteY2866" fmla="*/ 5131415 h 6299497"/>
              <a:gd name="connsiteX2867" fmla="*/ 429701 w 5016853"/>
              <a:gd name="connsiteY2867" fmla="*/ 5113990 h 6299497"/>
              <a:gd name="connsiteX2868" fmla="*/ 447296 w 5016853"/>
              <a:gd name="connsiteY2868" fmla="*/ 5082718 h 6299497"/>
              <a:gd name="connsiteX2869" fmla="*/ 448961 w 5016853"/>
              <a:gd name="connsiteY2869" fmla="*/ 5055428 h 6299497"/>
              <a:gd name="connsiteX2870" fmla="*/ 465919 w 5016853"/>
              <a:gd name="connsiteY2870" fmla="*/ 5040564 h 6299497"/>
              <a:gd name="connsiteX2871" fmla="*/ 508581 w 5016853"/>
              <a:gd name="connsiteY2871" fmla="*/ 4918343 h 6299497"/>
              <a:gd name="connsiteX2872" fmla="*/ 582859 w 5016853"/>
              <a:gd name="connsiteY2872" fmla="*/ 4810090 h 6299497"/>
              <a:gd name="connsiteX2873" fmla="*/ 591558 w 5016853"/>
              <a:gd name="connsiteY2873" fmla="*/ 4776146 h 6299497"/>
              <a:gd name="connsiteX2874" fmla="*/ 600256 w 5016853"/>
              <a:gd name="connsiteY2874" fmla="*/ 4742203 h 6299497"/>
              <a:gd name="connsiteX2875" fmla="*/ 612235 w 5016853"/>
              <a:gd name="connsiteY2875" fmla="*/ 4736474 h 6299497"/>
              <a:gd name="connsiteX2876" fmla="*/ 616822 w 5016853"/>
              <a:gd name="connsiteY2876" fmla="*/ 4721812 h 6299497"/>
              <a:gd name="connsiteX2877" fmla="*/ 626521 w 5016853"/>
              <a:gd name="connsiteY2877" fmla="*/ 4696654 h 6299497"/>
              <a:gd name="connsiteX2878" fmla="*/ 635447 w 5016853"/>
              <a:gd name="connsiteY2878" fmla="*/ 4679658 h 6299497"/>
              <a:gd name="connsiteX2879" fmla="*/ 657012 w 5016853"/>
              <a:gd name="connsiteY2879" fmla="*/ 4645101 h 6299497"/>
              <a:gd name="connsiteX2880" fmla="*/ 669290 w 5016853"/>
              <a:gd name="connsiteY2880" fmla="*/ 4636198 h 6299497"/>
              <a:gd name="connsiteX2881" fmla="*/ 673921 w 5016853"/>
              <a:gd name="connsiteY2881" fmla="*/ 4621083 h 6299497"/>
              <a:gd name="connsiteX2882" fmla="*/ 672008 w 5016853"/>
              <a:gd name="connsiteY2882" fmla="*/ 4602604 h 6299497"/>
              <a:gd name="connsiteX2883" fmla="*/ 715284 w 5016853"/>
              <a:gd name="connsiteY2883" fmla="*/ 4493250 h 6299497"/>
              <a:gd name="connsiteX2884" fmla="*/ 730821 w 5016853"/>
              <a:gd name="connsiteY2884" fmla="*/ 4483740 h 6299497"/>
              <a:gd name="connsiteX2885" fmla="*/ 743417 w 5016853"/>
              <a:gd name="connsiteY2885" fmla="*/ 4466633 h 6299497"/>
              <a:gd name="connsiteX2886" fmla="*/ 747982 w 5016853"/>
              <a:gd name="connsiteY2886" fmla="*/ 4447394 h 6299497"/>
              <a:gd name="connsiteX2887" fmla="*/ 757728 w 5016853"/>
              <a:gd name="connsiteY2887" fmla="*/ 4431391 h 6299497"/>
              <a:gd name="connsiteX2888" fmla="*/ 759265 w 5016853"/>
              <a:gd name="connsiteY2888" fmla="*/ 4405461 h 6299497"/>
              <a:gd name="connsiteX2889" fmla="*/ 776352 w 5016853"/>
              <a:gd name="connsiteY2889" fmla="*/ 4389237 h 6299497"/>
              <a:gd name="connsiteX2890" fmla="*/ 800478 w 5016853"/>
              <a:gd name="connsiteY2890" fmla="*/ 4342114 h 6299497"/>
              <a:gd name="connsiteX2891" fmla="*/ 831735 w 5016853"/>
              <a:gd name="connsiteY2891" fmla="*/ 4306644 h 6299497"/>
              <a:gd name="connsiteX2892" fmla="*/ 845017 w 5016853"/>
              <a:gd name="connsiteY2892" fmla="*/ 4282282 h 6299497"/>
              <a:gd name="connsiteX2893" fmla="*/ 863371 w 5016853"/>
              <a:gd name="connsiteY2893" fmla="*/ 4223635 h 6299497"/>
              <a:gd name="connsiteX2894" fmla="*/ 881725 w 5016853"/>
              <a:gd name="connsiteY2894" fmla="*/ 4164988 h 6299497"/>
              <a:gd name="connsiteX2895" fmla="*/ 893979 w 5016853"/>
              <a:gd name="connsiteY2895" fmla="*/ 4151508 h 6299497"/>
              <a:gd name="connsiteX2896" fmla="*/ 918386 w 5016853"/>
              <a:gd name="connsiteY2896" fmla="*/ 4106242 h 6299497"/>
              <a:gd name="connsiteX2897" fmla="*/ 942793 w 5016853"/>
              <a:gd name="connsiteY2897" fmla="*/ 4060975 h 6299497"/>
              <a:gd name="connsiteX2898" fmla="*/ 960388 w 5016853"/>
              <a:gd name="connsiteY2898" fmla="*/ 4029702 h 6299497"/>
              <a:gd name="connsiteX2899" fmla="*/ 977983 w 5016853"/>
              <a:gd name="connsiteY2899" fmla="*/ 3998430 h 6299497"/>
              <a:gd name="connsiteX2900" fmla="*/ 1013785 w 5016853"/>
              <a:gd name="connsiteY2900" fmla="*/ 3914901 h 6299497"/>
              <a:gd name="connsiteX2901" fmla="*/ 1051792 w 5016853"/>
              <a:gd name="connsiteY2901" fmla="*/ 3837069 h 6299497"/>
              <a:gd name="connsiteX2902" fmla="*/ 1052241 w 5016853"/>
              <a:gd name="connsiteY2902" fmla="*/ 3828069 h 6299497"/>
              <a:gd name="connsiteX2903" fmla="*/ 1006500 w 5016853"/>
              <a:gd name="connsiteY2903" fmla="*/ 3868852 h 6299497"/>
              <a:gd name="connsiteX2904" fmla="*/ 974251 w 5016853"/>
              <a:gd name="connsiteY2904" fmla="*/ 3938994 h 6299497"/>
              <a:gd name="connsiteX2905" fmla="*/ 965551 w 5016853"/>
              <a:gd name="connsiteY2905" fmla="*/ 3939086 h 6299497"/>
              <a:gd name="connsiteX2906" fmla="*/ 959057 w 5016853"/>
              <a:gd name="connsiteY2906" fmla="*/ 3944876 h 6299497"/>
              <a:gd name="connsiteX2907" fmla="*/ 964264 w 5016853"/>
              <a:gd name="connsiteY2907" fmla="*/ 3952688 h 6299497"/>
              <a:gd name="connsiteX2908" fmla="*/ 972193 w 5016853"/>
              <a:gd name="connsiteY2908" fmla="*/ 3960756 h 6299497"/>
              <a:gd name="connsiteX2909" fmla="*/ 930236 w 5016853"/>
              <a:gd name="connsiteY2909" fmla="*/ 3978747 h 6299497"/>
              <a:gd name="connsiteX2910" fmla="*/ 904847 w 5016853"/>
              <a:gd name="connsiteY2910" fmla="*/ 3976346 h 6299497"/>
              <a:gd name="connsiteX2911" fmla="*/ 914881 w 5016853"/>
              <a:gd name="connsiteY2911" fmla="*/ 3937954 h 6299497"/>
              <a:gd name="connsiteX2912" fmla="*/ 921018 w 5016853"/>
              <a:gd name="connsiteY2912" fmla="*/ 3882727 h 6299497"/>
              <a:gd name="connsiteX2913" fmla="*/ 896254 w 5016853"/>
              <a:gd name="connsiteY2913" fmla="*/ 3912407 h 6299497"/>
              <a:gd name="connsiteX2914" fmla="*/ 881858 w 5016853"/>
              <a:gd name="connsiteY2914" fmla="*/ 3948556 h 6299497"/>
              <a:gd name="connsiteX2915" fmla="*/ 830247 w 5016853"/>
              <a:gd name="connsiteY2915" fmla="*/ 3991250 h 6299497"/>
              <a:gd name="connsiteX2916" fmla="*/ 805066 w 5016853"/>
              <a:gd name="connsiteY2916" fmla="*/ 4010827 h 6299497"/>
              <a:gd name="connsiteX2917" fmla="*/ 793487 w 5016853"/>
              <a:gd name="connsiteY2917" fmla="*/ 4031690 h 6299497"/>
              <a:gd name="connsiteX2918" fmla="*/ 778979 w 5016853"/>
              <a:gd name="connsiteY2918" fmla="*/ 4030318 h 6299497"/>
              <a:gd name="connsiteX2919" fmla="*/ 769538 w 5016853"/>
              <a:gd name="connsiteY2919" fmla="*/ 4052755 h 6299497"/>
              <a:gd name="connsiteX2920" fmla="*/ 760355 w 5016853"/>
              <a:gd name="connsiteY2920" fmla="*/ 4072472 h 6299497"/>
              <a:gd name="connsiteX2921" fmla="*/ 732907 w 5016853"/>
              <a:gd name="connsiteY2921" fmla="*/ 4091833 h 6299497"/>
              <a:gd name="connsiteX2922" fmla="*/ 721142 w 5016853"/>
              <a:gd name="connsiteY2922" fmla="*/ 4061445 h 6299497"/>
              <a:gd name="connsiteX2923" fmla="*/ 711289 w 5016853"/>
              <a:gd name="connsiteY2923" fmla="*/ 4049535 h 6299497"/>
              <a:gd name="connsiteX2924" fmla="*/ 727971 w 5016853"/>
              <a:gd name="connsiteY2924" fmla="*/ 4008569 h 6299497"/>
              <a:gd name="connsiteX2925" fmla="*/ 744910 w 5016853"/>
              <a:gd name="connsiteY2925" fmla="*/ 3964884 h 6299497"/>
              <a:gd name="connsiteX2926" fmla="*/ 744799 w 5016853"/>
              <a:gd name="connsiteY2926" fmla="*/ 3961214 h 6299497"/>
              <a:gd name="connsiteX2927" fmla="*/ 741969 w 5016853"/>
              <a:gd name="connsiteY2927" fmla="*/ 3957287 h 6299497"/>
              <a:gd name="connsiteX2928" fmla="*/ 733643 w 5016853"/>
              <a:gd name="connsiteY2928" fmla="*/ 3967936 h 6299497"/>
              <a:gd name="connsiteX2929" fmla="*/ 725060 w 5016853"/>
              <a:gd name="connsiteY2929" fmla="*/ 3981305 h 6299497"/>
              <a:gd name="connsiteX2930" fmla="*/ 716776 w 5016853"/>
              <a:gd name="connsiteY2930" fmla="*/ 3991501 h 6299497"/>
              <a:gd name="connsiteX2931" fmla="*/ 715362 w 5016853"/>
              <a:gd name="connsiteY2931" fmla="*/ 4006463 h 6299497"/>
              <a:gd name="connsiteX2932" fmla="*/ 703837 w 5016853"/>
              <a:gd name="connsiteY2932" fmla="*/ 4012235 h 6299497"/>
              <a:gd name="connsiteX2933" fmla="*/ 688643 w 5016853"/>
              <a:gd name="connsiteY2933" fmla="*/ 4018117 h 6299497"/>
              <a:gd name="connsiteX2934" fmla="*/ 652029 w 5016853"/>
              <a:gd name="connsiteY2934" fmla="*/ 4018315 h 6299497"/>
              <a:gd name="connsiteX2935" fmla="*/ 638404 w 5016853"/>
              <a:gd name="connsiteY2935" fmla="*/ 4046303 h 6299497"/>
              <a:gd name="connsiteX2936" fmla="*/ 621635 w 5016853"/>
              <a:gd name="connsiteY2936" fmla="*/ 4054324 h 6299497"/>
              <a:gd name="connsiteX2937" fmla="*/ 607329 w 5016853"/>
              <a:gd name="connsiteY2937" fmla="*/ 4065322 h 6299497"/>
              <a:gd name="connsiteX2938" fmla="*/ 595241 w 5016853"/>
              <a:gd name="connsiteY2938" fmla="*/ 4067381 h 6299497"/>
              <a:gd name="connsiteX2939" fmla="*/ 587822 w 5016853"/>
              <a:gd name="connsiteY2939" fmla="*/ 4078116 h 6299497"/>
              <a:gd name="connsiteX2940" fmla="*/ 590077 w 5016853"/>
              <a:gd name="connsiteY2940" fmla="*/ 4092968 h 6299497"/>
              <a:gd name="connsiteX2941" fmla="*/ 557432 w 5016853"/>
              <a:gd name="connsiteY2941" fmla="*/ 4089881 h 6299497"/>
              <a:gd name="connsiteX2942" fmla="*/ 570819 w 5016853"/>
              <a:gd name="connsiteY2942" fmla="*/ 4059583 h 6299497"/>
              <a:gd name="connsiteX2943" fmla="*/ 569831 w 5016853"/>
              <a:gd name="connsiteY2943" fmla="*/ 4036160 h 6299497"/>
              <a:gd name="connsiteX2944" fmla="*/ 559018 w 5016853"/>
              <a:gd name="connsiteY2944" fmla="*/ 4039255 h 6299497"/>
              <a:gd name="connsiteX2945" fmla="*/ 550667 w 5016853"/>
              <a:gd name="connsiteY2945" fmla="*/ 4045327 h 6299497"/>
              <a:gd name="connsiteX2946" fmla="*/ 539297 w 5016853"/>
              <a:gd name="connsiteY2946" fmla="*/ 4088167 h 6299497"/>
              <a:gd name="connsiteX2947" fmla="*/ 518760 w 5016853"/>
              <a:gd name="connsiteY2947" fmla="*/ 4111842 h 6299497"/>
              <a:gd name="connsiteX2948" fmla="*/ 510662 w 5016853"/>
              <a:gd name="connsiteY2948" fmla="*/ 4139437 h 6299497"/>
              <a:gd name="connsiteX2949" fmla="*/ 492196 w 5016853"/>
              <a:gd name="connsiteY2949" fmla="*/ 4160564 h 6299497"/>
              <a:gd name="connsiteX2950" fmla="*/ 489453 w 5016853"/>
              <a:gd name="connsiteY2950" fmla="*/ 4189581 h 6299497"/>
              <a:gd name="connsiteX2951" fmla="*/ 471172 w 5016853"/>
              <a:gd name="connsiteY2951" fmla="*/ 4228108 h 6299497"/>
              <a:gd name="connsiteX2952" fmla="*/ 454182 w 5016853"/>
              <a:gd name="connsiteY2952" fmla="*/ 4228788 h 6299497"/>
              <a:gd name="connsiteX2953" fmla="*/ 444067 w 5016853"/>
              <a:gd name="connsiteY2953" fmla="*/ 4243843 h 6299497"/>
              <a:gd name="connsiteX2954" fmla="*/ 419218 w 5016853"/>
              <a:gd name="connsiteY2954" fmla="*/ 4274429 h 6299497"/>
              <a:gd name="connsiteX2955" fmla="*/ 391230 w 5016853"/>
              <a:gd name="connsiteY2955" fmla="*/ 4260804 h 6299497"/>
              <a:gd name="connsiteX2956" fmla="*/ 404609 w 5016853"/>
              <a:gd name="connsiteY2956" fmla="*/ 4220899 h 6299497"/>
              <a:gd name="connsiteX2957" fmla="*/ 420195 w 5016853"/>
              <a:gd name="connsiteY2957" fmla="*/ 4186692 h 6299497"/>
              <a:gd name="connsiteX2958" fmla="*/ 436418 w 5016853"/>
              <a:gd name="connsiteY2958" fmla="*/ 4169928 h 6299497"/>
              <a:gd name="connsiteX2959" fmla="*/ 465478 w 5016853"/>
              <a:gd name="connsiteY2959" fmla="*/ 4172218 h 6299497"/>
              <a:gd name="connsiteX2960" fmla="*/ 463180 w 5016853"/>
              <a:gd name="connsiteY2960" fmla="*/ 4157820 h 6299497"/>
              <a:gd name="connsiteX2961" fmla="*/ 481117 w 5016853"/>
              <a:gd name="connsiteY2961" fmla="*/ 4122921 h 6299497"/>
              <a:gd name="connsiteX2962" fmla="*/ 466609 w 5016853"/>
              <a:gd name="connsiteY2962" fmla="*/ 4121549 h 6299497"/>
              <a:gd name="connsiteX2963" fmla="*/ 482832 w 5016853"/>
              <a:gd name="connsiteY2963" fmla="*/ 4104785 h 6299497"/>
              <a:gd name="connsiteX2964" fmla="*/ 486262 w 5016853"/>
              <a:gd name="connsiteY2964" fmla="*/ 4068513 h 6299497"/>
              <a:gd name="connsiteX2965" fmla="*/ 513366 w 5016853"/>
              <a:gd name="connsiteY2965" fmla="*/ 4052779 h 6299497"/>
              <a:gd name="connsiteX2966" fmla="*/ 516452 w 5016853"/>
              <a:gd name="connsiteY2966" fmla="*/ 4020134 h 6299497"/>
              <a:gd name="connsiteX2967" fmla="*/ 544587 w 5016853"/>
              <a:gd name="connsiteY2967" fmla="*/ 3993518 h 6299497"/>
              <a:gd name="connsiteX2968" fmla="*/ 558212 w 5016853"/>
              <a:gd name="connsiteY2968" fmla="*/ 3965530 h 6299497"/>
              <a:gd name="connsiteX2969" fmla="*/ 550846 w 5016853"/>
              <a:gd name="connsiteY2969" fmla="*/ 3927323 h 6299497"/>
              <a:gd name="connsiteX2970" fmla="*/ 565757 w 5016853"/>
              <a:gd name="connsiteY2970" fmla="*/ 3885733 h 6299497"/>
              <a:gd name="connsiteX2971" fmla="*/ 578780 w 5016853"/>
              <a:gd name="connsiteY2971" fmla="*/ 3864091 h 6299497"/>
              <a:gd name="connsiteX2972" fmla="*/ 581438 w 5016853"/>
              <a:gd name="connsiteY2972" fmla="*/ 3835982 h 6299497"/>
              <a:gd name="connsiteX2973" fmla="*/ 593888 w 5016853"/>
              <a:gd name="connsiteY2973" fmla="*/ 3825265 h 6299497"/>
              <a:gd name="connsiteX2974" fmla="*/ 598691 w 5016853"/>
              <a:gd name="connsiteY2974" fmla="*/ 3808336 h 6299497"/>
              <a:gd name="connsiteX2975" fmla="*/ 592980 w 5016853"/>
              <a:gd name="connsiteY2975" fmla="*/ 3791328 h 6299497"/>
              <a:gd name="connsiteX2976" fmla="*/ 587268 w 5016853"/>
              <a:gd name="connsiteY2976" fmla="*/ 3774320 h 6299497"/>
              <a:gd name="connsiteX2977" fmla="*/ 564687 w 5016853"/>
              <a:gd name="connsiteY2977" fmla="*/ 3805121 h 6299497"/>
              <a:gd name="connsiteX2978" fmla="*/ 544824 w 5016853"/>
              <a:gd name="connsiteY2978" fmla="*/ 3836179 h 6299497"/>
              <a:gd name="connsiteX2979" fmla="*/ 530532 w 5016853"/>
              <a:gd name="connsiteY2979" fmla="*/ 3866392 h 6299497"/>
              <a:gd name="connsiteX2980" fmla="*/ 503409 w 5016853"/>
              <a:gd name="connsiteY2980" fmla="*/ 3887157 h 6299497"/>
              <a:gd name="connsiteX2981" fmla="*/ 498950 w 5016853"/>
              <a:gd name="connsiteY2981" fmla="*/ 3934310 h 6299497"/>
              <a:gd name="connsiteX2982" fmla="*/ 437346 w 5016853"/>
              <a:gd name="connsiteY2982" fmla="*/ 3981091 h 6299497"/>
              <a:gd name="connsiteX2983" fmla="*/ 402838 w 5016853"/>
              <a:gd name="connsiteY2983" fmla="*/ 4060626 h 6299497"/>
              <a:gd name="connsiteX2984" fmla="*/ 368993 w 5016853"/>
              <a:gd name="connsiteY2984" fmla="*/ 4070234 h 6299497"/>
              <a:gd name="connsiteX2985" fmla="*/ 335148 w 5016853"/>
              <a:gd name="connsiteY2985" fmla="*/ 4079843 h 6299497"/>
              <a:gd name="connsiteX2986" fmla="*/ 331376 w 5016853"/>
              <a:gd name="connsiteY2986" fmla="*/ 4119741 h 6299497"/>
              <a:gd name="connsiteX2987" fmla="*/ 320494 w 5016853"/>
              <a:gd name="connsiteY2987" fmla="*/ 4118713 h 6299497"/>
              <a:gd name="connsiteX2988" fmla="*/ 308314 w 5016853"/>
              <a:gd name="connsiteY2988" fmla="*/ 4112072 h 6299497"/>
              <a:gd name="connsiteX2989" fmla="*/ 308044 w 5016853"/>
              <a:gd name="connsiteY2989" fmla="*/ 4095578 h 6299497"/>
              <a:gd name="connsiteX2990" fmla="*/ 321669 w 5016853"/>
              <a:gd name="connsiteY2990" fmla="*/ 4067590 h 6299497"/>
              <a:gd name="connsiteX2991" fmla="*/ 318917 w 5016853"/>
              <a:gd name="connsiteY2991" fmla="*/ 4053149 h 6299497"/>
              <a:gd name="connsiteX2992" fmla="*/ 313188 w 5016853"/>
              <a:gd name="connsiteY2992" fmla="*/ 4041171 h 6299497"/>
              <a:gd name="connsiteX2993" fmla="*/ 312159 w 5016853"/>
              <a:gd name="connsiteY2993" fmla="*/ 4052052 h 6299497"/>
              <a:gd name="connsiteX2994" fmla="*/ 280827 w 5016853"/>
              <a:gd name="connsiteY2994" fmla="*/ 4073792 h 6299497"/>
              <a:gd name="connsiteX2995" fmla="*/ 259862 w 5016853"/>
              <a:gd name="connsiteY2995" fmla="*/ 4102001 h 6299497"/>
              <a:gd name="connsiteX2996" fmla="*/ 246899 w 5016853"/>
              <a:gd name="connsiteY2996" fmla="*/ 4118159 h 6299497"/>
              <a:gd name="connsiteX2997" fmla="*/ 241581 w 5016853"/>
              <a:gd name="connsiteY2997" fmla="*/ 4140527 h 6299497"/>
              <a:gd name="connsiteX2998" fmla="*/ 214820 w 5016853"/>
              <a:gd name="connsiteY2998" fmla="*/ 4152636 h 6299497"/>
              <a:gd name="connsiteX2999" fmla="*/ 209803 w 5016853"/>
              <a:gd name="connsiteY2999" fmla="*/ 4171831 h 6299497"/>
              <a:gd name="connsiteX3000" fmla="*/ 196881 w 5016853"/>
              <a:gd name="connsiteY3000" fmla="*/ 4187536 h 6299497"/>
              <a:gd name="connsiteX3001" fmla="*/ 194138 w 5016853"/>
              <a:gd name="connsiteY3001" fmla="*/ 4216552 h 6299497"/>
              <a:gd name="connsiteX3002" fmla="*/ 178600 w 5016853"/>
              <a:gd name="connsiteY3002" fmla="*/ 4226062 h 6299497"/>
              <a:gd name="connsiteX3003" fmla="*/ 164265 w 5016853"/>
              <a:gd name="connsiteY3003" fmla="*/ 4256728 h 6299497"/>
              <a:gd name="connsiteX3004" fmla="*/ 136842 w 5016853"/>
              <a:gd name="connsiteY3004" fmla="*/ 4280667 h 6299497"/>
              <a:gd name="connsiteX3005" fmla="*/ 106816 w 5016853"/>
              <a:gd name="connsiteY3005" fmla="*/ 4317625 h 6299497"/>
              <a:gd name="connsiteX3006" fmla="*/ 71606 w 5016853"/>
              <a:gd name="connsiteY3006" fmla="*/ 4351350 h 6299497"/>
              <a:gd name="connsiteX3007" fmla="*/ 68574 w 5016853"/>
              <a:gd name="connsiteY3007" fmla="*/ 4368903 h 6299497"/>
              <a:gd name="connsiteX3008" fmla="*/ 57638 w 5016853"/>
              <a:gd name="connsiteY3008" fmla="*/ 4382965 h 6299497"/>
              <a:gd name="connsiteX3009" fmla="*/ 45398 w 5016853"/>
              <a:gd name="connsiteY3009" fmla="*/ 4415658 h 6299497"/>
              <a:gd name="connsiteX3010" fmla="*/ 22792 w 5016853"/>
              <a:gd name="connsiteY3010" fmla="*/ 4441883 h 6299497"/>
              <a:gd name="connsiteX3011" fmla="*/ 19128 w 5016853"/>
              <a:gd name="connsiteY3011" fmla="*/ 4451600 h 6299497"/>
              <a:gd name="connsiteX3012" fmla="*/ 10538 w 5016853"/>
              <a:gd name="connsiteY3012" fmla="*/ 4455362 h 6299497"/>
              <a:gd name="connsiteX3013" fmla="*/ 0 w 5016853"/>
              <a:gd name="connsiteY3013" fmla="*/ 4450707 h 6299497"/>
              <a:gd name="connsiteX3014" fmla="*/ 14311 w 5016853"/>
              <a:gd name="connsiteY3014" fmla="*/ 4415464 h 6299497"/>
              <a:gd name="connsiteX3015" fmla="*/ 23886 w 5016853"/>
              <a:gd name="connsiteY3015" fmla="*/ 4401274 h 6299497"/>
              <a:gd name="connsiteX3016" fmla="*/ 28279 w 5016853"/>
              <a:gd name="connsiteY3016" fmla="*/ 4383849 h 6299497"/>
              <a:gd name="connsiteX3017" fmla="*/ 45873 w 5016853"/>
              <a:gd name="connsiteY3017" fmla="*/ 4352576 h 6299497"/>
              <a:gd name="connsiteX3018" fmla="*/ 47539 w 5016853"/>
              <a:gd name="connsiteY3018" fmla="*/ 4325287 h 6299497"/>
              <a:gd name="connsiteX3019" fmla="*/ 64497 w 5016853"/>
              <a:gd name="connsiteY3019" fmla="*/ 4310422 h 6299497"/>
              <a:gd name="connsiteX3020" fmla="*/ 107159 w 5016853"/>
              <a:gd name="connsiteY3020" fmla="*/ 4188201 h 6299497"/>
              <a:gd name="connsiteX3021" fmla="*/ 181437 w 5016853"/>
              <a:gd name="connsiteY3021" fmla="*/ 4079948 h 6299497"/>
              <a:gd name="connsiteX3022" fmla="*/ 190135 w 5016853"/>
              <a:gd name="connsiteY3022" fmla="*/ 4046004 h 6299497"/>
              <a:gd name="connsiteX3023" fmla="*/ 198834 w 5016853"/>
              <a:gd name="connsiteY3023" fmla="*/ 4012061 h 6299497"/>
              <a:gd name="connsiteX3024" fmla="*/ 210813 w 5016853"/>
              <a:gd name="connsiteY3024" fmla="*/ 4006332 h 6299497"/>
              <a:gd name="connsiteX3025" fmla="*/ 215400 w 5016853"/>
              <a:gd name="connsiteY3025" fmla="*/ 3991670 h 6299497"/>
              <a:gd name="connsiteX3026" fmla="*/ 225098 w 5016853"/>
              <a:gd name="connsiteY3026" fmla="*/ 3966512 h 6299497"/>
              <a:gd name="connsiteX3027" fmla="*/ 234025 w 5016853"/>
              <a:gd name="connsiteY3027" fmla="*/ 3949516 h 6299497"/>
              <a:gd name="connsiteX3028" fmla="*/ 255589 w 5016853"/>
              <a:gd name="connsiteY3028" fmla="*/ 3914959 h 6299497"/>
              <a:gd name="connsiteX3029" fmla="*/ 267868 w 5016853"/>
              <a:gd name="connsiteY3029" fmla="*/ 3906057 h 6299497"/>
              <a:gd name="connsiteX3030" fmla="*/ 272499 w 5016853"/>
              <a:gd name="connsiteY3030" fmla="*/ 3890941 h 6299497"/>
              <a:gd name="connsiteX3031" fmla="*/ 270586 w 5016853"/>
              <a:gd name="connsiteY3031" fmla="*/ 3872462 h 6299497"/>
              <a:gd name="connsiteX3032" fmla="*/ 313862 w 5016853"/>
              <a:gd name="connsiteY3032" fmla="*/ 3763108 h 6299497"/>
              <a:gd name="connsiteX3033" fmla="*/ 329399 w 5016853"/>
              <a:gd name="connsiteY3033" fmla="*/ 3753599 h 6299497"/>
              <a:gd name="connsiteX3034" fmla="*/ 341995 w 5016853"/>
              <a:gd name="connsiteY3034" fmla="*/ 3736491 h 6299497"/>
              <a:gd name="connsiteX3035" fmla="*/ 346559 w 5016853"/>
              <a:gd name="connsiteY3035" fmla="*/ 3717253 h 6299497"/>
              <a:gd name="connsiteX3036" fmla="*/ 356306 w 5016853"/>
              <a:gd name="connsiteY3036" fmla="*/ 3701249 h 6299497"/>
              <a:gd name="connsiteX3037" fmla="*/ 357843 w 5016853"/>
              <a:gd name="connsiteY3037" fmla="*/ 3675319 h 6299497"/>
              <a:gd name="connsiteX3038" fmla="*/ 374930 w 5016853"/>
              <a:gd name="connsiteY3038" fmla="*/ 3659095 h 6299497"/>
              <a:gd name="connsiteX3039" fmla="*/ 399055 w 5016853"/>
              <a:gd name="connsiteY3039" fmla="*/ 3611973 h 6299497"/>
              <a:gd name="connsiteX3040" fmla="*/ 430313 w 5016853"/>
              <a:gd name="connsiteY3040" fmla="*/ 3576502 h 6299497"/>
              <a:gd name="connsiteX3041" fmla="*/ 443595 w 5016853"/>
              <a:gd name="connsiteY3041" fmla="*/ 3552140 h 6299497"/>
              <a:gd name="connsiteX3042" fmla="*/ 461949 w 5016853"/>
              <a:gd name="connsiteY3042" fmla="*/ 3493494 h 6299497"/>
              <a:gd name="connsiteX3043" fmla="*/ 480303 w 5016853"/>
              <a:gd name="connsiteY3043" fmla="*/ 3434846 h 6299497"/>
              <a:gd name="connsiteX3044" fmla="*/ 492556 w 5016853"/>
              <a:gd name="connsiteY3044" fmla="*/ 3421366 h 6299497"/>
              <a:gd name="connsiteX3045" fmla="*/ 516964 w 5016853"/>
              <a:gd name="connsiteY3045" fmla="*/ 3376100 h 6299497"/>
              <a:gd name="connsiteX3046" fmla="*/ 541371 w 5016853"/>
              <a:gd name="connsiteY3046" fmla="*/ 3330833 h 6299497"/>
              <a:gd name="connsiteX3047" fmla="*/ 558966 w 5016853"/>
              <a:gd name="connsiteY3047" fmla="*/ 3299561 h 6299497"/>
              <a:gd name="connsiteX3048" fmla="*/ 576560 w 5016853"/>
              <a:gd name="connsiteY3048" fmla="*/ 3268288 h 6299497"/>
              <a:gd name="connsiteX3049" fmla="*/ 612363 w 5016853"/>
              <a:gd name="connsiteY3049" fmla="*/ 3184759 h 6299497"/>
              <a:gd name="connsiteX3050" fmla="*/ 650370 w 5016853"/>
              <a:gd name="connsiteY3050" fmla="*/ 3106927 h 6299497"/>
              <a:gd name="connsiteX3051" fmla="*/ 651393 w 5016853"/>
              <a:gd name="connsiteY3051" fmla="*/ 3086439 h 6299497"/>
              <a:gd name="connsiteX3052" fmla="*/ 667966 w 5016853"/>
              <a:gd name="connsiteY3052" fmla="*/ 3075655 h 6299497"/>
              <a:gd name="connsiteX3053" fmla="*/ 716640 w 5016853"/>
              <a:gd name="connsiteY3053" fmla="*/ 3001119 h 6299497"/>
              <a:gd name="connsiteX3054" fmla="*/ 751971 w 5016853"/>
              <a:gd name="connsiteY3054" fmla="*/ 2922576 h 6299497"/>
              <a:gd name="connsiteX3055" fmla="*/ 761143 w 5016853"/>
              <a:gd name="connsiteY3055" fmla="*/ 2917497 h 6299497"/>
              <a:gd name="connsiteX3056" fmla="*/ 767851 w 5016853"/>
              <a:gd name="connsiteY3056" fmla="*/ 2909440 h 6299497"/>
              <a:gd name="connsiteX3057" fmla="*/ 762710 w 5016853"/>
              <a:gd name="connsiteY3057" fmla="*/ 2905752 h 6299497"/>
              <a:gd name="connsiteX3058" fmla="*/ 757313 w 5016853"/>
              <a:gd name="connsiteY3058" fmla="*/ 2904784 h 6299497"/>
              <a:gd name="connsiteX3059" fmla="*/ 771280 w 5016853"/>
              <a:gd name="connsiteY3059" fmla="*/ 2873169 h 6299497"/>
              <a:gd name="connsiteX3060" fmla="*/ 786475 w 5016853"/>
              <a:gd name="connsiteY3060" fmla="*/ 2867286 h 6299497"/>
              <a:gd name="connsiteX3061" fmla="*/ 809333 w 5016853"/>
              <a:gd name="connsiteY3061" fmla="*/ 2828734 h 6299497"/>
              <a:gd name="connsiteX3062" fmla="*/ 827007 w 5016853"/>
              <a:gd name="connsiteY3062" fmla="*/ 2786948 h 6299497"/>
              <a:gd name="connsiteX3063" fmla="*/ 829800 w 5016853"/>
              <a:gd name="connsiteY3063" fmla="*/ 2767085 h 6299497"/>
              <a:gd name="connsiteX3064" fmla="*/ 847887 w 5016853"/>
              <a:gd name="connsiteY3064" fmla="*/ 2759646 h 6299497"/>
              <a:gd name="connsiteX3065" fmla="*/ 861168 w 5016853"/>
              <a:gd name="connsiteY3065" fmla="*/ 2735285 h 6299497"/>
              <a:gd name="connsiteX3066" fmla="*/ 880399 w 5016853"/>
              <a:gd name="connsiteY3066" fmla="*/ 2696390 h 6299497"/>
              <a:gd name="connsiteX3067" fmla="*/ 894446 w 5016853"/>
              <a:gd name="connsiteY3067" fmla="*/ 2654261 h 6299497"/>
              <a:gd name="connsiteX3068" fmla="*/ 909541 w 5016853"/>
              <a:gd name="connsiteY3068" fmla="*/ 2630072 h 6299497"/>
              <a:gd name="connsiteX3069" fmla="*/ 924637 w 5016853"/>
              <a:gd name="connsiteY3069" fmla="*/ 2605883 h 6299497"/>
              <a:gd name="connsiteX3070" fmla="*/ 958455 w 5016853"/>
              <a:gd name="connsiteY3070" fmla="*/ 2557845 h 6299497"/>
              <a:gd name="connsiteX3071" fmla="*/ 983463 w 5016853"/>
              <a:gd name="connsiteY3071" fmla="*/ 2506231 h 6299497"/>
              <a:gd name="connsiteX3072" fmla="*/ 1007956 w 5016853"/>
              <a:gd name="connsiteY3072" fmla="*/ 2460059 h 6299497"/>
              <a:gd name="connsiteX3073" fmla="*/ 1009279 w 5016853"/>
              <a:gd name="connsiteY3073" fmla="*/ 2436396 h 6299497"/>
              <a:gd name="connsiteX3074" fmla="*/ 1025894 w 5016853"/>
              <a:gd name="connsiteY3074" fmla="*/ 2425159 h 6299497"/>
              <a:gd name="connsiteX3075" fmla="*/ 1078753 w 5016853"/>
              <a:gd name="connsiteY3075" fmla="*/ 2345072 h 6299497"/>
              <a:gd name="connsiteX3076" fmla="*/ 1118526 w 5016853"/>
              <a:gd name="connsiteY3076" fmla="*/ 2258259 h 6299497"/>
              <a:gd name="connsiteX3077" fmla="*/ 1127825 w 5016853"/>
              <a:gd name="connsiteY3077" fmla="*/ 2251819 h 6299497"/>
              <a:gd name="connsiteX3078" fmla="*/ 1134406 w 5016853"/>
              <a:gd name="connsiteY3078" fmla="*/ 2245121 h 6299497"/>
              <a:gd name="connsiteX3079" fmla="*/ 1130925 w 5016853"/>
              <a:gd name="connsiteY3079" fmla="*/ 2238389 h 6299497"/>
              <a:gd name="connsiteX3080" fmla="*/ 1124210 w 5016853"/>
              <a:gd name="connsiteY3080" fmla="*/ 2236839 h 6299497"/>
              <a:gd name="connsiteX3081" fmla="*/ 1138178 w 5016853"/>
              <a:gd name="connsiteY3081" fmla="*/ 2205223 h 6299497"/>
              <a:gd name="connsiteX3082" fmla="*/ 1169938 w 5016853"/>
              <a:gd name="connsiteY3082" fmla="*/ 2178950 h 6299497"/>
              <a:gd name="connsiteX3083" fmla="*/ 1198560 w 5016853"/>
              <a:gd name="connsiteY3083" fmla="*/ 2108465 h 6299497"/>
              <a:gd name="connsiteX3084" fmla="*/ 1203167 w 5016853"/>
              <a:gd name="connsiteY3084" fmla="*/ 2088772 h 6299497"/>
              <a:gd name="connsiteX3085" fmla="*/ 1223067 w 5016853"/>
              <a:gd name="connsiteY3085" fmla="*/ 2081505 h 6299497"/>
              <a:gd name="connsiteX3086" fmla="*/ 1229879 w 5016853"/>
              <a:gd name="connsiteY3086" fmla="*/ 2067511 h 6299497"/>
              <a:gd name="connsiteX3087" fmla="*/ 1236692 w 5016853"/>
              <a:gd name="connsiteY3087" fmla="*/ 2053517 h 6299497"/>
              <a:gd name="connsiteX3088" fmla="*/ 1256718 w 5016853"/>
              <a:gd name="connsiteY3088" fmla="*/ 2011038 h 6299497"/>
              <a:gd name="connsiteX3089" fmla="*/ 1274283 w 5016853"/>
              <a:gd name="connsiteY3089" fmla="*/ 1965582 h 6299497"/>
              <a:gd name="connsiteX3090" fmla="*/ 1289549 w 5016853"/>
              <a:gd name="connsiteY3090" fmla="*/ 1939578 h 6299497"/>
              <a:gd name="connsiteX3091" fmla="*/ 1304817 w 5016853"/>
              <a:gd name="connsiteY3091" fmla="*/ 1913577 h 6299497"/>
              <a:gd name="connsiteX3092" fmla="*/ 1322069 w 5016853"/>
              <a:gd name="connsiteY3092" fmla="*/ 1885930 h 6299497"/>
              <a:gd name="connsiteX3093" fmla="*/ 1334836 w 5016853"/>
              <a:gd name="connsiteY3093" fmla="*/ 1867010 h 6299497"/>
              <a:gd name="connsiteX3094" fmla="*/ 1347604 w 5016853"/>
              <a:gd name="connsiteY3094" fmla="*/ 1848089 h 6299497"/>
              <a:gd name="connsiteX3095" fmla="*/ 1371082 w 5016853"/>
              <a:gd name="connsiteY3095" fmla="*/ 1832011 h 6299497"/>
              <a:gd name="connsiteX3096" fmla="*/ 1370970 w 5016853"/>
              <a:gd name="connsiteY3096" fmla="*/ 1828342 h 6299497"/>
              <a:gd name="connsiteX3097" fmla="*/ 1368140 w 5016853"/>
              <a:gd name="connsiteY3097" fmla="*/ 1824414 h 6299497"/>
              <a:gd name="connsiteX3098" fmla="*/ 1376423 w 5016853"/>
              <a:gd name="connsiteY3098" fmla="*/ 1814219 h 6299497"/>
              <a:gd name="connsiteX3099" fmla="*/ 1380454 w 5016853"/>
              <a:gd name="connsiteY3099" fmla="*/ 1805450 h 6299497"/>
              <a:gd name="connsiteX3100" fmla="*/ 1381765 w 5016853"/>
              <a:gd name="connsiteY3100" fmla="*/ 1796426 h 6299497"/>
              <a:gd name="connsiteX3101" fmla="*/ 1426905 w 5016853"/>
              <a:gd name="connsiteY3101" fmla="*/ 1730247 h 6299497"/>
              <a:gd name="connsiteX3102" fmla="*/ 1464398 w 5016853"/>
              <a:gd name="connsiteY3102" fmla="*/ 1657857 h 6299497"/>
              <a:gd name="connsiteX3103" fmla="*/ 1480890 w 5016853"/>
              <a:gd name="connsiteY3103" fmla="*/ 1623734 h 6299497"/>
              <a:gd name="connsiteX3104" fmla="*/ 1499589 w 5016853"/>
              <a:gd name="connsiteY3104" fmla="*/ 1595311 h 6299497"/>
              <a:gd name="connsiteX3105" fmla="*/ 1511418 w 5016853"/>
              <a:gd name="connsiteY3105" fmla="*/ 1562122 h 6299497"/>
              <a:gd name="connsiteX3106" fmla="*/ 1531151 w 5016853"/>
              <a:gd name="connsiteY3106" fmla="*/ 1532423 h 6299497"/>
              <a:gd name="connsiteX3107" fmla="*/ 1546689 w 5016853"/>
              <a:gd name="connsiteY3107" fmla="*/ 1522913 h 6299497"/>
              <a:gd name="connsiteX3108" fmla="*/ 1549017 w 5016853"/>
              <a:gd name="connsiteY3108" fmla="*/ 1517644 h 6299497"/>
              <a:gd name="connsiteX3109" fmla="*/ 1551344 w 5016853"/>
              <a:gd name="connsiteY3109" fmla="*/ 1512376 h 6299497"/>
              <a:gd name="connsiteX3110" fmla="*/ 1555890 w 5016853"/>
              <a:gd name="connsiteY3110" fmla="*/ 1498167 h 6299497"/>
              <a:gd name="connsiteX3111" fmla="*/ 1557716 w 5016853"/>
              <a:gd name="connsiteY3111" fmla="*/ 1483701 h 6299497"/>
              <a:gd name="connsiteX3112" fmla="*/ 1565655 w 5016853"/>
              <a:gd name="connsiteY3112" fmla="*/ 1477133 h 6299497"/>
              <a:gd name="connsiteX3113" fmla="*/ 1568155 w 5016853"/>
              <a:gd name="connsiteY3113" fmla="*/ 1470050 h 6299497"/>
              <a:gd name="connsiteX3114" fmla="*/ 1570655 w 5016853"/>
              <a:gd name="connsiteY3114" fmla="*/ 1462967 h 6299497"/>
              <a:gd name="connsiteX3115" fmla="*/ 1574282 w 5016853"/>
              <a:gd name="connsiteY3115" fmla="*/ 1463310 h 6299497"/>
              <a:gd name="connsiteX3116" fmla="*/ 1582565 w 5016853"/>
              <a:gd name="connsiteY3116" fmla="*/ 1453114 h 6299497"/>
              <a:gd name="connsiteX3117" fmla="*/ 1596533 w 5016853"/>
              <a:gd name="connsiteY3117" fmla="*/ 1421499 h 6299497"/>
              <a:gd name="connsiteX3118" fmla="*/ 1601849 w 5016853"/>
              <a:gd name="connsiteY3118" fmla="*/ 1399130 h 6299497"/>
              <a:gd name="connsiteX3119" fmla="*/ 1603932 w 5016853"/>
              <a:gd name="connsiteY3119" fmla="*/ 1381944 h 6299497"/>
              <a:gd name="connsiteX3120" fmla="*/ 1615849 w 5016853"/>
              <a:gd name="connsiteY3120" fmla="*/ 1381699 h 6299497"/>
              <a:gd name="connsiteX3121" fmla="*/ 1623096 w 5016853"/>
              <a:gd name="connsiteY3121" fmla="*/ 1372777 h 6299497"/>
              <a:gd name="connsiteX3122" fmla="*/ 1625982 w 5016853"/>
              <a:gd name="connsiteY3122" fmla="*/ 1361614 h 6299497"/>
              <a:gd name="connsiteX3123" fmla="*/ 1638977 w 5016853"/>
              <a:gd name="connsiteY3123" fmla="*/ 1359641 h 6299497"/>
              <a:gd name="connsiteX3124" fmla="*/ 1656229 w 5016853"/>
              <a:gd name="connsiteY3124" fmla="*/ 1331995 h 6299497"/>
              <a:gd name="connsiteX3125" fmla="*/ 1671766 w 5016853"/>
              <a:gd name="connsiteY3125" fmla="*/ 1322485 h 6299497"/>
              <a:gd name="connsiteX3126" fmla="*/ 1701614 w 5016853"/>
              <a:gd name="connsiteY3126" fmla="*/ 1277733 h 6299497"/>
              <a:gd name="connsiteX3127" fmla="*/ 1710584 w 5016853"/>
              <a:gd name="connsiteY3127" fmla="*/ 1260284 h 6299497"/>
              <a:gd name="connsiteX3128" fmla="*/ 1719553 w 5016853"/>
              <a:gd name="connsiteY3128" fmla="*/ 1242834 h 6299497"/>
              <a:gd name="connsiteX3129" fmla="*/ 1740432 w 5016853"/>
              <a:gd name="connsiteY3129" fmla="*/ 1215532 h 6299497"/>
              <a:gd name="connsiteX3130" fmla="*/ 1753371 w 5016853"/>
              <a:gd name="connsiteY3130" fmla="*/ 1194798 h 6299497"/>
              <a:gd name="connsiteX3131" fmla="*/ 1765500 w 5016853"/>
              <a:gd name="connsiteY3131" fmla="*/ 1158434 h 6299497"/>
              <a:gd name="connsiteX3132" fmla="*/ 1785276 w 5016853"/>
              <a:gd name="connsiteY3132" fmla="*/ 1128283 h 6299497"/>
              <a:gd name="connsiteX3133" fmla="*/ 1813470 w 5016853"/>
              <a:gd name="connsiteY3133" fmla="*/ 1062331 h 6299497"/>
              <a:gd name="connsiteX3134" fmla="*/ 1829238 w 5016853"/>
              <a:gd name="connsiteY3134" fmla="*/ 1011673 h 6299497"/>
              <a:gd name="connsiteX3135" fmla="*/ 1839776 w 5016853"/>
              <a:gd name="connsiteY3135" fmla="*/ 1016329 h 6299497"/>
              <a:gd name="connsiteX3136" fmla="*/ 1855314 w 5016853"/>
              <a:gd name="connsiteY3136" fmla="*/ 1006820 h 6299497"/>
              <a:gd name="connsiteX3137" fmla="*/ 1858266 w 5016853"/>
              <a:gd name="connsiteY3137" fmla="*/ 999779 h 6299497"/>
              <a:gd name="connsiteX3138" fmla="*/ 1853059 w 5016853"/>
              <a:gd name="connsiteY3138" fmla="*/ 991967 h 6299497"/>
              <a:gd name="connsiteX3139" fmla="*/ 1887980 w 5016853"/>
              <a:gd name="connsiteY3139" fmla="*/ 946781 h 6299497"/>
              <a:gd name="connsiteX3140" fmla="*/ 1909814 w 5016853"/>
              <a:gd name="connsiteY3140" fmla="*/ 894867 h 6299497"/>
              <a:gd name="connsiteX3141" fmla="*/ 1923298 w 5016853"/>
              <a:gd name="connsiteY3141" fmla="*/ 882876 h 6299497"/>
              <a:gd name="connsiteX3142" fmla="*/ 1923439 w 5016853"/>
              <a:gd name="connsiteY3142" fmla="*/ 866878 h 6299497"/>
              <a:gd name="connsiteX3143" fmla="*/ 1941469 w 5016853"/>
              <a:gd name="connsiteY3143" fmla="*/ 840679 h 6299497"/>
              <a:gd name="connsiteX3144" fmla="*/ 1964168 w 5016853"/>
              <a:gd name="connsiteY3144" fmla="*/ 823155 h 6299497"/>
              <a:gd name="connsiteX3145" fmla="*/ 1972452 w 5016853"/>
              <a:gd name="connsiteY3145" fmla="*/ 812959 h 6299497"/>
              <a:gd name="connsiteX3146" fmla="*/ 1969853 w 5016853"/>
              <a:gd name="connsiteY3146" fmla="*/ 801735 h 6299497"/>
              <a:gd name="connsiteX3147" fmla="*/ 2007984 w 5016853"/>
              <a:gd name="connsiteY3147" fmla="*/ 746787 h 6299497"/>
              <a:gd name="connsiteX3148" fmla="*/ 2017885 w 5016853"/>
              <a:gd name="connsiteY3148" fmla="*/ 734000 h 6299497"/>
              <a:gd name="connsiteX3149" fmla="*/ 2025579 w 5016853"/>
              <a:gd name="connsiteY3149" fmla="*/ 715514 h 6299497"/>
              <a:gd name="connsiteX3150" fmla="*/ 2073201 w 5016853"/>
              <a:gd name="connsiteY3150" fmla="*/ 647284 h 6299497"/>
              <a:gd name="connsiteX3151" fmla="*/ 2126005 w 5016853"/>
              <a:gd name="connsiteY3151" fmla="*/ 582287 h 6299497"/>
              <a:gd name="connsiteX3152" fmla="*/ 2124779 w 5016853"/>
              <a:gd name="connsiteY3152" fmla="*/ 556554 h 6299497"/>
              <a:gd name="connsiteX3153" fmla="*/ 2170507 w 5016853"/>
              <a:gd name="connsiteY3153" fmla="*/ 498666 h 6299497"/>
              <a:gd name="connsiteX3154" fmla="*/ 2190142 w 5016853"/>
              <a:gd name="connsiteY3154" fmla="*/ 450661 h 6299497"/>
              <a:gd name="connsiteX3155" fmla="*/ 2223636 w 5016853"/>
              <a:gd name="connsiteY3155" fmla="*/ 401221 h 6299497"/>
              <a:gd name="connsiteX3156" fmla="*/ 2248828 w 5016853"/>
              <a:gd name="connsiteY3156" fmla="*/ 367007 h 6299497"/>
              <a:gd name="connsiteX3157" fmla="*/ 2249722 w 5016853"/>
              <a:gd name="connsiteY3157" fmla="*/ 347879 h 6299497"/>
              <a:gd name="connsiteX3158" fmla="*/ 2266423 w 5016853"/>
              <a:gd name="connsiteY3158" fmla="*/ 335735 h 6299497"/>
              <a:gd name="connsiteX3159" fmla="*/ 2422919 w 5016853"/>
              <a:gd name="connsiteY3159" fmla="*/ 112660 h 6299497"/>
              <a:gd name="connsiteX3160" fmla="*/ 2444208 w 5016853"/>
              <a:gd name="connsiteY3160" fmla="*/ 85854 h 6299497"/>
              <a:gd name="connsiteX3161" fmla="*/ 2467961 w 5016853"/>
              <a:gd name="connsiteY3161" fmla="*/ 62025 h 6299497"/>
              <a:gd name="connsiteX3162" fmla="*/ 2474166 w 5016853"/>
              <a:gd name="connsiteY3162" fmla="*/ 44772 h 6299497"/>
              <a:gd name="connsiteX3163" fmla="*/ 2485556 w 5016853"/>
              <a:gd name="connsiteY3163" fmla="*/ 30752 h 6299497"/>
              <a:gd name="connsiteX3164" fmla="*/ 2502466 w 5016853"/>
              <a:gd name="connsiteY3164" fmla="*/ 6735 h 6299497"/>
              <a:gd name="connsiteX3165" fmla="*/ 2517703 w 5016853"/>
              <a:gd name="connsiteY3165" fmla="*/ 399 h 629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</a:cxnLst>
            <a:rect l="l" t="t" r="r" b="b"/>
            <a:pathLst>
              <a:path w="5016853" h="6299497">
                <a:moveTo>
                  <a:pt x="2536065" y="5860925"/>
                </a:moveTo>
                <a:cubicBezTo>
                  <a:pt x="2535948" y="5862973"/>
                  <a:pt x="2536489" y="5865312"/>
                  <a:pt x="2537689" y="5867941"/>
                </a:cubicBezTo>
                <a:cubicBezTo>
                  <a:pt x="2538889" y="5870570"/>
                  <a:pt x="2540423" y="5872088"/>
                  <a:pt x="2542291" y="5872493"/>
                </a:cubicBezTo>
                <a:cubicBezTo>
                  <a:pt x="2546579" y="5872289"/>
                  <a:pt x="2549226" y="5870099"/>
                  <a:pt x="2550231" y="5865925"/>
                </a:cubicBezTo>
                <a:close/>
                <a:moveTo>
                  <a:pt x="2553317" y="5833281"/>
                </a:moveTo>
                <a:cubicBezTo>
                  <a:pt x="2552974" y="5835306"/>
                  <a:pt x="2553061" y="5837602"/>
                  <a:pt x="2553581" y="5840167"/>
                </a:cubicBezTo>
                <a:cubicBezTo>
                  <a:pt x="2554101" y="5842732"/>
                  <a:pt x="2556089" y="5844292"/>
                  <a:pt x="2559543" y="5844848"/>
                </a:cubicBezTo>
                <a:lnTo>
                  <a:pt x="2563170" y="5845191"/>
                </a:lnTo>
                <a:cubicBezTo>
                  <a:pt x="2563856" y="5837936"/>
                  <a:pt x="2560572" y="5833966"/>
                  <a:pt x="2553317" y="5833281"/>
                </a:cubicBezTo>
                <a:close/>
                <a:moveTo>
                  <a:pt x="3154341" y="5824235"/>
                </a:moveTo>
                <a:lnTo>
                  <a:pt x="3166449" y="5850996"/>
                </a:lnTo>
                <a:lnTo>
                  <a:pt x="3160078" y="5879671"/>
                </a:lnTo>
                <a:cubicBezTo>
                  <a:pt x="3150986" y="5879878"/>
                  <a:pt x="3145900" y="5883667"/>
                  <a:pt x="3144823" y="5891037"/>
                </a:cubicBezTo>
                <a:cubicBezTo>
                  <a:pt x="3143744" y="5898406"/>
                  <a:pt x="3135939" y="5901937"/>
                  <a:pt x="3121406" y="5901631"/>
                </a:cubicBezTo>
                <a:cubicBezTo>
                  <a:pt x="3123807" y="5887524"/>
                  <a:pt x="3129297" y="5874626"/>
                  <a:pt x="3137873" y="5862932"/>
                </a:cubicBezTo>
                <a:cubicBezTo>
                  <a:pt x="3146450" y="5851241"/>
                  <a:pt x="3151940" y="5838341"/>
                  <a:pt x="3154341" y="5824235"/>
                </a:cubicBezTo>
                <a:close/>
                <a:moveTo>
                  <a:pt x="2877307" y="5812679"/>
                </a:moveTo>
                <a:cubicBezTo>
                  <a:pt x="2877038" y="5814713"/>
                  <a:pt x="2876975" y="5816994"/>
                  <a:pt x="2877117" y="5819524"/>
                </a:cubicBezTo>
                <a:cubicBezTo>
                  <a:pt x="2877259" y="5822052"/>
                  <a:pt x="2878188" y="5823513"/>
                  <a:pt x="2879905" y="5823904"/>
                </a:cubicBezTo>
                <a:lnTo>
                  <a:pt x="2891129" y="5821306"/>
                </a:lnTo>
                <a:close/>
                <a:moveTo>
                  <a:pt x="2963421" y="5714694"/>
                </a:moveTo>
                <a:cubicBezTo>
                  <a:pt x="2963078" y="5716720"/>
                  <a:pt x="2963165" y="5719016"/>
                  <a:pt x="2963685" y="5721580"/>
                </a:cubicBezTo>
                <a:cubicBezTo>
                  <a:pt x="2964205" y="5724146"/>
                  <a:pt x="2966193" y="5725706"/>
                  <a:pt x="2969647" y="5726261"/>
                </a:cubicBezTo>
                <a:lnTo>
                  <a:pt x="2976902" y="5726947"/>
                </a:lnTo>
                <a:cubicBezTo>
                  <a:pt x="2977093" y="5723306"/>
                  <a:pt x="2975839" y="5720442"/>
                  <a:pt x="2973140" y="5718358"/>
                </a:cubicBezTo>
                <a:cubicBezTo>
                  <a:pt x="2970439" y="5716273"/>
                  <a:pt x="2967201" y="5715051"/>
                  <a:pt x="2963421" y="5714694"/>
                </a:cubicBezTo>
                <a:close/>
                <a:moveTo>
                  <a:pt x="3210503" y="5617290"/>
                </a:moveTo>
                <a:cubicBezTo>
                  <a:pt x="3210372" y="5619489"/>
                  <a:pt x="3210856" y="5622431"/>
                  <a:pt x="3211955" y="5626119"/>
                </a:cubicBezTo>
                <a:cubicBezTo>
                  <a:pt x="3213055" y="5629806"/>
                  <a:pt x="3214532" y="5631928"/>
                  <a:pt x="3216385" y="5632484"/>
                </a:cubicBezTo>
                <a:cubicBezTo>
                  <a:pt x="3219883" y="5632587"/>
                  <a:pt x="3222127" y="5631426"/>
                  <a:pt x="3223118" y="5629005"/>
                </a:cubicBezTo>
                <a:cubicBezTo>
                  <a:pt x="3224110" y="5626582"/>
                  <a:pt x="3224627" y="5624344"/>
                  <a:pt x="3224668" y="5622289"/>
                </a:cubicBezTo>
                <a:close/>
                <a:moveTo>
                  <a:pt x="2837396" y="5538098"/>
                </a:moveTo>
                <a:lnTo>
                  <a:pt x="2835681" y="5556234"/>
                </a:lnTo>
                <a:cubicBezTo>
                  <a:pt x="2835339" y="5561462"/>
                  <a:pt x="2836551" y="5564779"/>
                  <a:pt x="2839315" y="5566183"/>
                </a:cubicBezTo>
                <a:cubicBezTo>
                  <a:pt x="2842080" y="5567589"/>
                  <a:pt x="2845361" y="5568356"/>
                  <a:pt x="2849162" y="5568488"/>
                </a:cubicBezTo>
                <a:close/>
                <a:moveTo>
                  <a:pt x="3100951" y="5537400"/>
                </a:moveTo>
                <a:cubicBezTo>
                  <a:pt x="3090041" y="5536674"/>
                  <a:pt x="3081508" y="5539831"/>
                  <a:pt x="3075352" y="5546874"/>
                </a:cubicBezTo>
                <a:cubicBezTo>
                  <a:pt x="3069197" y="5553916"/>
                  <a:pt x="3065591" y="5563029"/>
                  <a:pt x="3064534" y="5574212"/>
                </a:cubicBezTo>
                <a:lnTo>
                  <a:pt x="3064191" y="5577840"/>
                </a:lnTo>
                <a:cubicBezTo>
                  <a:pt x="3063442" y="5577693"/>
                  <a:pt x="3060406" y="5577558"/>
                  <a:pt x="3055081" y="5577435"/>
                </a:cubicBezTo>
                <a:cubicBezTo>
                  <a:pt x="3049755" y="5577314"/>
                  <a:pt x="3046632" y="5578085"/>
                  <a:pt x="3045712" y="5579752"/>
                </a:cubicBezTo>
                <a:cubicBezTo>
                  <a:pt x="3046667" y="5581748"/>
                  <a:pt x="3051498" y="5583882"/>
                  <a:pt x="3060203" y="5586153"/>
                </a:cubicBezTo>
                <a:cubicBezTo>
                  <a:pt x="3068908" y="5588426"/>
                  <a:pt x="3074731" y="5589739"/>
                  <a:pt x="3077670" y="5590093"/>
                </a:cubicBezTo>
                <a:lnTo>
                  <a:pt x="3101148" y="5574015"/>
                </a:lnTo>
                <a:cubicBezTo>
                  <a:pt x="3095826" y="5573054"/>
                  <a:pt x="3092305" y="5569976"/>
                  <a:pt x="3090585" y="5564782"/>
                </a:cubicBezTo>
                <a:cubicBezTo>
                  <a:pt x="3088866" y="5559587"/>
                  <a:pt x="3088236" y="5554954"/>
                  <a:pt x="3088697" y="5550880"/>
                </a:cubicBezTo>
                <a:close/>
                <a:moveTo>
                  <a:pt x="3305244" y="5505483"/>
                </a:moveTo>
                <a:cubicBezTo>
                  <a:pt x="3293136" y="5505328"/>
                  <a:pt x="3285749" y="5510882"/>
                  <a:pt x="3283084" y="5522142"/>
                </a:cubicBezTo>
                <a:cubicBezTo>
                  <a:pt x="3280418" y="5533403"/>
                  <a:pt x="3278950" y="5544090"/>
                  <a:pt x="3278680" y="5554205"/>
                </a:cubicBezTo>
                <a:cubicBezTo>
                  <a:pt x="3273012" y="5553669"/>
                  <a:pt x="3267033" y="5554018"/>
                  <a:pt x="3260741" y="5555253"/>
                </a:cubicBezTo>
                <a:cubicBezTo>
                  <a:pt x="3254449" y="5556488"/>
                  <a:pt x="3249204" y="5558737"/>
                  <a:pt x="3245007" y="5562000"/>
                </a:cubicBezTo>
                <a:lnTo>
                  <a:pt x="3249175" y="5595330"/>
                </a:lnTo>
                <a:cubicBezTo>
                  <a:pt x="3251835" y="5585746"/>
                  <a:pt x="3256513" y="5576582"/>
                  <a:pt x="3263210" y="5567838"/>
                </a:cubicBezTo>
                <a:cubicBezTo>
                  <a:pt x="3269908" y="5559094"/>
                  <a:pt x="3278691" y="5554892"/>
                  <a:pt x="3289562" y="5555234"/>
                </a:cubicBezTo>
                <a:cubicBezTo>
                  <a:pt x="3290858" y="5546359"/>
                  <a:pt x="3293472" y="5538067"/>
                  <a:pt x="3297403" y="5530358"/>
                </a:cubicBezTo>
                <a:cubicBezTo>
                  <a:pt x="3301334" y="5522648"/>
                  <a:pt x="3303948" y="5514356"/>
                  <a:pt x="3305244" y="5505483"/>
                </a:cubicBezTo>
                <a:close/>
                <a:moveTo>
                  <a:pt x="2877439" y="5501630"/>
                </a:moveTo>
                <a:cubicBezTo>
                  <a:pt x="2875763" y="5501624"/>
                  <a:pt x="2874497" y="5502114"/>
                  <a:pt x="2873641" y="5503100"/>
                </a:cubicBezTo>
                <a:cubicBezTo>
                  <a:pt x="2872785" y="5504086"/>
                  <a:pt x="2871520" y="5504576"/>
                  <a:pt x="2869843" y="5504571"/>
                </a:cubicBezTo>
                <a:cubicBezTo>
                  <a:pt x="2869711" y="5506769"/>
                  <a:pt x="2870195" y="5509712"/>
                  <a:pt x="2871295" y="5513399"/>
                </a:cubicBezTo>
                <a:cubicBezTo>
                  <a:pt x="2872395" y="5517086"/>
                  <a:pt x="2873872" y="5519209"/>
                  <a:pt x="2875725" y="5519765"/>
                </a:cubicBezTo>
                <a:cubicBezTo>
                  <a:pt x="2879223" y="5519867"/>
                  <a:pt x="2881467" y="5518706"/>
                  <a:pt x="2882458" y="5516285"/>
                </a:cubicBezTo>
                <a:cubicBezTo>
                  <a:pt x="2883450" y="5513863"/>
                  <a:pt x="2883967" y="5511624"/>
                  <a:pt x="2884008" y="5509569"/>
                </a:cubicBezTo>
                <a:cubicBezTo>
                  <a:pt x="2883804" y="5505281"/>
                  <a:pt x="2881614" y="5502634"/>
                  <a:pt x="2877439" y="5501630"/>
                </a:cubicBezTo>
                <a:close/>
                <a:moveTo>
                  <a:pt x="3158735" y="5429417"/>
                </a:moveTo>
                <a:cubicBezTo>
                  <a:pt x="3155208" y="5429618"/>
                  <a:pt x="3152850" y="5431987"/>
                  <a:pt x="3151658" y="5436525"/>
                </a:cubicBezTo>
                <a:cubicBezTo>
                  <a:pt x="3150467" y="5441063"/>
                  <a:pt x="3149835" y="5444511"/>
                  <a:pt x="3149765" y="5446867"/>
                </a:cubicBezTo>
                <a:cubicBezTo>
                  <a:pt x="3148749" y="5455996"/>
                  <a:pt x="3145575" y="5463778"/>
                  <a:pt x="3140240" y="5470211"/>
                </a:cubicBezTo>
                <a:cubicBezTo>
                  <a:pt x="3134904" y="5476645"/>
                  <a:pt x="3128358" y="5481362"/>
                  <a:pt x="3120603" y="5484365"/>
                </a:cubicBezTo>
                <a:cubicBezTo>
                  <a:pt x="3119307" y="5493239"/>
                  <a:pt x="3116693" y="5501531"/>
                  <a:pt x="3112762" y="5509240"/>
                </a:cubicBezTo>
                <a:cubicBezTo>
                  <a:pt x="3108831" y="5516950"/>
                  <a:pt x="3106217" y="5525242"/>
                  <a:pt x="3104920" y="5534117"/>
                </a:cubicBezTo>
                <a:cubicBezTo>
                  <a:pt x="3116858" y="5522360"/>
                  <a:pt x="3127500" y="5509795"/>
                  <a:pt x="3136846" y="5496422"/>
                </a:cubicBezTo>
                <a:cubicBezTo>
                  <a:pt x="3146192" y="5483049"/>
                  <a:pt x="3155107" y="5469405"/>
                  <a:pt x="3163588" y="5455493"/>
                </a:cubicBezTo>
                <a:cubicBezTo>
                  <a:pt x="3163763" y="5452842"/>
                  <a:pt x="3163450" y="5448085"/>
                  <a:pt x="3162650" y="5441224"/>
                </a:cubicBezTo>
                <a:cubicBezTo>
                  <a:pt x="3161850" y="5434362"/>
                  <a:pt x="3160545" y="5430427"/>
                  <a:pt x="3158735" y="5429417"/>
                </a:cubicBezTo>
                <a:close/>
                <a:moveTo>
                  <a:pt x="2933311" y="5375167"/>
                </a:moveTo>
                <a:lnTo>
                  <a:pt x="2914688" y="5417321"/>
                </a:lnTo>
                <a:cubicBezTo>
                  <a:pt x="2914091" y="5417189"/>
                  <a:pt x="2911658" y="5417111"/>
                  <a:pt x="2907390" y="5417089"/>
                </a:cubicBezTo>
                <a:cubicBezTo>
                  <a:pt x="2903123" y="5417067"/>
                  <a:pt x="2900605" y="5417896"/>
                  <a:pt x="2899836" y="5419576"/>
                </a:cubicBezTo>
                <a:cubicBezTo>
                  <a:pt x="2900228" y="5423502"/>
                  <a:pt x="2903771" y="5427954"/>
                  <a:pt x="2910466" y="5432933"/>
                </a:cubicBezTo>
                <a:cubicBezTo>
                  <a:pt x="2917163" y="5437912"/>
                  <a:pt x="2922606" y="5441629"/>
                  <a:pt x="2926795" y="5444083"/>
                </a:cubicBezTo>
                <a:lnTo>
                  <a:pt x="2955615" y="5410212"/>
                </a:lnTo>
                <a:close/>
                <a:moveTo>
                  <a:pt x="2996095" y="5253020"/>
                </a:moveTo>
                <a:cubicBezTo>
                  <a:pt x="2978295" y="5280003"/>
                  <a:pt x="2962137" y="5308972"/>
                  <a:pt x="2947622" y="5339925"/>
                </a:cubicBezTo>
                <a:cubicBezTo>
                  <a:pt x="2948812" y="5347509"/>
                  <a:pt x="2951716" y="5353883"/>
                  <a:pt x="2956336" y="5359047"/>
                </a:cubicBezTo>
                <a:cubicBezTo>
                  <a:pt x="2960955" y="5364211"/>
                  <a:pt x="2966923" y="5367215"/>
                  <a:pt x="2974239" y="5368059"/>
                </a:cubicBezTo>
                <a:cubicBezTo>
                  <a:pt x="2979075" y="5357232"/>
                  <a:pt x="2985785" y="5341094"/>
                  <a:pt x="2994370" y="5319643"/>
                </a:cubicBezTo>
                <a:cubicBezTo>
                  <a:pt x="3002954" y="5298193"/>
                  <a:pt x="3011306" y="5284039"/>
                  <a:pt x="3019427" y="5277182"/>
                </a:cubicBezTo>
                <a:close/>
                <a:moveTo>
                  <a:pt x="3511043" y="5148005"/>
                </a:moveTo>
                <a:lnTo>
                  <a:pt x="3477567" y="5192415"/>
                </a:lnTo>
                <a:cubicBezTo>
                  <a:pt x="3483736" y="5204587"/>
                  <a:pt x="3486105" y="5218229"/>
                  <a:pt x="3484676" y="5233342"/>
                </a:cubicBezTo>
                <a:cubicBezTo>
                  <a:pt x="3482651" y="5232998"/>
                  <a:pt x="3480355" y="5233087"/>
                  <a:pt x="3477790" y="5233606"/>
                </a:cubicBezTo>
                <a:cubicBezTo>
                  <a:pt x="3475225" y="5234126"/>
                  <a:pt x="3473665" y="5236113"/>
                  <a:pt x="3473109" y="5239567"/>
                </a:cubicBezTo>
                <a:cubicBezTo>
                  <a:pt x="3472993" y="5243216"/>
                  <a:pt x="3474010" y="5246972"/>
                  <a:pt x="3476161" y="5250836"/>
                </a:cubicBezTo>
                <a:cubicBezTo>
                  <a:pt x="3478312" y="5254698"/>
                  <a:pt x="3480236" y="5258539"/>
                  <a:pt x="3481933" y="5262359"/>
                </a:cubicBezTo>
                <a:lnTo>
                  <a:pt x="3506294" y="5275641"/>
                </a:lnTo>
                <a:lnTo>
                  <a:pt x="3510950" y="5265103"/>
                </a:lnTo>
                <a:lnTo>
                  <a:pt x="3494186" y="5248880"/>
                </a:lnTo>
                <a:cubicBezTo>
                  <a:pt x="3494639" y="5243280"/>
                  <a:pt x="3496183" y="5238242"/>
                  <a:pt x="3498817" y="5233764"/>
                </a:cubicBezTo>
                <a:cubicBezTo>
                  <a:pt x="3501452" y="5229286"/>
                  <a:pt x="3505544" y="5226318"/>
                  <a:pt x="3511095" y="5224862"/>
                </a:cubicBezTo>
                <a:cubicBezTo>
                  <a:pt x="3512674" y="5212202"/>
                  <a:pt x="3514025" y="5199522"/>
                  <a:pt x="3515150" y="5186819"/>
                </a:cubicBezTo>
                <a:cubicBezTo>
                  <a:pt x="3516274" y="5174118"/>
                  <a:pt x="3514905" y="5161179"/>
                  <a:pt x="3511043" y="5148005"/>
                </a:cubicBezTo>
                <a:close/>
                <a:moveTo>
                  <a:pt x="3077013" y="5132586"/>
                </a:moveTo>
                <a:lnTo>
                  <a:pt x="3056820" y="5152634"/>
                </a:lnTo>
                <a:lnTo>
                  <a:pt x="3055791" y="5163514"/>
                </a:lnTo>
                <a:lnTo>
                  <a:pt x="3063046" y="5164200"/>
                </a:lnTo>
                <a:cubicBezTo>
                  <a:pt x="3070119" y="5165175"/>
                  <a:pt x="3075013" y="5165028"/>
                  <a:pt x="3077725" y="5163759"/>
                </a:cubicBezTo>
                <a:cubicBezTo>
                  <a:pt x="3080437" y="5162491"/>
                  <a:pt x="3082047" y="5158373"/>
                  <a:pt x="3082552" y="5151407"/>
                </a:cubicBezTo>
                <a:close/>
                <a:moveTo>
                  <a:pt x="2051530" y="5122925"/>
                </a:moveTo>
                <a:cubicBezTo>
                  <a:pt x="2051412" y="5124973"/>
                  <a:pt x="2051954" y="5127312"/>
                  <a:pt x="2053153" y="5129941"/>
                </a:cubicBezTo>
                <a:cubicBezTo>
                  <a:pt x="2054353" y="5132570"/>
                  <a:pt x="2055887" y="5134088"/>
                  <a:pt x="2057755" y="5134493"/>
                </a:cubicBezTo>
                <a:cubicBezTo>
                  <a:pt x="2062044" y="5134289"/>
                  <a:pt x="2064691" y="5132099"/>
                  <a:pt x="2065695" y="5127925"/>
                </a:cubicBezTo>
                <a:close/>
                <a:moveTo>
                  <a:pt x="2068781" y="5095281"/>
                </a:moveTo>
                <a:cubicBezTo>
                  <a:pt x="2068438" y="5097306"/>
                  <a:pt x="2068526" y="5099602"/>
                  <a:pt x="2069045" y="5102167"/>
                </a:cubicBezTo>
                <a:cubicBezTo>
                  <a:pt x="2069565" y="5104732"/>
                  <a:pt x="2071553" y="5106292"/>
                  <a:pt x="2075007" y="5106848"/>
                </a:cubicBezTo>
                <a:lnTo>
                  <a:pt x="2078634" y="5107191"/>
                </a:lnTo>
                <a:cubicBezTo>
                  <a:pt x="2079320" y="5099936"/>
                  <a:pt x="2076036" y="5095966"/>
                  <a:pt x="2068781" y="5095281"/>
                </a:cubicBezTo>
                <a:close/>
                <a:moveTo>
                  <a:pt x="2669805" y="5086235"/>
                </a:moveTo>
                <a:lnTo>
                  <a:pt x="2681913" y="5112996"/>
                </a:lnTo>
                <a:lnTo>
                  <a:pt x="2675543" y="5141671"/>
                </a:lnTo>
                <a:cubicBezTo>
                  <a:pt x="2666450" y="5141878"/>
                  <a:pt x="2661365" y="5145667"/>
                  <a:pt x="2660287" y="5153037"/>
                </a:cubicBezTo>
                <a:cubicBezTo>
                  <a:pt x="2659209" y="5160406"/>
                  <a:pt x="2651404" y="5163937"/>
                  <a:pt x="2636870" y="5163631"/>
                </a:cubicBezTo>
                <a:cubicBezTo>
                  <a:pt x="2639271" y="5149524"/>
                  <a:pt x="2644761" y="5136626"/>
                  <a:pt x="2653338" y="5124932"/>
                </a:cubicBezTo>
                <a:cubicBezTo>
                  <a:pt x="2661914" y="5113241"/>
                  <a:pt x="2667404" y="5100341"/>
                  <a:pt x="2669805" y="5086235"/>
                </a:cubicBezTo>
                <a:close/>
                <a:moveTo>
                  <a:pt x="3122399" y="5078324"/>
                </a:moveTo>
                <a:lnTo>
                  <a:pt x="3113772" y="5092146"/>
                </a:lnTo>
                <a:cubicBezTo>
                  <a:pt x="3118347" y="5088919"/>
                  <a:pt x="3121109" y="5085521"/>
                  <a:pt x="3122056" y="5081951"/>
                </a:cubicBezTo>
                <a:close/>
                <a:moveTo>
                  <a:pt x="2392771" y="5074679"/>
                </a:moveTo>
                <a:cubicBezTo>
                  <a:pt x="2392503" y="5076713"/>
                  <a:pt x="2392440" y="5078994"/>
                  <a:pt x="2392581" y="5081524"/>
                </a:cubicBezTo>
                <a:cubicBezTo>
                  <a:pt x="2392724" y="5084052"/>
                  <a:pt x="2393652" y="5085513"/>
                  <a:pt x="2395369" y="5085904"/>
                </a:cubicBezTo>
                <a:lnTo>
                  <a:pt x="2406594" y="5083306"/>
                </a:lnTo>
                <a:close/>
                <a:moveTo>
                  <a:pt x="3599216" y="5028257"/>
                </a:moveTo>
                <a:cubicBezTo>
                  <a:pt x="3598268" y="5031828"/>
                  <a:pt x="3599134" y="5035569"/>
                  <a:pt x="3601814" y="5039482"/>
                </a:cubicBezTo>
                <a:lnTo>
                  <a:pt x="3602842" y="5028600"/>
                </a:lnTo>
                <a:close/>
                <a:moveTo>
                  <a:pt x="3646514" y="4992475"/>
                </a:moveTo>
                <a:cubicBezTo>
                  <a:pt x="3639864" y="4991846"/>
                  <a:pt x="3634685" y="4995015"/>
                  <a:pt x="3630977" y="5001984"/>
                </a:cubicBezTo>
                <a:lnTo>
                  <a:pt x="3641858" y="5003013"/>
                </a:lnTo>
                <a:cubicBezTo>
                  <a:pt x="3642180" y="5001213"/>
                  <a:pt x="3642957" y="4999458"/>
                  <a:pt x="3644185" y="4997744"/>
                </a:cubicBezTo>
                <a:cubicBezTo>
                  <a:pt x="3645415" y="4996030"/>
                  <a:pt x="3646191" y="4994274"/>
                  <a:pt x="3646514" y="4992475"/>
                </a:cubicBezTo>
                <a:close/>
                <a:moveTo>
                  <a:pt x="2478886" y="4976694"/>
                </a:moveTo>
                <a:cubicBezTo>
                  <a:pt x="2478543" y="4978720"/>
                  <a:pt x="2478630" y="4981016"/>
                  <a:pt x="2479150" y="4983580"/>
                </a:cubicBezTo>
                <a:cubicBezTo>
                  <a:pt x="2479670" y="4986146"/>
                  <a:pt x="2481658" y="4987706"/>
                  <a:pt x="2485112" y="4988261"/>
                </a:cubicBezTo>
                <a:lnTo>
                  <a:pt x="2492366" y="4988947"/>
                </a:lnTo>
                <a:cubicBezTo>
                  <a:pt x="2492558" y="4985306"/>
                  <a:pt x="2491304" y="4982442"/>
                  <a:pt x="2488604" y="4980358"/>
                </a:cubicBezTo>
                <a:cubicBezTo>
                  <a:pt x="2485903" y="4978273"/>
                  <a:pt x="2482665" y="4977051"/>
                  <a:pt x="2478886" y="4976694"/>
                </a:cubicBezTo>
                <a:close/>
                <a:moveTo>
                  <a:pt x="3673421" y="4940125"/>
                </a:moveTo>
                <a:lnTo>
                  <a:pt x="3671706" y="4958261"/>
                </a:lnTo>
                <a:lnTo>
                  <a:pt x="3646316" y="4955860"/>
                </a:lnTo>
                <a:lnTo>
                  <a:pt x="3644945" y="4970369"/>
                </a:lnTo>
                <a:lnTo>
                  <a:pt x="3651169" y="4981936"/>
                </a:lnTo>
                <a:lnTo>
                  <a:pt x="3682588" y="4959290"/>
                </a:lnTo>
                <a:lnTo>
                  <a:pt x="3683959" y="4944782"/>
                </a:lnTo>
                <a:close/>
                <a:moveTo>
                  <a:pt x="3702240" y="4906254"/>
                </a:moveTo>
                <a:lnTo>
                  <a:pt x="3691016" y="4908852"/>
                </a:lnTo>
                <a:lnTo>
                  <a:pt x="3688272" y="4937870"/>
                </a:lnTo>
                <a:cubicBezTo>
                  <a:pt x="3693850" y="4934509"/>
                  <a:pt x="3697496" y="4929822"/>
                  <a:pt x="3699208" y="4923808"/>
                </a:cubicBezTo>
                <a:cubicBezTo>
                  <a:pt x="3700920" y="4917794"/>
                  <a:pt x="3701931" y="4911944"/>
                  <a:pt x="3702240" y="4906254"/>
                </a:cubicBezTo>
                <a:close/>
                <a:moveTo>
                  <a:pt x="2725967" y="4879290"/>
                </a:moveTo>
                <a:cubicBezTo>
                  <a:pt x="2725836" y="4881489"/>
                  <a:pt x="2726320" y="4884431"/>
                  <a:pt x="2727420" y="4888119"/>
                </a:cubicBezTo>
                <a:cubicBezTo>
                  <a:pt x="2728520" y="4891806"/>
                  <a:pt x="2729997" y="4893928"/>
                  <a:pt x="2731849" y="4894484"/>
                </a:cubicBezTo>
                <a:cubicBezTo>
                  <a:pt x="2735347" y="4894587"/>
                  <a:pt x="2737591" y="4893426"/>
                  <a:pt x="2738583" y="4891005"/>
                </a:cubicBezTo>
                <a:cubicBezTo>
                  <a:pt x="2739574" y="4888582"/>
                  <a:pt x="2740091" y="4886344"/>
                  <a:pt x="2740133" y="4884289"/>
                </a:cubicBezTo>
                <a:close/>
                <a:moveTo>
                  <a:pt x="3739487" y="4821947"/>
                </a:moveTo>
                <a:cubicBezTo>
                  <a:pt x="3734926" y="4833104"/>
                  <a:pt x="3729996" y="4843312"/>
                  <a:pt x="3724699" y="4852570"/>
                </a:cubicBezTo>
                <a:cubicBezTo>
                  <a:pt x="3719401" y="4861827"/>
                  <a:pt x="3713173" y="4866423"/>
                  <a:pt x="3706012" y="4866356"/>
                </a:cubicBezTo>
                <a:cubicBezTo>
                  <a:pt x="3705975" y="4869173"/>
                  <a:pt x="3706835" y="4874591"/>
                  <a:pt x="3708593" y="4882610"/>
                </a:cubicBezTo>
                <a:cubicBezTo>
                  <a:pt x="3710350" y="4890629"/>
                  <a:pt x="3712203" y="4895227"/>
                  <a:pt x="3714150" y="4896402"/>
                </a:cubicBezTo>
                <a:cubicBezTo>
                  <a:pt x="3715910" y="4896340"/>
                  <a:pt x="3717096" y="4895079"/>
                  <a:pt x="3717710" y="4892622"/>
                </a:cubicBezTo>
                <a:cubicBezTo>
                  <a:pt x="3718323" y="4890164"/>
                  <a:pt x="3718689" y="4887911"/>
                  <a:pt x="3718806" y="4885863"/>
                </a:cubicBezTo>
                <a:cubicBezTo>
                  <a:pt x="3725526" y="4878494"/>
                  <a:pt x="3732708" y="4868651"/>
                  <a:pt x="3740353" y="4856337"/>
                </a:cubicBezTo>
                <a:cubicBezTo>
                  <a:pt x="3747998" y="4844022"/>
                  <a:pt x="3752545" y="4833016"/>
                  <a:pt x="3753997" y="4823319"/>
                </a:cubicBezTo>
                <a:close/>
                <a:moveTo>
                  <a:pt x="1422050" y="4812584"/>
                </a:moveTo>
                <a:cubicBezTo>
                  <a:pt x="1421933" y="4814632"/>
                  <a:pt x="1422474" y="4816970"/>
                  <a:pt x="1423674" y="4819600"/>
                </a:cubicBezTo>
                <a:cubicBezTo>
                  <a:pt x="1424874" y="4822228"/>
                  <a:pt x="1426408" y="4823746"/>
                  <a:pt x="1428276" y="4824151"/>
                </a:cubicBezTo>
                <a:cubicBezTo>
                  <a:pt x="1432564" y="4823947"/>
                  <a:pt x="1435211" y="4821757"/>
                  <a:pt x="1436216" y="4817583"/>
                </a:cubicBezTo>
                <a:close/>
                <a:moveTo>
                  <a:pt x="2352860" y="4800098"/>
                </a:moveTo>
                <a:lnTo>
                  <a:pt x="2351145" y="4818234"/>
                </a:lnTo>
                <a:cubicBezTo>
                  <a:pt x="2350804" y="4823462"/>
                  <a:pt x="2352015" y="4826779"/>
                  <a:pt x="2354779" y="4828184"/>
                </a:cubicBezTo>
                <a:cubicBezTo>
                  <a:pt x="2357544" y="4829589"/>
                  <a:pt x="2360825" y="4830356"/>
                  <a:pt x="2364626" y="4830488"/>
                </a:cubicBezTo>
                <a:close/>
                <a:moveTo>
                  <a:pt x="2616415" y="4799400"/>
                </a:moveTo>
                <a:cubicBezTo>
                  <a:pt x="2605505" y="4798674"/>
                  <a:pt x="2596972" y="4801831"/>
                  <a:pt x="2590817" y="4808874"/>
                </a:cubicBezTo>
                <a:cubicBezTo>
                  <a:pt x="2584661" y="4815916"/>
                  <a:pt x="2581056" y="4825029"/>
                  <a:pt x="2579998" y="4836212"/>
                </a:cubicBezTo>
                <a:lnTo>
                  <a:pt x="2579655" y="4839840"/>
                </a:lnTo>
                <a:cubicBezTo>
                  <a:pt x="2578907" y="4839693"/>
                  <a:pt x="2575870" y="4839558"/>
                  <a:pt x="2570545" y="4839435"/>
                </a:cubicBezTo>
                <a:cubicBezTo>
                  <a:pt x="2565220" y="4839314"/>
                  <a:pt x="2562096" y="4840085"/>
                  <a:pt x="2561176" y="4841752"/>
                </a:cubicBezTo>
                <a:cubicBezTo>
                  <a:pt x="2562132" y="4843748"/>
                  <a:pt x="2566962" y="4845882"/>
                  <a:pt x="2575667" y="4848153"/>
                </a:cubicBezTo>
                <a:cubicBezTo>
                  <a:pt x="2584373" y="4850426"/>
                  <a:pt x="2590195" y="4851739"/>
                  <a:pt x="2593135" y="4852093"/>
                </a:cubicBezTo>
                <a:lnTo>
                  <a:pt x="2616612" y="4836015"/>
                </a:lnTo>
                <a:cubicBezTo>
                  <a:pt x="2611290" y="4835054"/>
                  <a:pt x="2607769" y="4831976"/>
                  <a:pt x="2606050" y="4826782"/>
                </a:cubicBezTo>
                <a:cubicBezTo>
                  <a:pt x="2604330" y="4821587"/>
                  <a:pt x="2603700" y="4816954"/>
                  <a:pt x="2604162" y="4812880"/>
                </a:cubicBezTo>
                <a:close/>
                <a:moveTo>
                  <a:pt x="1439302" y="4784939"/>
                </a:moveTo>
                <a:cubicBezTo>
                  <a:pt x="1438959" y="4786965"/>
                  <a:pt x="1439046" y="4789260"/>
                  <a:pt x="1439566" y="4791825"/>
                </a:cubicBezTo>
                <a:cubicBezTo>
                  <a:pt x="1440086" y="4794391"/>
                  <a:pt x="1442074" y="4795951"/>
                  <a:pt x="1445528" y="4796506"/>
                </a:cubicBezTo>
                <a:lnTo>
                  <a:pt x="1449155" y="4796849"/>
                </a:lnTo>
                <a:cubicBezTo>
                  <a:pt x="1449841" y="4789595"/>
                  <a:pt x="1446557" y="4785625"/>
                  <a:pt x="1439302" y="4784939"/>
                </a:cubicBezTo>
                <a:close/>
                <a:moveTo>
                  <a:pt x="2040326" y="4775893"/>
                </a:moveTo>
                <a:lnTo>
                  <a:pt x="2052434" y="4802654"/>
                </a:lnTo>
                <a:lnTo>
                  <a:pt x="2046063" y="4831329"/>
                </a:lnTo>
                <a:cubicBezTo>
                  <a:pt x="2036970" y="4831536"/>
                  <a:pt x="2031885" y="4835325"/>
                  <a:pt x="2030808" y="4842696"/>
                </a:cubicBezTo>
                <a:cubicBezTo>
                  <a:pt x="2029729" y="4850065"/>
                  <a:pt x="2021924" y="4853596"/>
                  <a:pt x="2007391" y="4853289"/>
                </a:cubicBezTo>
                <a:cubicBezTo>
                  <a:pt x="2009792" y="4839183"/>
                  <a:pt x="2015281" y="4826284"/>
                  <a:pt x="2023858" y="4814591"/>
                </a:cubicBezTo>
                <a:cubicBezTo>
                  <a:pt x="2032435" y="4802899"/>
                  <a:pt x="2037924" y="4790000"/>
                  <a:pt x="2040326" y="4775893"/>
                </a:cubicBezTo>
                <a:close/>
                <a:moveTo>
                  <a:pt x="2820709" y="4767483"/>
                </a:moveTo>
                <a:cubicBezTo>
                  <a:pt x="2808600" y="4767328"/>
                  <a:pt x="2801214" y="4772882"/>
                  <a:pt x="2798548" y="4784142"/>
                </a:cubicBezTo>
                <a:cubicBezTo>
                  <a:pt x="2795882" y="4795403"/>
                  <a:pt x="2794415" y="4806090"/>
                  <a:pt x="2794144" y="4816205"/>
                </a:cubicBezTo>
                <a:cubicBezTo>
                  <a:pt x="2788477" y="4815669"/>
                  <a:pt x="2782497" y="4816019"/>
                  <a:pt x="2776205" y="4817253"/>
                </a:cubicBezTo>
                <a:cubicBezTo>
                  <a:pt x="2769913" y="4818488"/>
                  <a:pt x="2764668" y="4820737"/>
                  <a:pt x="2760471" y="4824000"/>
                </a:cubicBezTo>
                <a:lnTo>
                  <a:pt x="2764639" y="4857330"/>
                </a:lnTo>
                <a:cubicBezTo>
                  <a:pt x="2767299" y="4847746"/>
                  <a:pt x="2771978" y="4838582"/>
                  <a:pt x="2778674" y="4829838"/>
                </a:cubicBezTo>
                <a:cubicBezTo>
                  <a:pt x="2785372" y="4821094"/>
                  <a:pt x="2794156" y="4816892"/>
                  <a:pt x="2805026" y="4817234"/>
                </a:cubicBezTo>
                <a:cubicBezTo>
                  <a:pt x="2806322" y="4808359"/>
                  <a:pt x="2808936" y="4800067"/>
                  <a:pt x="2812867" y="4792358"/>
                </a:cubicBezTo>
                <a:cubicBezTo>
                  <a:pt x="2816798" y="4784648"/>
                  <a:pt x="2819413" y="4776356"/>
                  <a:pt x="2820709" y="4767483"/>
                </a:cubicBezTo>
                <a:close/>
                <a:moveTo>
                  <a:pt x="1763292" y="4764337"/>
                </a:moveTo>
                <a:cubicBezTo>
                  <a:pt x="1763023" y="4766371"/>
                  <a:pt x="1762960" y="4768652"/>
                  <a:pt x="1763102" y="4771182"/>
                </a:cubicBezTo>
                <a:cubicBezTo>
                  <a:pt x="1763244" y="4773711"/>
                  <a:pt x="1764173" y="4775172"/>
                  <a:pt x="1765890" y="4775562"/>
                </a:cubicBezTo>
                <a:lnTo>
                  <a:pt x="1777114" y="4772964"/>
                </a:lnTo>
                <a:close/>
                <a:moveTo>
                  <a:pt x="2392904" y="4763630"/>
                </a:moveTo>
                <a:cubicBezTo>
                  <a:pt x="2391228" y="4763624"/>
                  <a:pt x="2389961" y="4764114"/>
                  <a:pt x="2389106" y="4765100"/>
                </a:cubicBezTo>
                <a:cubicBezTo>
                  <a:pt x="2388250" y="4766086"/>
                  <a:pt x="2386984" y="4766576"/>
                  <a:pt x="2385307" y="4766571"/>
                </a:cubicBezTo>
                <a:cubicBezTo>
                  <a:pt x="2385176" y="4768769"/>
                  <a:pt x="2385660" y="4771712"/>
                  <a:pt x="2386760" y="4775399"/>
                </a:cubicBezTo>
                <a:cubicBezTo>
                  <a:pt x="2387859" y="4779086"/>
                  <a:pt x="2389336" y="4781209"/>
                  <a:pt x="2391189" y="4781765"/>
                </a:cubicBezTo>
                <a:cubicBezTo>
                  <a:pt x="2394687" y="4781867"/>
                  <a:pt x="2396931" y="4780706"/>
                  <a:pt x="2397923" y="4778285"/>
                </a:cubicBezTo>
                <a:cubicBezTo>
                  <a:pt x="2398914" y="4775863"/>
                  <a:pt x="2399431" y="4773624"/>
                  <a:pt x="2399473" y="4771569"/>
                </a:cubicBezTo>
                <a:cubicBezTo>
                  <a:pt x="2399268" y="4767281"/>
                  <a:pt x="2397079" y="4764634"/>
                  <a:pt x="2392904" y="4763630"/>
                </a:cubicBezTo>
                <a:close/>
                <a:moveTo>
                  <a:pt x="727892" y="4746951"/>
                </a:moveTo>
                <a:cubicBezTo>
                  <a:pt x="727775" y="4748999"/>
                  <a:pt x="728316" y="4751338"/>
                  <a:pt x="729516" y="4753967"/>
                </a:cubicBezTo>
                <a:cubicBezTo>
                  <a:pt x="730716" y="4756596"/>
                  <a:pt x="732250" y="4758114"/>
                  <a:pt x="734118" y="4758519"/>
                </a:cubicBezTo>
                <a:cubicBezTo>
                  <a:pt x="738406" y="4758315"/>
                  <a:pt x="741053" y="4756125"/>
                  <a:pt x="742057" y="4751951"/>
                </a:cubicBezTo>
                <a:close/>
                <a:moveTo>
                  <a:pt x="745144" y="4719307"/>
                </a:moveTo>
                <a:cubicBezTo>
                  <a:pt x="744801" y="4721332"/>
                  <a:pt x="744888" y="4723628"/>
                  <a:pt x="745408" y="4726193"/>
                </a:cubicBezTo>
                <a:cubicBezTo>
                  <a:pt x="745928" y="4728758"/>
                  <a:pt x="747916" y="4730318"/>
                  <a:pt x="751370" y="4730874"/>
                </a:cubicBezTo>
                <a:lnTo>
                  <a:pt x="754997" y="4731217"/>
                </a:lnTo>
                <a:cubicBezTo>
                  <a:pt x="755683" y="4723962"/>
                  <a:pt x="752399" y="4719992"/>
                  <a:pt x="745144" y="4719307"/>
                </a:cubicBezTo>
                <a:close/>
                <a:moveTo>
                  <a:pt x="3870158" y="4717196"/>
                </a:moveTo>
                <a:cubicBezTo>
                  <a:pt x="3868091" y="4720507"/>
                  <a:pt x="3866747" y="4723430"/>
                  <a:pt x="3866126" y="4725963"/>
                </a:cubicBezTo>
                <a:cubicBezTo>
                  <a:pt x="3865505" y="4728497"/>
                  <a:pt x="3865069" y="4731505"/>
                  <a:pt x="3864815" y="4734988"/>
                </a:cubicBezTo>
                <a:cubicBezTo>
                  <a:pt x="3869447" y="4731157"/>
                  <a:pt x="3872437" y="4725341"/>
                  <a:pt x="3873784" y="4717539"/>
                </a:cubicBezTo>
                <a:close/>
                <a:moveTo>
                  <a:pt x="1069134" y="4698705"/>
                </a:moveTo>
                <a:cubicBezTo>
                  <a:pt x="1068865" y="4700739"/>
                  <a:pt x="1068802" y="4703020"/>
                  <a:pt x="1068944" y="4705550"/>
                </a:cubicBezTo>
                <a:cubicBezTo>
                  <a:pt x="1069086" y="4708078"/>
                  <a:pt x="1070015" y="4709539"/>
                  <a:pt x="1071732" y="4709930"/>
                </a:cubicBezTo>
                <a:lnTo>
                  <a:pt x="1082956" y="4707332"/>
                </a:lnTo>
                <a:close/>
                <a:moveTo>
                  <a:pt x="2674199" y="4691417"/>
                </a:moveTo>
                <a:cubicBezTo>
                  <a:pt x="2670672" y="4691618"/>
                  <a:pt x="2668314" y="4693987"/>
                  <a:pt x="2667123" y="4698525"/>
                </a:cubicBezTo>
                <a:cubicBezTo>
                  <a:pt x="2665931" y="4703063"/>
                  <a:pt x="2665300" y="4706511"/>
                  <a:pt x="2665230" y="4708867"/>
                </a:cubicBezTo>
                <a:cubicBezTo>
                  <a:pt x="2664214" y="4717996"/>
                  <a:pt x="2661039" y="4725778"/>
                  <a:pt x="2655704" y="4732211"/>
                </a:cubicBezTo>
                <a:cubicBezTo>
                  <a:pt x="2650369" y="4738645"/>
                  <a:pt x="2643823" y="4743363"/>
                  <a:pt x="2636068" y="4746365"/>
                </a:cubicBezTo>
                <a:cubicBezTo>
                  <a:pt x="2634771" y="4755239"/>
                  <a:pt x="2632157" y="4763531"/>
                  <a:pt x="2628226" y="4771240"/>
                </a:cubicBezTo>
                <a:cubicBezTo>
                  <a:pt x="2624295" y="4778950"/>
                  <a:pt x="2621681" y="4787242"/>
                  <a:pt x="2620385" y="4796117"/>
                </a:cubicBezTo>
                <a:cubicBezTo>
                  <a:pt x="2632322" y="4784360"/>
                  <a:pt x="2642964" y="4771795"/>
                  <a:pt x="2652311" y="4758422"/>
                </a:cubicBezTo>
                <a:cubicBezTo>
                  <a:pt x="2661656" y="4745049"/>
                  <a:pt x="2670571" y="4731405"/>
                  <a:pt x="2679052" y="4717493"/>
                </a:cubicBezTo>
                <a:cubicBezTo>
                  <a:pt x="2679227" y="4714842"/>
                  <a:pt x="2678915" y="4710085"/>
                  <a:pt x="2678114" y="4703224"/>
                </a:cubicBezTo>
                <a:cubicBezTo>
                  <a:pt x="2677314" y="4696362"/>
                  <a:pt x="2676009" y="4692427"/>
                  <a:pt x="2674199" y="4691417"/>
                </a:cubicBezTo>
                <a:close/>
                <a:moveTo>
                  <a:pt x="1366329" y="4669803"/>
                </a:moveTo>
                <a:lnTo>
                  <a:pt x="1360479" y="4675018"/>
                </a:lnTo>
                <a:cubicBezTo>
                  <a:pt x="1360671" y="4677018"/>
                  <a:pt x="1362407" y="4679622"/>
                  <a:pt x="1365687" y="4682830"/>
                </a:cubicBezTo>
                <a:lnTo>
                  <a:pt x="1367911" y="4685095"/>
                </a:lnTo>
                <a:close/>
                <a:moveTo>
                  <a:pt x="1849407" y="4666352"/>
                </a:moveTo>
                <a:cubicBezTo>
                  <a:pt x="1849063" y="4668378"/>
                  <a:pt x="1849151" y="4670674"/>
                  <a:pt x="1849670" y="4673239"/>
                </a:cubicBezTo>
                <a:cubicBezTo>
                  <a:pt x="1850190" y="4675804"/>
                  <a:pt x="1852178" y="4677364"/>
                  <a:pt x="1855632" y="4677920"/>
                </a:cubicBezTo>
                <a:lnTo>
                  <a:pt x="1862887" y="4678606"/>
                </a:lnTo>
                <a:cubicBezTo>
                  <a:pt x="1863079" y="4674965"/>
                  <a:pt x="1861825" y="4672101"/>
                  <a:pt x="1859125" y="4670016"/>
                </a:cubicBezTo>
                <a:cubicBezTo>
                  <a:pt x="1856424" y="4667931"/>
                  <a:pt x="1853186" y="4666710"/>
                  <a:pt x="1849407" y="4666352"/>
                </a:cubicBezTo>
                <a:close/>
                <a:moveTo>
                  <a:pt x="3855254" y="4642595"/>
                </a:moveTo>
                <a:cubicBezTo>
                  <a:pt x="3852729" y="4656384"/>
                  <a:pt x="3846751" y="4668018"/>
                  <a:pt x="3837316" y="4677494"/>
                </a:cubicBezTo>
                <a:cubicBezTo>
                  <a:pt x="3827881" y="4686971"/>
                  <a:pt x="3821901" y="4698605"/>
                  <a:pt x="3819377" y="4712395"/>
                </a:cubicBezTo>
                <a:lnTo>
                  <a:pt x="3794871" y="4739354"/>
                </a:lnTo>
                <a:cubicBezTo>
                  <a:pt x="3793167" y="4741251"/>
                  <a:pt x="3793255" y="4743547"/>
                  <a:pt x="3795135" y="4746240"/>
                </a:cubicBezTo>
                <a:cubicBezTo>
                  <a:pt x="3797015" y="4748934"/>
                  <a:pt x="3799002" y="4750494"/>
                  <a:pt x="3801096" y="4750921"/>
                </a:cubicBezTo>
                <a:lnTo>
                  <a:pt x="3823202" y="4749352"/>
                </a:lnTo>
                <a:cubicBezTo>
                  <a:pt x="3827996" y="4740580"/>
                  <a:pt x="3832855" y="4731127"/>
                  <a:pt x="3837777" y="4720996"/>
                </a:cubicBezTo>
                <a:cubicBezTo>
                  <a:pt x="3842700" y="4710863"/>
                  <a:pt x="3845830" y="4700333"/>
                  <a:pt x="3847168" y="4689406"/>
                </a:cubicBezTo>
                <a:cubicBezTo>
                  <a:pt x="3851441" y="4682108"/>
                  <a:pt x="3856005" y="4674154"/>
                  <a:pt x="3860861" y="4665540"/>
                </a:cubicBezTo>
                <a:cubicBezTo>
                  <a:pt x="3865716" y="4656926"/>
                  <a:pt x="3871101" y="4649964"/>
                  <a:pt x="3877017" y="4644652"/>
                </a:cubicBezTo>
                <a:close/>
                <a:moveTo>
                  <a:pt x="2448776" y="4637167"/>
                </a:moveTo>
                <a:lnTo>
                  <a:pt x="2430152" y="4679321"/>
                </a:lnTo>
                <a:cubicBezTo>
                  <a:pt x="2429555" y="4679189"/>
                  <a:pt x="2427122" y="4679111"/>
                  <a:pt x="2422854" y="4679089"/>
                </a:cubicBezTo>
                <a:cubicBezTo>
                  <a:pt x="2418588" y="4679067"/>
                  <a:pt x="2416069" y="4679896"/>
                  <a:pt x="2415301" y="4681576"/>
                </a:cubicBezTo>
                <a:cubicBezTo>
                  <a:pt x="2415692" y="4685502"/>
                  <a:pt x="2419236" y="4689954"/>
                  <a:pt x="2425931" y="4694933"/>
                </a:cubicBezTo>
                <a:cubicBezTo>
                  <a:pt x="2432627" y="4699912"/>
                  <a:pt x="2438070" y="4703629"/>
                  <a:pt x="2442260" y="4706083"/>
                </a:cubicBezTo>
                <a:lnTo>
                  <a:pt x="2471079" y="4672212"/>
                </a:lnTo>
                <a:close/>
                <a:moveTo>
                  <a:pt x="3925001" y="4601615"/>
                </a:moveTo>
                <a:lnTo>
                  <a:pt x="3901180" y="4621320"/>
                </a:lnTo>
                <a:cubicBezTo>
                  <a:pt x="3902526" y="4615958"/>
                  <a:pt x="3900213" y="4612995"/>
                  <a:pt x="3894244" y="4612431"/>
                </a:cubicBezTo>
                <a:cubicBezTo>
                  <a:pt x="3888274" y="4611867"/>
                  <a:pt x="3884541" y="4614258"/>
                  <a:pt x="3883044" y="4619606"/>
                </a:cubicBezTo>
                <a:lnTo>
                  <a:pt x="3905347" y="4654651"/>
                </a:lnTo>
                <a:lnTo>
                  <a:pt x="3919857" y="4656022"/>
                </a:lnTo>
                <a:lnTo>
                  <a:pt x="3926570" y="4623721"/>
                </a:lnTo>
                <a:close/>
                <a:moveTo>
                  <a:pt x="1155248" y="4600720"/>
                </a:moveTo>
                <a:cubicBezTo>
                  <a:pt x="1154905" y="4602746"/>
                  <a:pt x="1154992" y="4605042"/>
                  <a:pt x="1155512" y="4607606"/>
                </a:cubicBezTo>
                <a:cubicBezTo>
                  <a:pt x="1156032" y="4610172"/>
                  <a:pt x="1158020" y="4611732"/>
                  <a:pt x="1161474" y="4612287"/>
                </a:cubicBezTo>
                <a:lnTo>
                  <a:pt x="1168729" y="4612973"/>
                </a:lnTo>
                <a:cubicBezTo>
                  <a:pt x="1168920" y="4609332"/>
                  <a:pt x="1167666" y="4606468"/>
                  <a:pt x="1164967" y="4604384"/>
                </a:cubicBezTo>
                <a:cubicBezTo>
                  <a:pt x="1162266" y="4602299"/>
                  <a:pt x="1159028" y="4601077"/>
                  <a:pt x="1155248" y="4600720"/>
                </a:cubicBezTo>
                <a:close/>
                <a:moveTo>
                  <a:pt x="2096488" y="4568949"/>
                </a:moveTo>
                <a:cubicBezTo>
                  <a:pt x="2096356" y="4571147"/>
                  <a:pt x="2096841" y="4574090"/>
                  <a:pt x="2097940" y="4577778"/>
                </a:cubicBezTo>
                <a:cubicBezTo>
                  <a:pt x="2099040" y="4581464"/>
                  <a:pt x="2100517" y="4583586"/>
                  <a:pt x="2102370" y="4584143"/>
                </a:cubicBezTo>
                <a:cubicBezTo>
                  <a:pt x="2105868" y="4584245"/>
                  <a:pt x="2108112" y="4583085"/>
                  <a:pt x="2109103" y="4580663"/>
                </a:cubicBezTo>
                <a:cubicBezTo>
                  <a:pt x="2110095" y="4578241"/>
                  <a:pt x="2110612" y="4576002"/>
                  <a:pt x="2110653" y="4573947"/>
                </a:cubicBezTo>
                <a:close/>
                <a:moveTo>
                  <a:pt x="3971072" y="4540100"/>
                </a:moveTo>
                <a:lnTo>
                  <a:pt x="3950192" y="4567401"/>
                </a:lnTo>
                <a:lnTo>
                  <a:pt x="3961074" y="4568430"/>
                </a:lnTo>
                <a:cubicBezTo>
                  <a:pt x="3966049" y="4560971"/>
                  <a:pt x="3969381" y="4551528"/>
                  <a:pt x="3971072" y="4540100"/>
                </a:cubicBezTo>
                <a:close/>
                <a:moveTo>
                  <a:pt x="3895930" y="4522016"/>
                </a:moveTo>
                <a:cubicBezTo>
                  <a:pt x="3895623" y="4523665"/>
                  <a:pt x="3894903" y="4524816"/>
                  <a:pt x="3893774" y="4525472"/>
                </a:cubicBezTo>
                <a:cubicBezTo>
                  <a:pt x="3892645" y="4526127"/>
                  <a:pt x="3891926" y="4527280"/>
                  <a:pt x="3891618" y="4528928"/>
                </a:cubicBezTo>
                <a:lnTo>
                  <a:pt x="3889903" y="4547063"/>
                </a:lnTo>
                <a:cubicBezTo>
                  <a:pt x="3889196" y="4554544"/>
                  <a:pt x="3889374" y="4562337"/>
                  <a:pt x="3890437" y="4570443"/>
                </a:cubicBezTo>
                <a:cubicBezTo>
                  <a:pt x="3891500" y="4578549"/>
                  <a:pt x="3893578" y="4585607"/>
                  <a:pt x="3896669" y="4591618"/>
                </a:cubicBezTo>
                <a:lnTo>
                  <a:pt x="3913723" y="4527358"/>
                </a:lnTo>
                <a:close/>
                <a:moveTo>
                  <a:pt x="2511559" y="4515020"/>
                </a:moveTo>
                <a:cubicBezTo>
                  <a:pt x="2493759" y="4542003"/>
                  <a:pt x="2477602" y="4570972"/>
                  <a:pt x="2463087" y="4601925"/>
                </a:cubicBezTo>
                <a:cubicBezTo>
                  <a:pt x="2464276" y="4609510"/>
                  <a:pt x="2467180" y="4615883"/>
                  <a:pt x="2471800" y="4621047"/>
                </a:cubicBezTo>
                <a:cubicBezTo>
                  <a:pt x="2476420" y="4626211"/>
                  <a:pt x="2482388" y="4629215"/>
                  <a:pt x="2489704" y="4630059"/>
                </a:cubicBezTo>
                <a:cubicBezTo>
                  <a:pt x="2494539" y="4619232"/>
                  <a:pt x="2501249" y="4603094"/>
                  <a:pt x="2509834" y="4581643"/>
                </a:cubicBezTo>
                <a:cubicBezTo>
                  <a:pt x="2518418" y="4560193"/>
                  <a:pt x="2526771" y="4546039"/>
                  <a:pt x="2534891" y="4539182"/>
                </a:cubicBezTo>
                <a:close/>
                <a:moveTo>
                  <a:pt x="1402330" y="4503316"/>
                </a:moveTo>
                <a:cubicBezTo>
                  <a:pt x="1402199" y="4505515"/>
                  <a:pt x="1402683" y="4508457"/>
                  <a:pt x="1403782" y="4512145"/>
                </a:cubicBezTo>
                <a:cubicBezTo>
                  <a:pt x="1404882" y="4515832"/>
                  <a:pt x="1406359" y="4517954"/>
                  <a:pt x="1408212" y="4518510"/>
                </a:cubicBezTo>
                <a:cubicBezTo>
                  <a:pt x="1411710" y="4518613"/>
                  <a:pt x="1413954" y="4517452"/>
                  <a:pt x="1414945" y="4515031"/>
                </a:cubicBezTo>
                <a:cubicBezTo>
                  <a:pt x="1415937" y="4512608"/>
                  <a:pt x="1416454" y="4510370"/>
                  <a:pt x="1416495" y="4508315"/>
                </a:cubicBezTo>
                <a:close/>
                <a:moveTo>
                  <a:pt x="1723381" y="4489757"/>
                </a:moveTo>
                <a:lnTo>
                  <a:pt x="1721666" y="4507893"/>
                </a:lnTo>
                <a:cubicBezTo>
                  <a:pt x="1721325" y="4513121"/>
                  <a:pt x="1722536" y="4516437"/>
                  <a:pt x="1725300" y="4517842"/>
                </a:cubicBezTo>
                <a:cubicBezTo>
                  <a:pt x="1728065" y="4519247"/>
                  <a:pt x="1731346" y="4520015"/>
                  <a:pt x="1735147" y="4520146"/>
                </a:cubicBezTo>
                <a:close/>
                <a:moveTo>
                  <a:pt x="1986936" y="4489059"/>
                </a:moveTo>
                <a:cubicBezTo>
                  <a:pt x="1976026" y="4488333"/>
                  <a:pt x="1967493" y="4491489"/>
                  <a:pt x="1961337" y="4498532"/>
                </a:cubicBezTo>
                <a:cubicBezTo>
                  <a:pt x="1955182" y="4505574"/>
                  <a:pt x="1951576" y="4514687"/>
                  <a:pt x="1950519" y="4525870"/>
                </a:cubicBezTo>
                <a:lnTo>
                  <a:pt x="1950176" y="4529498"/>
                </a:lnTo>
                <a:cubicBezTo>
                  <a:pt x="1949428" y="4529351"/>
                  <a:pt x="1946391" y="4529217"/>
                  <a:pt x="1941066" y="4529094"/>
                </a:cubicBezTo>
                <a:cubicBezTo>
                  <a:pt x="1935740" y="4528972"/>
                  <a:pt x="1932617" y="4529743"/>
                  <a:pt x="1931697" y="4531410"/>
                </a:cubicBezTo>
                <a:cubicBezTo>
                  <a:pt x="1932652" y="4533406"/>
                  <a:pt x="1937483" y="4535540"/>
                  <a:pt x="1946188" y="4537812"/>
                </a:cubicBezTo>
                <a:cubicBezTo>
                  <a:pt x="1954893" y="4540084"/>
                  <a:pt x="1960716" y="4541397"/>
                  <a:pt x="1963655" y="4541751"/>
                </a:cubicBezTo>
                <a:lnTo>
                  <a:pt x="1987133" y="4525673"/>
                </a:lnTo>
                <a:cubicBezTo>
                  <a:pt x="1981811" y="4524713"/>
                  <a:pt x="1978290" y="4521635"/>
                  <a:pt x="1976570" y="4516441"/>
                </a:cubicBezTo>
                <a:cubicBezTo>
                  <a:pt x="1974851" y="4511246"/>
                  <a:pt x="1974221" y="4506612"/>
                  <a:pt x="1974683" y="4502538"/>
                </a:cubicBezTo>
                <a:close/>
                <a:moveTo>
                  <a:pt x="3940974" y="4471381"/>
                </a:moveTo>
                <a:lnTo>
                  <a:pt x="3925779" y="4477264"/>
                </a:lnTo>
                <a:lnTo>
                  <a:pt x="3908869" y="4501282"/>
                </a:lnTo>
                <a:lnTo>
                  <a:pt x="3927691" y="4495742"/>
                </a:lnTo>
                <a:lnTo>
                  <a:pt x="3940288" y="4478636"/>
                </a:lnTo>
                <a:close/>
                <a:moveTo>
                  <a:pt x="2191229" y="4457141"/>
                </a:moveTo>
                <a:cubicBezTo>
                  <a:pt x="2179121" y="4456987"/>
                  <a:pt x="2171734" y="4462540"/>
                  <a:pt x="2169068" y="4473800"/>
                </a:cubicBezTo>
                <a:cubicBezTo>
                  <a:pt x="2166403" y="4485061"/>
                  <a:pt x="2164935" y="4495749"/>
                  <a:pt x="2164665" y="4505863"/>
                </a:cubicBezTo>
                <a:cubicBezTo>
                  <a:pt x="2158997" y="4505327"/>
                  <a:pt x="2153018" y="4505677"/>
                  <a:pt x="2146726" y="4506911"/>
                </a:cubicBezTo>
                <a:cubicBezTo>
                  <a:pt x="2140433" y="4508146"/>
                  <a:pt x="2135188" y="4510396"/>
                  <a:pt x="2130992" y="4513658"/>
                </a:cubicBezTo>
                <a:lnTo>
                  <a:pt x="2135160" y="4546988"/>
                </a:lnTo>
                <a:cubicBezTo>
                  <a:pt x="2137820" y="4537404"/>
                  <a:pt x="2142498" y="4528241"/>
                  <a:pt x="2149195" y="4519496"/>
                </a:cubicBezTo>
                <a:cubicBezTo>
                  <a:pt x="2155893" y="4510752"/>
                  <a:pt x="2164676" y="4506550"/>
                  <a:pt x="2175546" y="4506892"/>
                </a:cubicBezTo>
                <a:cubicBezTo>
                  <a:pt x="2176842" y="4498017"/>
                  <a:pt x="2179457" y="4489726"/>
                  <a:pt x="2183388" y="4482016"/>
                </a:cubicBezTo>
                <a:cubicBezTo>
                  <a:pt x="2187319" y="4474306"/>
                  <a:pt x="2189933" y="4466015"/>
                  <a:pt x="2191229" y="4457141"/>
                </a:cubicBezTo>
                <a:close/>
                <a:moveTo>
                  <a:pt x="1763424" y="4453288"/>
                </a:moveTo>
                <a:cubicBezTo>
                  <a:pt x="1761749" y="4453282"/>
                  <a:pt x="1760482" y="4453772"/>
                  <a:pt x="1759626" y="4454758"/>
                </a:cubicBezTo>
                <a:cubicBezTo>
                  <a:pt x="1758771" y="4455745"/>
                  <a:pt x="1757505" y="4456235"/>
                  <a:pt x="1755828" y="4456229"/>
                </a:cubicBezTo>
                <a:cubicBezTo>
                  <a:pt x="1755696" y="4458427"/>
                  <a:pt x="1756181" y="4461370"/>
                  <a:pt x="1757280" y="4465058"/>
                </a:cubicBezTo>
                <a:cubicBezTo>
                  <a:pt x="1758380" y="4468745"/>
                  <a:pt x="1759857" y="4470867"/>
                  <a:pt x="1761710" y="4471423"/>
                </a:cubicBezTo>
                <a:cubicBezTo>
                  <a:pt x="1765208" y="4471526"/>
                  <a:pt x="1767452" y="4470365"/>
                  <a:pt x="1768443" y="4467943"/>
                </a:cubicBezTo>
                <a:cubicBezTo>
                  <a:pt x="1769435" y="4465521"/>
                  <a:pt x="1769952" y="4463283"/>
                  <a:pt x="1769993" y="4461227"/>
                </a:cubicBezTo>
                <a:cubicBezTo>
                  <a:pt x="1769789" y="4456939"/>
                  <a:pt x="1767599" y="4454292"/>
                  <a:pt x="1763424" y="4453288"/>
                </a:cubicBezTo>
                <a:close/>
                <a:moveTo>
                  <a:pt x="1029223" y="4424124"/>
                </a:moveTo>
                <a:lnTo>
                  <a:pt x="1027508" y="4442260"/>
                </a:lnTo>
                <a:cubicBezTo>
                  <a:pt x="1027166" y="4447488"/>
                  <a:pt x="1028378" y="4450805"/>
                  <a:pt x="1031142" y="4452209"/>
                </a:cubicBezTo>
                <a:cubicBezTo>
                  <a:pt x="1033907" y="4453615"/>
                  <a:pt x="1037188" y="4454382"/>
                  <a:pt x="1040988" y="4454514"/>
                </a:cubicBezTo>
                <a:close/>
                <a:moveTo>
                  <a:pt x="1292778" y="4423426"/>
                </a:moveTo>
                <a:cubicBezTo>
                  <a:pt x="1281868" y="4422700"/>
                  <a:pt x="1273335" y="4425857"/>
                  <a:pt x="1267179" y="4432900"/>
                </a:cubicBezTo>
                <a:cubicBezTo>
                  <a:pt x="1261024" y="4439942"/>
                  <a:pt x="1257418" y="4449055"/>
                  <a:pt x="1256361" y="4460238"/>
                </a:cubicBezTo>
                <a:lnTo>
                  <a:pt x="1256018" y="4463866"/>
                </a:lnTo>
                <a:cubicBezTo>
                  <a:pt x="1255269" y="4463719"/>
                  <a:pt x="1252233" y="4463584"/>
                  <a:pt x="1246907" y="4463461"/>
                </a:cubicBezTo>
                <a:cubicBezTo>
                  <a:pt x="1241582" y="4463340"/>
                  <a:pt x="1238459" y="4464111"/>
                  <a:pt x="1237539" y="4465778"/>
                </a:cubicBezTo>
                <a:cubicBezTo>
                  <a:pt x="1238494" y="4467774"/>
                  <a:pt x="1243325" y="4469908"/>
                  <a:pt x="1252030" y="4472179"/>
                </a:cubicBezTo>
                <a:cubicBezTo>
                  <a:pt x="1260735" y="4474452"/>
                  <a:pt x="1266558" y="4475765"/>
                  <a:pt x="1269497" y="4476119"/>
                </a:cubicBezTo>
                <a:lnTo>
                  <a:pt x="1292975" y="4460041"/>
                </a:lnTo>
                <a:cubicBezTo>
                  <a:pt x="1287653" y="4459080"/>
                  <a:pt x="1284132" y="4456002"/>
                  <a:pt x="1282412" y="4450808"/>
                </a:cubicBezTo>
                <a:cubicBezTo>
                  <a:pt x="1280693" y="4445613"/>
                  <a:pt x="1280063" y="4440980"/>
                  <a:pt x="1280524" y="4436906"/>
                </a:cubicBezTo>
                <a:close/>
                <a:moveTo>
                  <a:pt x="3026508" y="4410005"/>
                </a:moveTo>
                <a:lnTo>
                  <a:pt x="2993032" y="4454416"/>
                </a:lnTo>
                <a:cubicBezTo>
                  <a:pt x="2999200" y="4466587"/>
                  <a:pt x="3001570" y="4480229"/>
                  <a:pt x="3000141" y="4495342"/>
                </a:cubicBezTo>
                <a:cubicBezTo>
                  <a:pt x="2998115" y="4494998"/>
                  <a:pt x="2995820" y="4495087"/>
                  <a:pt x="2993254" y="4495606"/>
                </a:cubicBezTo>
                <a:cubicBezTo>
                  <a:pt x="2990689" y="4496126"/>
                  <a:pt x="2989129" y="4498113"/>
                  <a:pt x="2988573" y="4501567"/>
                </a:cubicBezTo>
                <a:cubicBezTo>
                  <a:pt x="2988457" y="4505217"/>
                  <a:pt x="2989474" y="4508972"/>
                  <a:pt x="2991625" y="4512836"/>
                </a:cubicBezTo>
                <a:cubicBezTo>
                  <a:pt x="2993776" y="4516698"/>
                  <a:pt x="2995700" y="4520539"/>
                  <a:pt x="2997397" y="4524359"/>
                </a:cubicBezTo>
                <a:lnTo>
                  <a:pt x="3021758" y="4537641"/>
                </a:lnTo>
                <a:lnTo>
                  <a:pt x="3026415" y="4527103"/>
                </a:lnTo>
                <a:lnTo>
                  <a:pt x="3009650" y="4510880"/>
                </a:lnTo>
                <a:cubicBezTo>
                  <a:pt x="3010104" y="4505280"/>
                  <a:pt x="3011648" y="4500242"/>
                  <a:pt x="3014282" y="4495764"/>
                </a:cubicBezTo>
                <a:cubicBezTo>
                  <a:pt x="3016916" y="4491286"/>
                  <a:pt x="3021009" y="4488319"/>
                  <a:pt x="3026559" y="4486862"/>
                </a:cubicBezTo>
                <a:cubicBezTo>
                  <a:pt x="3028138" y="4474202"/>
                  <a:pt x="3029490" y="4461522"/>
                  <a:pt x="3030614" y="4448819"/>
                </a:cubicBezTo>
                <a:cubicBezTo>
                  <a:pt x="3031739" y="4436118"/>
                  <a:pt x="3030370" y="4423179"/>
                  <a:pt x="3026508" y="4410005"/>
                </a:cubicBezTo>
                <a:close/>
                <a:moveTo>
                  <a:pt x="2592477" y="4394586"/>
                </a:moveTo>
                <a:lnTo>
                  <a:pt x="2572284" y="4414634"/>
                </a:lnTo>
                <a:lnTo>
                  <a:pt x="2571255" y="4425515"/>
                </a:lnTo>
                <a:lnTo>
                  <a:pt x="2578510" y="4426200"/>
                </a:lnTo>
                <a:cubicBezTo>
                  <a:pt x="2585584" y="4427175"/>
                  <a:pt x="2590477" y="4427028"/>
                  <a:pt x="2593190" y="4425759"/>
                </a:cubicBezTo>
                <a:cubicBezTo>
                  <a:pt x="2595901" y="4424491"/>
                  <a:pt x="2597511" y="4420373"/>
                  <a:pt x="2598017" y="4413407"/>
                </a:cubicBezTo>
                <a:close/>
                <a:moveTo>
                  <a:pt x="1497071" y="4391509"/>
                </a:moveTo>
                <a:cubicBezTo>
                  <a:pt x="1484963" y="4391354"/>
                  <a:pt x="1477576" y="4396908"/>
                  <a:pt x="1474911" y="4408168"/>
                </a:cubicBezTo>
                <a:cubicBezTo>
                  <a:pt x="1472245" y="4419429"/>
                  <a:pt x="1470777" y="4430116"/>
                  <a:pt x="1470507" y="4440231"/>
                </a:cubicBezTo>
                <a:cubicBezTo>
                  <a:pt x="1464839" y="4439695"/>
                  <a:pt x="1458860" y="4440044"/>
                  <a:pt x="1452568" y="4441279"/>
                </a:cubicBezTo>
                <a:cubicBezTo>
                  <a:pt x="1446275" y="4442514"/>
                  <a:pt x="1441030" y="4444763"/>
                  <a:pt x="1436834" y="4448026"/>
                </a:cubicBezTo>
                <a:lnTo>
                  <a:pt x="1441002" y="4481356"/>
                </a:lnTo>
                <a:cubicBezTo>
                  <a:pt x="1443662" y="4471772"/>
                  <a:pt x="1448340" y="4462608"/>
                  <a:pt x="1455037" y="4453864"/>
                </a:cubicBezTo>
                <a:lnTo>
                  <a:pt x="1474691" y="4444463"/>
                </a:lnTo>
                <a:lnTo>
                  <a:pt x="1478213" y="4435699"/>
                </a:lnTo>
                <a:lnTo>
                  <a:pt x="1488847" y="4417600"/>
                </a:lnTo>
                <a:lnTo>
                  <a:pt x="1489230" y="4416384"/>
                </a:lnTo>
                <a:cubicBezTo>
                  <a:pt x="1493161" y="4408674"/>
                  <a:pt x="1495775" y="4400382"/>
                  <a:pt x="1497071" y="4391509"/>
                </a:cubicBezTo>
                <a:close/>
                <a:moveTo>
                  <a:pt x="1069266" y="4387656"/>
                </a:moveTo>
                <a:cubicBezTo>
                  <a:pt x="1067590" y="4387650"/>
                  <a:pt x="1066324" y="4388140"/>
                  <a:pt x="1065468" y="4389126"/>
                </a:cubicBezTo>
                <a:cubicBezTo>
                  <a:pt x="1064612" y="4390112"/>
                  <a:pt x="1063347" y="4390602"/>
                  <a:pt x="1061670" y="4390597"/>
                </a:cubicBezTo>
                <a:cubicBezTo>
                  <a:pt x="1061538" y="4392795"/>
                  <a:pt x="1062022" y="4395738"/>
                  <a:pt x="1063122" y="4399425"/>
                </a:cubicBezTo>
                <a:cubicBezTo>
                  <a:pt x="1064222" y="4403112"/>
                  <a:pt x="1065699" y="4405235"/>
                  <a:pt x="1067552" y="4405791"/>
                </a:cubicBezTo>
                <a:cubicBezTo>
                  <a:pt x="1071050" y="4405893"/>
                  <a:pt x="1073294" y="4404732"/>
                  <a:pt x="1074285" y="4402311"/>
                </a:cubicBezTo>
                <a:cubicBezTo>
                  <a:pt x="1075277" y="4399889"/>
                  <a:pt x="1075794" y="4397650"/>
                  <a:pt x="1075835" y="4395595"/>
                </a:cubicBezTo>
                <a:cubicBezTo>
                  <a:pt x="1075631" y="4391307"/>
                  <a:pt x="1073441" y="4388660"/>
                  <a:pt x="1069266" y="4387656"/>
                </a:cubicBezTo>
                <a:close/>
                <a:moveTo>
                  <a:pt x="2044720" y="4381076"/>
                </a:moveTo>
                <a:cubicBezTo>
                  <a:pt x="2041193" y="4381276"/>
                  <a:pt x="2038835" y="4383645"/>
                  <a:pt x="2037643" y="4388183"/>
                </a:cubicBezTo>
                <a:cubicBezTo>
                  <a:pt x="2036452" y="4392721"/>
                  <a:pt x="2035820" y="4396169"/>
                  <a:pt x="2035750" y="4398526"/>
                </a:cubicBezTo>
                <a:cubicBezTo>
                  <a:pt x="2034734" y="4407655"/>
                  <a:pt x="2031560" y="4415436"/>
                  <a:pt x="2026224" y="4421870"/>
                </a:cubicBezTo>
                <a:cubicBezTo>
                  <a:pt x="2020889" y="4428303"/>
                  <a:pt x="2014343" y="4433021"/>
                  <a:pt x="2006588" y="4436023"/>
                </a:cubicBezTo>
                <a:cubicBezTo>
                  <a:pt x="2005292" y="4444898"/>
                  <a:pt x="2002678" y="4453189"/>
                  <a:pt x="1998747" y="4460899"/>
                </a:cubicBezTo>
                <a:cubicBezTo>
                  <a:pt x="1994816" y="4468609"/>
                  <a:pt x="1992202" y="4476900"/>
                  <a:pt x="1990906" y="4485775"/>
                </a:cubicBezTo>
                <a:cubicBezTo>
                  <a:pt x="2002843" y="4474018"/>
                  <a:pt x="2013485" y="4461453"/>
                  <a:pt x="2022831" y="4448081"/>
                </a:cubicBezTo>
                <a:cubicBezTo>
                  <a:pt x="2032177" y="4434707"/>
                  <a:pt x="2041091" y="4421064"/>
                  <a:pt x="2049573" y="4407151"/>
                </a:cubicBezTo>
                <a:cubicBezTo>
                  <a:pt x="2049748" y="4404500"/>
                  <a:pt x="2049435" y="4399743"/>
                  <a:pt x="2048635" y="4392882"/>
                </a:cubicBezTo>
                <a:cubicBezTo>
                  <a:pt x="2047835" y="4386021"/>
                  <a:pt x="2046530" y="4382085"/>
                  <a:pt x="2044720" y="4381076"/>
                </a:cubicBezTo>
                <a:close/>
                <a:moveTo>
                  <a:pt x="2637863" y="4340324"/>
                </a:moveTo>
                <a:lnTo>
                  <a:pt x="2629237" y="4354146"/>
                </a:lnTo>
                <a:cubicBezTo>
                  <a:pt x="2633812" y="4350919"/>
                  <a:pt x="2636573" y="4347521"/>
                  <a:pt x="2637520" y="4343951"/>
                </a:cubicBezTo>
                <a:close/>
                <a:moveTo>
                  <a:pt x="4001844" y="4330755"/>
                </a:moveTo>
                <a:cubicBezTo>
                  <a:pt x="4001060" y="4342269"/>
                  <a:pt x="4000105" y="4355597"/>
                  <a:pt x="3998979" y="4370739"/>
                </a:cubicBezTo>
                <a:cubicBezTo>
                  <a:pt x="3997851" y="4385880"/>
                  <a:pt x="3995083" y="4399036"/>
                  <a:pt x="3990672" y="4410209"/>
                </a:cubicBezTo>
                <a:cubicBezTo>
                  <a:pt x="3998612" y="4403640"/>
                  <a:pt x="4003268" y="4393102"/>
                  <a:pt x="4004639" y="4378593"/>
                </a:cubicBezTo>
                <a:lnTo>
                  <a:pt x="4026205" y="4344037"/>
                </a:lnTo>
                <a:close/>
                <a:moveTo>
                  <a:pt x="1819296" y="4326826"/>
                </a:moveTo>
                <a:lnTo>
                  <a:pt x="1800673" y="4368980"/>
                </a:lnTo>
                <a:cubicBezTo>
                  <a:pt x="1800076" y="4368847"/>
                  <a:pt x="1797643" y="4368770"/>
                  <a:pt x="1793375" y="4368748"/>
                </a:cubicBezTo>
                <a:cubicBezTo>
                  <a:pt x="1789108" y="4368725"/>
                  <a:pt x="1786590" y="4369555"/>
                  <a:pt x="1785822" y="4371235"/>
                </a:cubicBezTo>
                <a:cubicBezTo>
                  <a:pt x="1786213" y="4375160"/>
                  <a:pt x="1789756" y="4379612"/>
                  <a:pt x="1796451" y="4384592"/>
                </a:cubicBezTo>
                <a:cubicBezTo>
                  <a:pt x="1803148" y="4389570"/>
                  <a:pt x="1808591" y="4393287"/>
                  <a:pt x="1812780" y="4395741"/>
                </a:cubicBezTo>
                <a:lnTo>
                  <a:pt x="1841600" y="4361871"/>
                </a:lnTo>
                <a:close/>
                <a:moveTo>
                  <a:pt x="1350562" y="4315443"/>
                </a:moveTo>
                <a:cubicBezTo>
                  <a:pt x="1347035" y="4315644"/>
                  <a:pt x="1344677" y="4318013"/>
                  <a:pt x="1343485" y="4322551"/>
                </a:cubicBezTo>
                <a:cubicBezTo>
                  <a:pt x="1342294" y="4327089"/>
                  <a:pt x="1341662" y="4330537"/>
                  <a:pt x="1341592" y="4332893"/>
                </a:cubicBezTo>
                <a:cubicBezTo>
                  <a:pt x="1340576" y="4342022"/>
                  <a:pt x="1337402" y="4349804"/>
                  <a:pt x="1332067" y="4356237"/>
                </a:cubicBezTo>
                <a:cubicBezTo>
                  <a:pt x="1326731" y="4362671"/>
                  <a:pt x="1320185" y="4367388"/>
                  <a:pt x="1312430" y="4370391"/>
                </a:cubicBezTo>
                <a:cubicBezTo>
                  <a:pt x="1311134" y="4379265"/>
                  <a:pt x="1308520" y="4387557"/>
                  <a:pt x="1304589" y="4395266"/>
                </a:cubicBezTo>
                <a:cubicBezTo>
                  <a:pt x="1300658" y="4402976"/>
                  <a:pt x="1298043" y="4411268"/>
                  <a:pt x="1296747" y="4420143"/>
                </a:cubicBezTo>
                <a:cubicBezTo>
                  <a:pt x="1308685" y="4408386"/>
                  <a:pt x="1319327" y="4395821"/>
                  <a:pt x="1328673" y="4382448"/>
                </a:cubicBezTo>
                <a:cubicBezTo>
                  <a:pt x="1338019" y="4369075"/>
                  <a:pt x="1346933" y="4355431"/>
                  <a:pt x="1355415" y="4341519"/>
                </a:cubicBezTo>
                <a:cubicBezTo>
                  <a:pt x="1355590" y="4338867"/>
                  <a:pt x="1355277" y="4334111"/>
                  <a:pt x="1354477" y="4327250"/>
                </a:cubicBezTo>
                <a:cubicBezTo>
                  <a:pt x="1353677" y="4320388"/>
                  <a:pt x="1352372" y="4316453"/>
                  <a:pt x="1350562" y="4315443"/>
                </a:cubicBezTo>
                <a:close/>
                <a:moveTo>
                  <a:pt x="3114680" y="4290257"/>
                </a:moveTo>
                <a:cubicBezTo>
                  <a:pt x="3113733" y="4293828"/>
                  <a:pt x="3114598" y="4297569"/>
                  <a:pt x="3117278" y="4301482"/>
                </a:cubicBezTo>
                <a:lnTo>
                  <a:pt x="3118307" y="4290600"/>
                </a:lnTo>
                <a:close/>
                <a:moveTo>
                  <a:pt x="1565201" y="4264753"/>
                </a:moveTo>
                <a:lnTo>
                  <a:pt x="1538632" y="4300289"/>
                </a:lnTo>
                <a:cubicBezTo>
                  <a:pt x="1535989" y="4308883"/>
                  <a:pt x="1531277" y="4320026"/>
                  <a:pt x="1524493" y="4333718"/>
                </a:cubicBezTo>
                <a:cubicBezTo>
                  <a:pt x="1517709" y="4347411"/>
                  <a:pt x="1509711" y="4354583"/>
                  <a:pt x="1500501" y="4355237"/>
                </a:cubicBezTo>
                <a:cubicBezTo>
                  <a:pt x="1500689" y="4358076"/>
                  <a:pt x="1502003" y="4363537"/>
                  <a:pt x="1504441" y="4371620"/>
                </a:cubicBezTo>
                <a:cubicBezTo>
                  <a:pt x="1506879" y="4379704"/>
                  <a:pt x="1508277" y="4384257"/>
                  <a:pt x="1508638" y="4385283"/>
                </a:cubicBezTo>
                <a:cubicBezTo>
                  <a:pt x="1510420" y="4384994"/>
                  <a:pt x="1511648" y="4383280"/>
                  <a:pt x="1512327" y="4380142"/>
                </a:cubicBezTo>
                <a:cubicBezTo>
                  <a:pt x="1513004" y="4377004"/>
                  <a:pt x="1513327" y="4375205"/>
                  <a:pt x="1513294" y="4374744"/>
                </a:cubicBezTo>
                <a:lnTo>
                  <a:pt x="1544284" y="4331591"/>
                </a:lnTo>
                <a:lnTo>
                  <a:pt x="1557529" y="4289268"/>
                </a:lnTo>
                <a:close/>
                <a:moveTo>
                  <a:pt x="1125138" y="4261193"/>
                </a:moveTo>
                <a:lnTo>
                  <a:pt x="1106515" y="4303347"/>
                </a:lnTo>
                <a:cubicBezTo>
                  <a:pt x="1105917" y="4303215"/>
                  <a:pt x="1103485" y="4303137"/>
                  <a:pt x="1099217" y="4303115"/>
                </a:cubicBezTo>
                <a:cubicBezTo>
                  <a:pt x="1094950" y="4303093"/>
                  <a:pt x="1092432" y="4303922"/>
                  <a:pt x="1091663" y="4305602"/>
                </a:cubicBezTo>
                <a:cubicBezTo>
                  <a:pt x="1092055" y="4309528"/>
                  <a:pt x="1095598" y="4313980"/>
                  <a:pt x="1102293" y="4318959"/>
                </a:cubicBezTo>
                <a:cubicBezTo>
                  <a:pt x="1108989" y="4323938"/>
                  <a:pt x="1114433" y="4327655"/>
                  <a:pt x="1118622" y="4330109"/>
                </a:cubicBezTo>
                <a:lnTo>
                  <a:pt x="1147442" y="4296238"/>
                </a:lnTo>
                <a:close/>
                <a:moveTo>
                  <a:pt x="3161978" y="4254475"/>
                </a:moveTo>
                <a:cubicBezTo>
                  <a:pt x="3155329" y="4253846"/>
                  <a:pt x="3150149" y="4257016"/>
                  <a:pt x="3146441" y="4263984"/>
                </a:cubicBezTo>
                <a:lnTo>
                  <a:pt x="3157322" y="4265013"/>
                </a:lnTo>
                <a:cubicBezTo>
                  <a:pt x="3157644" y="4263214"/>
                  <a:pt x="3158421" y="4261458"/>
                  <a:pt x="3159650" y="4259744"/>
                </a:cubicBezTo>
                <a:cubicBezTo>
                  <a:pt x="3160880" y="4258030"/>
                  <a:pt x="3161655" y="4256274"/>
                  <a:pt x="3161978" y="4254475"/>
                </a:cubicBezTo>
                <a:close/>
                <a:moveTo>
                  <a:pt x="2331303" y="4214216"/>
                </a:moveTo>
                <a:cubicBezTo>
                  <a:pt x="2329095" y="4226281"/>
                  <a:pt x="2323821" y="4236914"/>
                  <a:pt x="2315479" y="4246113"/>
                </a:cubicBezTo>
                <a:cubicBezTo>
                  <a:pt x="2307138" y="4255311"/>
                  <a:pt x="2301777" y="4266851"/>
                  <a:pt x="2299398" y="4280731"/>
                </a:cubicBezTo>
                <a:cubicBezTo>
                  <a:pt x="2287206" y="4294369"/>
                  <a:pt x="2275651" y="4308524"/>
                  <a:pt x="2264733" y="4323197"/>
                </a:cubicBezTo>
                <a:cubicBezTo>
                  <a:pt x="2253816" y="4337871"/>
                  <a:pt x="2243168" y="4352112"/>
                  <a:pt x="2232790" y="4365921"/>
                </a:cubicBezTo>
                <a:cubicBezTo>
                  <a:pt x="2230147" y="4374516"/>
                  <a:pt x="2225435" y="4385659"/>
                  <a:pt x="2218651" y="4399351"/>
                </a:cubicBezTo>
                <a:cubicBezTo>
                  <a:pt x="2211867" y="4413043"/>
                  <a:pt x="2203869" y="4420215"/>
                  <a:pt x="2194659" y="4420869"/>
                </a:cubicBezTo>
                <a:cubicBezTo>
                  <a:pt x="2194847" y="4423708"/>
                  <a:pt x="2196161" y="4429169"/>
                  <a:pt x="2198599" y="4437253"/>
                </a:cubicBezTo>
                <a:cubicBezTo>
                  <a:pt x="2201037" y="4445336"/>
                  <a:pt x="2202435" y="4449890"/>
                  <a:pt x="2202796" y="4450915"/>
                </a:cubicBezTo>
                <a:cubicBezTo>
                  <a:pt x="2204577" y="4450627"/>
                  <a:pt x="2205806" y="4448913"/>
                  <a:pt x="2206485" y="4445775"/>
                </a:cubicBezTo>
                <a:cubicBezTo>
                  <a:pt x="2207162" y="4442637"/>
                  <a:pt x="2207485" y="4440837"/>
                  <a:pt x="2207452" y="4440377"/>
                </a:cubicBezTo>
                <a:cubicBezTo>
                  <a:pt x="2219751" y="4419964"/>
                  <a:pt x="2233799" y="4400401"/>
                  <a:pt x="2249596" y="4381691"/>
                </a:cubicBezTo>
                <a:cubicBezTo>
                  <a:pt x="2265394" y="4362981"/>
                  <a:pt x="2275900" y="4342170"/>
                  <a:pt x="2281116" y="4319257"/>
                </a:cubicBezTo>
                <a:lnTo>
                  <a:pt x="2299252" y="4320972"/>
                </a:lnTo>
                <a:lnTo>
                  <a:pt x="2322087" y="4324944"/>
                </a:lnTo>
                <a:lnTo>
                  <a:pt x="2337423" y="4290875"/>
                </a:lnTo>
                <a:lnTo>
                  <a:pt x="2345930" y="4272882"/>
                </a:lnTo>
                <a:lnTo>
                  <a:pt x="2338755" y="4251516"/>
                </a:lnTo>
                <a:lnTo>
                  <a:pt x="2355664" y="4227498"/>
                </a:lnTo>
                <a:close/>
                <a:moveTo>
                  <a:pt x="1882080" y="4204678"/>
                </a:moveTo>
                <a:cubicBezTo>
                  <a:pt x="1864280" y="4231661"/>
                  <a:pt x="1848122" y="4260630"/>
                  <a:pt x="1833607" y="4291583"/>
                </a:cubicBezTo>
                <a:cubicBezTo>
                  <a:pt x="1834797" y="4299168"/>
                  <a:pt x="1837701" y="4305541"/>
                  <a:pt x="1842321" y="4310705"/>
                </a:cubicBezTo>
                <a:cubicBezTo>
                  <a:pt x="1846940" y="4315869"/>
                  <a:pt x="1852908" y="4318873"/>
                  <a:pt x="1860224" y="4319718"/>
                </a:cubicBezTo>
                <a:cubicBezTo>
                  <a:pt x="1865060" y="4308891"/>
                  <a:pt x="1871770" y="4292753"/>
                  <a:pt x="1880355" y="4271301"/>
                </a:cubicBezTo>
                <a:cubicBezTo>
                  <a:pt x="1888939" y="4249851"/>
                  <a:pt x="1897292" y="4235698"/>
                  <a:pt x="1905412" y="4228841"/>
                </a:cubicBezTo>
                <a:close/>
                <a:moveTo>
                  <a:pt x="3188885" y="4202125"/>
                </a:moveTo>
                <a:lnTo>
                  <a:pt x="3187170" y="4220261"/>
                </a:lnTo>
                <a:lnTo>
                  <a:pt x="3161781" y="4217861"/>
                </a:lnTo>
                <a:lnTo>
                  <a:pt x="3160409" y="4232369"/>
                </a:lnTo>
                <a:lnTo>
                  <a:pt x="3166634" y="4243936"/>
                </a:lnTo>
                <a:lnTo>
                  <a:pt x="3198052" y="4221290"/>
                </a:lnTo>
                <a:lnTo>
                  <a:pt x="3199424" y="4206782"/>
                </a:lnTo>
                <a:close/>
                <a:moveTo>
                  <a:pt x="3217704" y="4168254"/>
                </a:moveTo>
                <a:lnTo>
                  <a:pt x="3206480" y="4170852"/>
                </a:lnTo>
                <a:lnTo>
                  <a:pt x="3203736" y="4199870"/>
                </a:lnTo>
                <a:cubicBezTo>
                  <a:pt x="3209315" y="4196509"/>
                  <a:pt x="3212960" y="4191822"/>
                  <a:pt x="3214673" y="4185808"/>
                </a:cubicBezTo>
                <a:cubicBezTo>
                  <a:pt x="3216384" y="4179794"/>
                  <a:pt x="3217396" y="4173943"/>
                  <a:pt x="3217704" y="4168254"/>
                </a:cubicBezTo>
                <a:close/>
                <a:moveTo>
                  <a:pt x="1187922" y="4139046"/>
                </a:moveTo>
                <a:cubicBezTo>
                  <a:pt x="1170122" y="4166029"/>
                  <a:pt x="1153964" y="4194998"/>
                  <a:pt x="1139449" y="4225951"/>
                </a:cubicBezTo>
                <a:cubicBezTo>
                  <a:pt x="1140639" y="4233535"/>
                  <a:pt x="1143542" y="4239909"/>
                  <a:pt x="1148163" y="4245073"/>
                </a:cubicBezTo>
                <a:cubicBezTo>
                  <a:pt x="1152782" y="4250237"/>
                  <a:pt x="1158750" y="4253241"/>
                  <a:pt x="1166066" y="4254085"/>
                </a:cubicBezTo>
                <a:cubicBezTo>
                  <a:pt x="1170902" y="4243258"/>
                  <a:pt x="1177612" y="4227120"/>
                  <a:pt x="1186197" y="4205669"/>
                </a:cubicBezTo>
                <a:cubicBezTo>
                  <a:pt x="1194781" y="4184219"/>
                  <a:pt x="1203133" y="4170065"/>
                  <a:pt x="1211254" y="4163208"/>
                </a:cubicBezTo>
                <a:close/>
                <a:moveTo>
                  <a:pt x="4139518" y="4113219"/>
                </a:moveTo>
                <a:lnTo>
                  <a:pt x="4133490" y="4138266"/>
                </a:lnTo>
                <a:cubicBezTo>
                  <a:pt x="4127438" y="4143412"/>
                  <a:pt x="4121506" y="4149712"/>
                  <a:pt x="4115692" y="4157168"/>
                </a:cubicBezTo>
                <a:cubicBezTo>
                  <a:pt x="4109879" y="4164624"/>
                  <a:pt x="4104767" y="4171917"/>
                  <a:pt x="4100357" y="4179048"/>
                </a:cubicBezTo>
                <a:cubicBezTo>
                  <a:pt x="4099533" y="4194218"/>
                  <a:pt x="4093440" y="4207060"/>
                  <a:pt x="4082077" y="4217574"/>
                </a:cubicBezTo>
                <a:cubicBezTo>
                  <a:pt x="4078123" y="4214227"/>
                  <a:pt x="4073849" y="4214280"/>
                  <a:pt x="4069253" y="4217734"/>
                </a:cubicBezTo>
                <a:cubicBezTo>
                  <a:pt x="4064657" y="4221188"/>
                  <a:pt x="4063752" y="4224304"/>
                  <a:pt x="4066540" y="4227084"/>
                </a:cubicBezTo>
                <a:lnTo>
                  <a:pt x="4042376" y="4250416"/>
                </a:lnTo>
                <a:lnTo>
                  <a:pt x="4028065" y="4285659"/>
                </a:lnTo>
                <a:lnTo>
                  <a:pt x="4020811" y="4284973"/>
                </a:lnTo>
                <a:lnTo>
                  <a:pt x="4018410" y="4310364"/>
                </a:lnTo>
                <a:lnTo>
                  <a:pt x="4035860" y="4319332"/>
                </a:lnTo>
                <a:cubicBezTo>
                  <a:pt x="4034383" y="4317210"/>
                  <a:pt x="4034224" y="4315671"/>
                  <a:pt x="4035382" y="4314712"/>
                </a:cubicBezTo>
                <a:cubicBezTo>
                  <a:pt x="4036539" y="4313754"/>
                  <a:pt x="4038023" y="4314200"/>
                  <a:pt x="4039830" y="4316048"/>
                </a:cubicBezTo>
                <a:lnTo>
                  <a:pt x="4048456" y="4302226"/>
                </a:lnTo>
                <a:cubicBezTo>
                  <a:pt x="4050389" y="4303551"/>
                  <a:pt x="4052785" y="4302406"/>
                  <a:pt x="4055643" y="4298788"/>
                </a:cubicBezTo>
                <a:cubicBezTo>
                  <a:pt x="4058501" y="4295170"/>
                  <a:pt x="4060075" y="4293032"/>
                  <a:pt x="4060367" y="4292373"/>
                </a:cubicBezTo>
                <a:lnTo>
                  <a:pt x="4089872" y="4251248"/>
                </a:lnTo>
                <a:cubicBezTo>
                  <a:pt x="4091481" y="4241489"/>
                  <a:pt x="4097133" y="4225250"/>
                  <a:pt x="4106829" y="4202533"/>
                </a:cubicBezTo>
                <a:cubicBezTo>
                  <a:pt x="4116524" y="4179814"/>
                  <a:pt x="4124725" y="4165646"/>
                  <a:pt x="4131433" y="4160029"/>
                </a:cubicBezTo>
                <a:lnTo>
                  <a:pt x="4148539" y="4172625"/>
                </a:lnTo>
                <a:cubicBezTo>
                  <a:pt x="4150909" y="4165301"/>
                  <a:pt x="4153753" y="4157793"/>
                  <a:pt x="4157073" y="4150102"/>
                </a:cubicBezTo>
                <a:cubicBezTo>
                  <a:pt x="4160393" y="4142410"/>
                  <a:pt x="4164964" y="4135981"/>
                  <a:pt x="4170790" y="4130814"/>
                </a:cubicBezTo>
                <a:lnTo>
                  <a:pt x="4152997" y="4125472"/>
                </a:lnTo>
                <a:close/>
                <a:moveTo>
                  <a:pt x="2397028" y="4099664"/>
                </a:moveTo>
                <a:lnTo>
                  <a:pt x="2363552" y="4144074"/>
                </a:lnTo>
                <a:cubicBezTo>
                  <a:pt x="2369721" y="4156245"/>
                  <a:pt x="2372090" y="4169887"/>
                  <a:pt x="2370661" y="4185001"/>
                </a:cubicBezTo>
                <a:cubicBezTo>
                  <a:pt x="2368636" y="4184657"/>
                  <a:pt x="2366340" y="4184745"/>
                  <a:pt x="2363775" y="4185265"/>
                </a:cubicBezTo>
                <a:cubicBezTo>
                  <a:pt x="2361209" y="4185785"/>
                  <a:pt x="2359649" y="4187772"/>
                  <a:pt x="2359094" y="4191226"/>
                </a:cubicBezTo>
                <a:cubicBezTo>
                  <a:pt x="2358978" y="4194875"/>
                  <a:pt x="2359995" y="4198630"/>
                  <a:pt x="2362146" y="4202494"/>
                </a:cubicBezTo>
                <a:cubicBezTo>
                  <a:pt x="2364297" y="4206356"/>
                  <a:pt x="2366221" y="4210198"/>
                  <a:pt x="2367918" y="4214017"/>
                </a:cubicBezTo>
                <a:lnTo>
                  <a:pt x="2373373" y="4216992"/>
                </a:lnTo>
                <a:lnTo>
                  <a:pt x="2375430" y="4213043"/>
                </a:lnTo>
                <a:cubicBezTo>
                  <a:pt x="2373893" y="4206722"/>
                  <a:pt x="2374234" y="4199893"/>
                  <a:pt x="2376453" y="4192554"/>
                </a:cubicBezTo>
                <a:lnTo>
                  <a:pt x="2384153" y="4187545"/>
                </a:lnTo>
                <a:lnTo>
                  <a:pt x="2384802" y="4185423"/>
                </a:lnTo>
                <a:lnTo>
                  <a:pt x="2395892" y="4177382"/>
                </a:lnTo>
                <a:lnTo>
                  <a:pt x="2397202" y="4175375"/>
                </a:lnTo>
                <a:lnTo>
                  <a:pt x="2401135" y="4138478"/>
                </a:lnTo>
                <a:cubicBezTo>
                  <a:pt x="2402259" y="4125776"/>
                  <a:pt x="2400890" y="4112838"/>
                  <a:pt x="2397028" y="4099664"/>
                </a:cubicBezTo>
                <a:close/>
                <a:moveTo>
                  <a:pt x="1962998" y="4084244"/>
                </a:moveTo>
                <a:lnTo>
                  <a:pt x="1942805" y="4104292"/>
                </a:lnTo>
                <a:lnTo>
                  <a:pt x="1941776" y="4115173"/>
                </a:lnTo>
                <a:lnTo>
                  <a:pt x="1949031" y="4115859"/>
                </a:lnTo>
                <a:cubicBezTo>
                  <a:pt x="1956104" y="4116833"/>
                  <a:pt x="1960998" y="4116686"/>
                  <a:pt x="1963710" y="4115417"/>
                </a:cubicBezTo>
                <a:cubicBezTo>
                  <a:pt x="1966422" y="4114149"/>
                  <a:pt x="1968032" y="4110031"/>
                  <a:pt x="1968538" y="4103065"/>
                </a:cubicBezTo>
                <a:close/>
                <a:moveTo>
                  <a:pt x="3254952" y="4083947"/>
                </a:moveTo>
                <a:cubicBezTo>
                  <a:pt x="3250390" y="4095104"/>
                  <a:pt x="3245460" y="4105311"/>
                  <a:pt x="3240163" y="4114570"/>
                </a:cubicBezTo>
                <a:cubicBezTo>
                  <a:pt x="3234866" y="4123827"/>
                  <a:pt x="3228637" y="4128422"/>
                  <a:pt x="3221477" y="4128356"/>
                </a:cubicBezTo>
                <a:cubicBezTo>
                  <a:pt x="3221439" y="4131173"/>
                  <a:pt x="3222299" y="4136591"/>
                  <a:pt x="3224057" y="4144610"/>
                </a:cubicBezTo>
                <a:cubicBezTo>
                  <a:pt x="3225814" y="4152629"/>
                  <a:pt x="3227668" y="4157227"/>
                  <a:pt x="3229615" y="4158402"/>
                </a:cubicBezTo>
                <a:cubicBezTo>
                  <a:pt x="3231374" y="4158340"/>
                  <a:pt x="3232560" y="4157079"/>
                  <a:pt x="3233174" y="4154622"/>
                </a:cubicBezTo>
                <a:cubicBezTo>
                  <a:pt x="3233787" y="4152164"/>
                  <a:pt x="3234153" y="4149911"/>
                  <a:pt x="3234270" y="4147863"/>
                </a:cubicBezTo>
                <a:cubicBezTo>
                  <a:pt x="3240990" y="4140494"/>
                  <a:pt x="3248172" y="4130651"/>
                  <a:pt x="3255817" y="4118337"/>
                </a:cubicBezTo>
                <a:cubicBezTo>
                  <a:pt x="3263463" y="4106022"/>
                  <a:pt x="3268010" y="4095016"/>
                  <a:pt x="3269461" y="4085319"/>
                </a:cubicBezTo>
                <a:close/>
                <a:moveTo>
                  <a:pt x="4200981" y="4082435"/>
                </a:moveTo>
                <a:cubicBezTo>
                  <a:pt x="4201186" y="4086723"/>
                  <a:pt x="4199748" y="4089027"/>
                  <a:pt x="4196669" y="4089347"/>
                </a:cubicBezTo>
                <a:lnTo>
                  <a:pt x="4190297" y="4118020"/>
                </a:lnTo>
                <a:lnTo>
                  <a:pt x="4192896" y="4129245"/>
                </a:lnTo>
                <a:cubicBezTo>
                  <a:pt x="4197203" y="4124010"/>
                  <a:pt x="4201099" y="4118279"/>
                  <a:pt x="4204586" y="4112052"/>
                </a:cubicBezTo>
                <a:cubicBezTo>
                  <a:pt x="4208071" y="4105825"/>
                  <a:pt x="4210154" y="4099923"/>
                  <a:pt x="4210834" y="4094345"/>
                </a:cubicBezTo>
                <a:cubicBezTo>
                  <a:pt x="4211520" y="4087090"/>
                  <a:pt x="4208235" y="4083121"/>
                  <a:pt x="4200981" y="4082435"/>
                </a:cubicBezTo>
                <a:close/>
                <a:moveTo>
                  <a:pt x="4169366" y="4068467"/>
                </a:moveTo>
                <a:lnTo>
                  <a:pt x="4167994" y="4082975"/>
                </a:lnTo>
                <a:cubicBezTo>
                  <a:pt x="4170069" y="4081190"/>
                  <a:pt x="4171960" y="4078928"/>
                  <a:pt x="4173668" y="4076192"/>
                </a:cubicBezTo>
                <a:cubicBezTo>
                  <a:pt x="4175375" y="4073457"/>
                  <a:pt x="4176359" y="4071110"/>
                  <a:pt x="4176620" y="4069153"/>
                </a:cubicBezTo>
                <a:close/>
                <a:moveTo>
                  <a:pt x="2008384" y="4029982"/>
                </a:moveTo>
                <a:lnTo>
                  <a:pt x="1999757" y="4043805"/>
                </a:lnTo>
                <a:cubicBezTo>
                  <a:pt x="2004332" y="4040577"/>
                  <a:pt x="2007094" y="4037179"/>
                  <a:pt x="2008041" y="4033609"/>
                </a:cubicBezTo>
                <a:close/>
                <a:moveTo>
                  <a:pt x="1268839" y="4018612"/>
                </a:moveTo>
                <a:lnTo>
                  <a:pt x="1248647" y="4038660"/>
                </a:lnTo>
                <a:lnTo>
                  <a:pt x="1247618" y="4049540"/>
                </a:lnTo>
                <a:lnTo>
                  <a:pt x="1254873" y="4050226"/>
                </a:lnTo>
                <a:cubicBezTo>
                  <a:pt x="1261946" y="4051200"/>
                  <a:pt x="1266840" y="4051053"/>
                  <a:pt x="1269552" y="4049785"/>
                </a:cubicBezTo>
                <a:cubicBezTo>
                  <a:pt x="1272264" y="4048517"/>
                  <a:pt x="1273873" y="4044399"/>
                  <a:pt x="1274379" y="4037433"/>
                </a:cubicBezTo>
                <a:close/>
                <a:moveTo>
                  <a:pt x="326470" y="4016810"/>
                </a:moveTo>
                <a:cubicBezTo>
                  <a:pt x="326353" y="4018858"/>
                  <a:pt x="326894" y="4021196"/>
                  <a:pt x="328094" y="4023826"/>
                </a:cubicBezTo>
                <a:cubicBezTo>
                  <a:pt x="329294" y="4026454"/>
                  <a:pt x="330827" y="4027972"/>
                  <a:pt x="332696" y="4028377"/>
                </a:cubicBezTo>
                <a:cubicBezTo>
                  <a:pt x="336984" y="4028173"/>
                  <a:pt x="339631" y="4025983"/>
                  <a:pt x="340635" y="4021809"/>
                </a:cubicBezTo>
                <a:close/>
                <a:moveTo>
                  <a:pt x="3372340" y="4003557"/>
                </a:moveTo>
                <a:lnTo>
                  <a:pt x="3360087" y="4017036"/>
                </a:lnTo>
                <a:lnTo>
                  <a:pt x="3370949" y="4030167"/>
                </a:lnTo>
                <a:lnTo>
                  <a:pt x="3379534" y="4023065"/>
                </a:lnTo>
                <a:lnTo>
                  <a:pt x="3385561" y="4008222"/>
                </a:lnTo>
                <a:close/>
                <a:moveTo>
                  <a:pt x="343722" y="3989165"/>
                </a:moveTo>
                <a:cubicBezTo>
                  <a:pt x="343378" y="3991190"/>
                  <a:pt x="343466" y="3993486"/>
                  <a:pt x="343986" y="3996051"/>
                </a:cubicBezTo>
                <a:cubicBezTo>
                  <a:pt x="344505" y="3998617"/>
                  <a:pt x="346493" y="4000177"/>
                  <a:pt x="349947" y="4000732"/>
                </a:cubicBezTo>
                <a:lnTo>
                  <a:pt x="353574" y="4001075"/>
                </a:lnTo>
                <a:cubicBezTo>
                  <a:pt x="354260" y="3993820"/>
                  <a:pt x="350976" y="3989851"/>
                  <a:pt x="343722" y="3989165"/>
                </a:cubicBezTo>
                <a:close/>
                <a:moveTo>
                  <a:pt x="944746" y="3980119"/>
                </a:moveTo>
                <a:lnTo>
                  <a:pt x="956853" y="4006880"/>
                </a:lnTo>
                <a:lnTo>
                  <a:pt x="950483" y="4035555"/>
                </a:lnTo>
                <a:cubicBezTo>
                  <a:pt x="941390" y="4035762"/>
                  <a:pt x="936305" y="4039551"/>
                  <a:pt x="935227" y="4046921"/>
                </a:cubicBezTo>
                <a:cubicBezTo>
                  <a:pt x="934149" y="4054291"/>
                  <a:pt x="926344" y="4057822"/>
                  <a:pt x="911810" y="4057515"/>
                </a:cubicBezTo>
                <a:cubicBezTo>
                  <a:pt x="914212" y="4043409"/>
                  <a:pt x="919701" y="4030510"/>
                  <a:pt x="928278" y="4018817"/>
                </a:cubicBezTo>
                <a:cubicBezTo>
                  <a:pt x="936855" y="4007125"/>
                  <a:pt x="942344" y="3994225"/>
                  <a:pt x="944746" y="3980119"/>
                </a:cubicBezTo>
                <a:close/>
                <a:moveTo>
                  <a:pt x="2485200" y="3979916"/>
                </a:moveTo>
                <a:cubicBezTo>
                  <a:pt x="2484253" y="3983486"/>
                  <a:pt x="2485119" y="3987227"/>
                  <a:pt x="2487798" y="3991140"/>
                </a:cubicBezTo>
                <a:lnTo>
                  <a:pt x="2488827" y="3980258"/>
                </a:lnTo>
                <a:close/>
                <a:moveTo>
                  <a:pt x="3385622" y="3979196"/>
                </a:moveTo>
                <a:cubicBezTo>
                  <a:pt x="3383555" y="3982507"/>
                  <a:pt x="3382211" y="3985429"/>
                  <a:pt x="3381591" y="3987963"/>
                </a:cubicBezTo>
                <a:cubicBezTo>
                  <a:pt x="3380970" y="3990497"/>
                  <a:pt x="3380533" y="3993505"/>
                  <a:pt x="3380280" y="3996988"/>
                </a:cubicBezTo>
                <a:cubicBezTo>
                  <a:pt x="3384912" y="3993157"/>
                  <a:pt x="3387901" y="3987341"/>
                  <a:pt x="3389249" y="3979539"/>
                </a:cubicBezTo>
                <a:close/>
                <a:moveTo>
                  <a:pt x="667711" y="3968563"/>
                </a:moveTo>
                <a:cubicBezTo>
                  <a:pt x="667443" y="3970597"/>
                  <a:pt x="667380" y="3972878"/>
                  <a:pt x="667521" y="3975408"/>
                </a:cubicBezTo>
                <a:cubicBezTo>
                  <a:pt x="667664" y="3977937"/>
                  <a:pt x="668593" y="3979397"/>
                  <a:pt x="670309" y="3979788"/>
                </a:cubicBezTo>
                <a:lnTo>
                  <a:pt x="681534" y="3977190"/>
                </a:lnTo>
                <a:close/>
                <a:moveTo>
                  <a:pt x="1314226" y="3964350"/>
                </a:moveTo>
                <a:lnTo>
                  <a:pt x="1305599" y="3978172"/>
                </a:lnTo>
                <a:cubicBezTo>
                  <a:pt x="1310174" y="3974945"/>
                  <a:pt x="1312935" y="3971546"/>
                  <a:pt x="1313883" y="3967977"/>
                </a:cubicBezTo>
                <a:close/>
                <a:moveTo>
                  <a:pt x="2526833" y="3947601"/>
                </a:moveTo>
                <a:lnTo>
                  <a:pt x="2516961" y="3953643"/>
                </a:lnTo>
                <a:lnTo>
                  <a:pt x="2522917" y="3954206"/>
                </a:lnTo>
                <a:close/>
                <a:moveTo>
                  <a:pt x="4239403" y="3947004"/>
                </a:moveTo>
                <a:cubicBezTo>
                  <a:pt x="4237061" y="3946783"/>
                  <a:pt x="4233499" y="3947361"/>
                  <a:pt x="4228718" y="3948739"/>
                </a:cubicBezTo>
                <a:cubicBezTo>
                  <a:pt x="4223936" y="3950116"/>
                  <a:pt x="4221111" y="3952594"/>
                  <a:pt x="4220238" y="3956171"/>
                </a:cubicBezTo>
                <a:cubicBezTo>
                  <a:pt x="4220301" y="3957930"/>
                  <a:pt x="4221561" y="3959116"/>
                  <a:pt x="4224019" y="3959730"/>
                </a:cubicBezTo>
                <a:cubicBezTo>
                  <a:pt x="4226477" y="3960344"/>
                  <a:pt x="4228730" y="3960709"/>
                  <a:pt x="4230777" y="3960826"/>
                </a:cubicBezTo>
                <a:close/>
                <a:moveTo>
                  <a:pt x="2532301" y="3907519"/>
                </a:moveTo>
                <a:lnTo>
                  <a:pt x="2530929" y="3922027"/>
                </a:lnTo>
                <a:lnTo>
                  <a:pt x="2535906" y="3931274"/>
                </a:lnTo>
                <a:lnTo>
                  <a:pt x="2545428" y="3908760"/>
                </a:lnTo>
                <a:close/>
                <a:moveTo>
                  <a:pt x="3370718" y="3904595"/>
                </a:moveTo>
                <a:cubicBezTo>
                  <a:pt x="3368194" y="3918384"/>
                  <a:pt x="3362215" y="3930018"/>
                  <a:pt x="3352780" y="3939494"/>
                </a:cubicBezTo>
                <a:cubicBezTo>
                  <a:pt x="3343345" y="3948971"/>
                  <a:pt x="3337366" y="3960605"/>
                  <a:pt x="3334842" y="3974395"/>
                </a:cubicBezTo>
                <a:lnTo>
                  <a:pt x="3310335" y="4001353"/>
                </a:lnTo>
                <a:cubicBezTo>
                  <a:pt x="3308631" y="4003250"/>
                  <a:pt x="3308719" y="4005547"/>
                  <a:pt x="3310599" y="4008240"/>
                </a:cubicBezTo>
                <a:cubicBezTo>
                  <a:pt x="3312480" y="4010934"/>
                  <a:pt x="3314467" y="4012494"/>
                  <a:pt x="3316561" y="4012921"/>
                </a:cubicBezTo>
                <a:lnTo>
                  <a:pt x="3338667" y="4011352"/>
                </a:lnTo>
                <a:cubicBezTo>
                  <a:pt x="3343461" y="4002580"/>
                  <a:pt x="3348319" y="3993127"/>
                  <a:pt x="3353242" y="3982996"/>
                </a:cubicBezTo>
                <a:cubicBezTo>
                  <a:pt x="3358164" y="3972863"/>
                  <a:pt x="3361294" y="3962333"/>
                  <a:pt x="3362633" y="3951405"/>
                </a:cubicBezTo>
                <a:cubicBezTo>
                  <a:pt x="3366906" y="3944108"/>
                  <a:pt x="3371470" y="3936154"/>
                  <a:pt x="3376325" y="3927540"/>
                </a:cubicBezTo>
                <a:cubicBezTo>
                  <a:pt x="3381180" y="3918926"/>
                  <a:pt x="3386566" y="3911964"/>
                  <a:pt x="3392481" y="3906652"/>
                </a:cubicBezTo>
                <a:close/>
                <a:moveTo>
                  <a:pt x="753826" y="3870578"/>
                </a:moveTo>
                <a:cubicBezTo>
                  <a:pt x="753483" y="3872604"/>
                  <a:pt x="753570" y="3874900"/>
                  <a:pt x="754090" y="3877465"/>
                </a:cubicBezTo>
                <a:cubicBezTo>
                  <a:pt x="754610" y="3880030"/>
                  <a:pt x="756598" y="3881590"/>
                  <a:pt x="760052" y="3882146"/>
                </a:cubicBezTo>
                <a:lnTo>
                  <a:pt x="767307" y="3882832"/>
                </a:lnTo>
                <a:cubicBezTo>
                  <a:pt x="767498" y="3879190"/>
                  <a:pt x="766244" y="3876327"/>
                  <a:pt x="763544" y="3874242"/>
                </a:cubicBezTo>
                <a:cubicBezTo>
                  <a:pt x="760844" y="3872157"/>
                  <a:pt x="757605" y="3870936"/>
                  <a:pt x="753826" y="3870578"/>
                </a:cubicBezTo>
                <a:close/>
                <a:moveTo>
                  <a:pt x="3440465" y="3863615"/>
                </a:moveTo>
                <a:lnTo>
                  <a:pt x="3416645" y="3883320"/>
                </a:lnTo>
                <a:cubicBezTo>
                  <a:pt x="3417990" y="3877958"/>
                  <a:pt x="3415678" y="3874995"/>
                  <a:pt x="3409708" y="3874431"/>
                </a:cubicBezTo>
                <a:cubicBezTo>
                  <a:pt x="3403738" y="3873866"/>
                  <a:pt x="3400005" y="3876258"/>
                  <a:pt x="3398508" y="3881606"/>
                </a:cubicBezTo>
                <a:lnTo>
                  <a:pt x="3420812" y="3916651"/>
                </a:lnTo>
                <a:lnTo>
                  <a:pt x="3435321" y="3918022"/>
                </a:lnTo>
                <a:lnTo>
                  <a:pt x="3442034" y="3885721"/>
                </a:lnTo>
                <a:close/>
                <a:moveTo>
                  <a:pt x="2601908" y="3810703"/>
                </a:moveTo>
                <a:lnTo>
                  <a:pt x="2591997" y="3818014"/>
                </a:lnTo>
                <a:lnTo>
                  <a:pt x="2593738" y="3828979"/>
                </a:lnTo>
                <a:lnTo>
                  <a:pt x="2594632" y="3827500"/>
                </a:lnTo>
                <a:close/>
                <a:moveTo>
                  <a:pt x="3486536" y="3802100"/>
                </a:moveTo>
                <a:lnTo>
                  <a:pt x="3465657" y="3829401"/>
                </a:lnTo>
                <a:lnTo>
                  <a:pt x="3476471" y="3830424"/>
                </a:lnTo>
                <a:lnTo>
                  <a:pt x="3476965" y="3829223"/>
                </a:lnTo>
                <a:close/>
                <a:moveTo>
                  <a:pt x="3411395" y="3784016"/>
                </a:moveTo>
                <a:cubicBezTo>
                  <a:pt x="3411087" y="3785665"/>
                  <a:pt x="3410368" y="3786816"/>
                  <a:pt x="3409239" y="3787472"/>
                </a:cubicBezTo>
                <a:cubicBezTo>
                  <a:pt x="3408109" y="3788127"/>
                  <a:pt x="3407390" y="3789280"/>
                  <a:pt x="3407082" y="3790928"/>
                </a:cubicBezTo>
                <a:lnTo>
                  <a:pt x="3405367" y="3809063"/>
                </a:lnTo>
                <a:cubicBezTo>
                  <a:pt x="3404660" y="3816544"/>
                  <a:pt x="3404838" y="3824337"/>
                  <a:pt x="3405902" y="3832443"/>
                </a:cubicBezTo>
                <a:cubicBezTo>
                  <a:pt x="3406965" y="3840549"/>
                  <a:pt x="3409042" y="3847607"/>
                  <a:pt x="3412133" y="3853618"/>
                </a:cubicBezTo>
                <a:lnTo>
                  <a:pt x="3429188" y="3789358"/>
                </a:lnTo>
                <a:close/>
                <a:moveTo>
                  <a:pt x="1000908" y="3773175"/>
                </a:moveTo>
                <a:cubicBezTo>
                  <a:pt x="1000776" y="3775373"/>
                  <a:pt x="1001260" y="3778316"/>
                  <a:pt x="1002360" y="3782003"/>
                </a:cubicBezTo>
                <a:cubicBezTo>
                  <a:pt x="1003460" y="3785690"/>
                  <a:pt x="1004937" y="3787812"/>
                  <a:pt x="1006790" y="3788369"/>
                </a:cubicBezTo>
                <a:cubicBezTo>
                  <a:pt x="1010288" y="3788471"/>
                  <a:pt x="1012532" y="3787310"/>
                  <a:pt x="1013523" y="3784889"/>
                </a:cubicBezTo>
                <a:cubicBezTo>
                  <a:pt x="1014514" y="3782467"/>
                  <a:pt x="1015031" y="3780228"/>
                  <a:pt x="1015073" y="3778173"/>
                </a:cubicBezTo>
                <a:close/>
                <a:moveTo>
                  <a:pt x="3496877" y="3770141"/>
                </a:moveTo>
                <a:cubicBezTo>
                  <a:pt x="3496796" y="3777453"/>
                  <a:pt x="3494900" y="3784592"/>
                  <a:pt x="3491192" y="3791561"/>
                </a:cubicBezTo>
                <a:lnTo>
                  <a:pt x="3492689" y="3794691"/>
                </a:lnTo>
                <a:lnTo>
                  <a:pt x="3499145" y="3783694"/>
                </a:lnTo>
                <a:lnTo>
                  <a:pt x="3502442" y="3778080"/>
                </a:lnTo>
                <a:close/>
                <a:moveTo>
                  <a:pt x="3456438" y="3733381"/>
                </a:moveTo>
                <a:lnTo>
                  <a:pt x="3441244" y="3739264"/>
                </a:lnTo>
                <a:lnTo>
                  <a:pt x="3424334" y="3763282"/>
                </a:lnTo>
                <a:lnTo>
                  <a:pt x="3443156" y="3757742"/>
                </a:lnTo>
                <a:lnTo>
                  <a:pt x="3455752" y="3740636"/>
                </a:lnTo>
                <a:close/>
                <a:moveTo>
                  <a:pt x="627800" y="3693982"/>
                </a:moveTo>
                <a:lnTo>
                  <a:pt x="626086" y="3712119"/>
                </a:lnTo>
                <a:cubicBezTo>
                  <a:pt x="625744" y="3717347"/>
                  <a:pt x="626955" y="3720663"/>
                  <a:pt x="629719" y="3722068"/>
                </a:cubicBezTo>
                <a:cubicBezTo>
                  <a:pt x="632484" y="3723473"/>
                  <a:pt x="635766" y="3724241"/>
                  <a:pt x="639566" y="3724372"/>
                </a:cubicBezTo>
                <a:close/>
                <a:moveTo>
                  <a:pt x="891355" y="3693285"/>
                </a:moveTo>
                <a:cubicBezTo>
                  <a:pt x="880445" y="3692558"/>
                  <a:pt x="871912" y="3695715"/>
                  <a:pt x="865757" y="3702758"/>
                </a:cubicBezTo>
                <a:cubicBezTo>
                  <a:pt x="859602" y="3709800"/>
                  <a:pt x="855996" y="3718913"/>
                  <a:pt x="854939" y="3730096"/>
                </a:cubicBezTo>
                <a:lnTo>
                  <a:pt x="854596" y="3733724"/>
                </a:lnTo>
                <a:cubicBezTo>
                  <a:pt x="853847" y="3733577"/>
                  <a:pt x="850810" y="3733442"/>
                  <a:pt x="845485" y="3733320"/>
                </a:cubicBezTo>
                <a:cubicBezTo>
                  <a:pt x="840160" y="3733198"/>
                  <a:pt x="837037" y="3733969"/>
                  <a:pt x="836117" y="3735636"/>
                </a:cubicBezTo>
                <a:cubicBezTo>
                  <a:pt x="837072" y="3737632"/>
                  <a:pt x="841902" y="3739766"/>
                  <a:pt x="850607" y="3742038"/>
                </a:cubicBezTo>
                <a:cubicBezTo>
                  <a:pt x="859313" y="3744310"/>
                  <a:pt x="865135" y="3745623"/>
                  <a:pt x="868075" y="3745977"/>
                </a:cubicBezTo>
                <a:lnTo>
                  <a:pt x="891553" y="3729899"/>
                </a:lnTo>
                <a:cubicBezTo>
                  <a:pt x="886230" y="3728939"/>
                  <a:pt x="882710" y="3725860"/>
                  <a:pt x="880990" y="3720667"/>
                </a:cubicBezTo>
                <a:cubicBezTo>
                  <a:pt x="879270" y="3715472"/>
                  <a:pt x="878641" y="3710838"/>
                  <a:pt x="879102" y="3706764"/>
                </a:cubicBezTo>
                <a:close/>
                <a:moveTo>
                  <a:pt x="1095649" y="3661367"/>
                </a:moveTo>
                <a:cubicBezTo>
                  <a:pt x="1083541" y="3661213"/>
                  <a:pt x="1076154" y="3666766"/>
                  <a:pt x="1073488" y="3678026"/>
                </a:cubicBezTo>
                <a:cubicBezTo>
                  <a:pt x="1070822" y="3689287"/>
                  <a:pt x="1069355" y="3699974"/>
                  <a:pt x="1069085" y="3710089"/>
                </a:cubicBezTo>
                <a:cubicBezTo>
                  <a:pt x="1063417" y="3709553"/>
                  <a:pt x="1057437" y="3709903"/>
                  <a:pt x="1051145" y="3711137"/>
                </a:cubicBezTo>
                <a:cubicBezTo>
                  <a:pt x="1044853" y="3712372"/>
                  <a:pt x="1039608" y="3714621"/>
                  <a:pt x="1035411" y="3717884"/>
                </a:cubicBezTo>
                <a:lnTo>
                  <a:pt x="1039580" y="3751214"/>
                </a:lnTo>
                <a:cubicBezTo>
                  <a:pt x="1042240" y="3741630"/>
                  <a:pt x="1046918" y="3732467"/>
                  <a:pt x="1053615" y="3723722"/>
                </a:cubicBezTo>
                <a:cubicBezTo>
                  <a:pt x="1060313" y="3714978"/>
                  <a:pt x="1069096" y="3710776"/>
                  <a:pt x="1079966" y="3711118"/>
                </a:cubicBezTo>
                <a:cubicBezTo>
                  <a:pt x="1081262" y="3702243"/>
                  <a:pt x="1083876" y="3693952"/>
                  <a:pt x="1087807" y="3686242"/>
                </a:cubicBezTo>
                <a:cubicBezTo>
                  <a:pt x="1091739" y="3678532"/>
                  <a:pt x="1094353" y="3670240"/>
                  <a:pt x="1095649" y="3661367"/>
                </a:cubicBezTo>
                <a:close/>
                <a:moveTo>
                  <a:pt x="667844" y="3657514"/>
                </a:moveTo>
                <a:cubicBezTo>
                  <a:pt x="666168" y="3657508"/>
                  <a:pt x="664901" y="3657998"/>
                  <a:pt x="664046" y="3658984"/>
                </a:cubicBezTo>
                <a:cubicBezTo>
                  <a:pt x="663190" y="3659971"/>
                  <a:pt x="661924" y="3660461"/>
                  <a:pt x="660247" y="3660455"/>
                </a:cubicBezTo>
                <a:cubicBezTo>
                  <a:pt x="660116" y="3662653"/>
                  <a:pt x="660600" y="3665596"/>
                  <a:pt x="661700" y="3669284"/>
                </a:cubicBezTo>
                <a:cubicBezTo>
                  <a:pt x="662800" y="3672971"/>
                  <a:pt x="664276" y="3675093"/>
                  <a:pt x="666129" y="3675649"/>
                </a:cubicBezTo>
                <a:cubicBezTo>
                  <a:pt x="669627" y="3675752"/>
                  <a:pt x="671871" y="3674591"/>
                  <a:pt x="672863" y="3672169"/>
                </a:cubicBezTo>
                <a:cubicBezTo>
                  <a:pt x="673854" y="3669747"/>
                  <a:pt x="674371" y="3667509"/>
                  <a:pt x="674413" y="3665453"/>
                </a:cubicBezTo>
                <a:cubicBezTo>
                  <a:pt x="674209" y="3661165"/>
                  <a:pt x="672019" y="3658518"/>
                  <a:pt x="667844" y="3657514"/>
                </a:cubicBezTo>
                <a:close/>
                <a:moveTo>
                  <a:pt x="4421236" y="3649474"/>
                </a:moveTo>
                <a:lnTo>
                  <a:pt x="4419864" y="3663982"/>
                </a:lnTo>
                <a:lnTo>
                  <a:pt x="4424521" y="3653444"/>
                </a:lnTo>
                <a:close/>
                <a:moveTo>
                  <a:pt x="3517308" y="3592755"/>
                </a:moveTo>
                <a:cubicBezTo>
                  <a:pt x="3516524" y="3604269"/>
                  <a:pt x="3515569" y="3617597"/>
                  <a:pt x="3514443" y="3632738"/>
                </a:cubicBezTo>
                <a:cubicBezTo>
                  <a:pt x="3513316" y="3647880"/>
                  <a:pt x="3510547" y="3661036"/>
                  <a:pt x="3506137" y="3672209"/>
                </a:cubicBezTo>
                <a:cubicBezTo>
                  <a:pt x="3514076" y="3665640"/>
                  <a:pt x="3518732" y="3655101"/>
                  <a:pt x="3520104" y="3640593"/>
                </a:cubicBezTo>
                <a:lnTo>
                  <a:pt x="3541669" y="3606037"/>
                </a:lnTo>
                <a:close/>
                <a:moveTo>
                  <a:pt x="949139" y="3585301"/>
                </a:moveTo>
                <a:cubicBezTo>
                  <a:pt x="945613" y="3585502"/>
                  <a:pt x="943254" y="3587871"/>
                  <a:pt x="942063" y="3592409"/>
                </a:cubicBezTo>
                <a:cubicBezTo>
                  <a:pt x="940871" y="3596947"/>
                  <a:pt x="940240" y="3600395"/>
                  <a:pt x="940170" y="3602752"/>
                </a:cubicBezTo>
                <a:cubicBezTo>
                  <a:pt x="939154" y="3611881"/>
                  <a:pt x="935980" y="3619662"/>
                  <a:pt x="930644" y="3626096"/>
                </a:cubicBezTo>
                <a:cubicBezTo>
                  <a:pt x="925309" y="3632529"/>
                  <a:pt x="918763" y="3637247"/>
                  <a:pt x="911008" y="3640249"/>
                </a:cubicBezTo>
                <a:cubicBezTo>
                  <a:pt x="909712" y="3649123"/>
                  <a:pt x="907098" y="3657415"/>
                  <a:pt x="903166" y="3665124"/>
                </a:cubicBezTo>
                <a:cubicBezTo>
                  <a:pt x="899235" y="3672835"/>
                  <a:pt x="896621" y="3681126"/>
                  <a:pt x="895325" y="3690001"/>
                </a:cubicBezTo>
                <a:cubicBezTo>
                  <a:pt x="907263" y="3678244"/>
                  <a:pt x="917905" y="3665679"/>
                  <a:pt x="927251" y="3652307"/>
                </a:cubicBezTo>
                <a:cubicBezTo>
                  <a:pt x="936596" y="3638933"/>
                  <a:pt x="945511" y="3625289"/>
                  <a:pt x="953992" y="3611377"/>
                </a:cubicBezTo>
                <a:cubicBezTo>
                  <a:pt x="954168" y="3608726"/>
                  <a:pt x="953855" y="3603969"/>
                  <a:pt x="953054" y="3597108"/>
                </a:cubicBezTo>
                <a:cubicBezTo>
                  <a:pt x="952255" y="3590247"/>
                  <a:pt x="950949" y="3586311"/>
                  <a:pt x="949139" y="3585301"/>
                </a:cubicBezTo>
                <a:close/>
                <a:moveTo>
                  <a:pt x="1184363" y="3574605"/>
                </a:moveTo>
                <a:lnTo>
                  <a:pt x="1164512" y="3591027"/>
                </a:lnTo>
                <a:lnTo>
                  <a:pt x="1146428" y="3666168"/>
                </a:lnTo>
                <a:cubicBezTo>
                  <a:pt x="1134288" y="3675236"/>
                  <a:pt x="1122668" y="3688471"/>
                  <a:pt x="1111568" y="3705872"/>
                </a:cubicBezTo>
                <a:cubicBezTo>
                  <a:pt x="1100469" y="3723273"/>
                  <a:pt x="1092305" y="3738663"/>
                  <a:pt x="1087075" y="3752045"/>
                </a:cubicBezTo>
                <a:cubicBezTo>
                  <a:pt x="1085436" y="3764546"/>
                  <a:pt x="1081572" y="3776380"/>
                  <a:pt x="1075484" y="3787544"/>
                </a:cubicBezTo>
                <a:lnTo>
                  <a:pt x="1065306" y="3808453"/>
                </a:lnTo>
                <a:lnTo>
                  <a:pt x="1069388" y="3805796"/>
                </a:lnTo>
                <a:cubicBezTo>
                  <a:pt x="1082602" y="3781353"/>
                  <a:pt x="1098826" y="3756508"/>
                  <a:pt x="1118062" y="3731260"/>
                </a:cubicBezTo>
                <a:cubicBezTo>
                  <a:pt x="1137299" y="3706014"/>
                  <a:pt x="1149076" y="3679833"/>
                  <a:pt x="1153393" y="3652718"/>
                </a:cubicBezTo>
                <a:cubicBezTo>
                  <a:pt x="1155749" y="3651187"/>
                  <a:pt x="1158806" y="3649494"/>
                  <a:pt x="1162565" y="3647639"/>
                </a:cubicBezTo>
                <a:cubicBezTo>
                  <a:pt x="1166323" y="3645783"/>
                  <a:pt x="1168559" y="3643097"/>
                  <a:pt x="1169273" y="3639582"/>
                </a:cubicBezTo>
                <a:cubicBezTo>
                  <a:pt x="1168984" y="3637800"/>
                  <a:pt x="1167271" y="3636572"/>
                  <a:pt x="1164133" y="3635893"/>
                </a:cubicBezTo>
                <a:cubicBezTo>
                  <a:pt x="1160995" y="3635215"/>
                  <a:pt x="1159195" y="3634893"/>
                  <a:pt x="1158735" y="3634926"/>
                </a:cubicBezTo>
                <a:lnTo>
                  <a:pt x="1172703" y="3603310"/>
                </a:lnTo>
                <a:lnTo>
                  <a:pt x="1187897" y="3597427"/>
                </a:lnTo>
                <a:lnTo>
                  <a:pt x="1193325" y="3588273"/>
                </a:lnTo>
                <a:close/>
                <a:moveTo>
                  <a:pt x="4448631" y="3553256"/>
                </a:moveTo>
                <a:lnTo>
                  <a:pt x="4448289" y="3556883"/>
                </a:lnTo>
                <a:cubicBezTo>
                  <a:pt x="4446598" y="3568312"/>
                  <a:pt x="4450862" y="3574814"/>
                  <a:pt x="4461082" y="3576391"/>
                </a:cubicBezTo>
                <a:close/>
                <a:moveTo>
                  <a:pt x="723716" y="3531051"/>
                </a:moveTo>
                <a:lnTo>
                  <a:pt x="705092" y="3573206"/>
                </a:lnTo>
                <a:cubicBezTo>
                  <a:pt x="704495" y="3573073"/>
                  <a:pt x="702063" y="3572995"/>
                  <a:pt x="697795" y="3572974"/>
                </a:cubicBezTo>
                <a:cubicBezTo>
                  <a:pt x="693528" y="3572951"/>
                  <a:pt x="691010" y="3573781"/>
                  <a:pt x="690241" y="3575461"/>
                </a:cubicBezTo>
                <a:cubicBezTo>
                  <a:pt x="690632" y="3579386"/>
                  <a:pt x="694176" y="3583838"/>
                  <a:pt x="700871" y="3588818"/>
                </a:cubicBezTo>
                <a:cubicBezTo>
                  <a:pt x="707567" y="3593796"/>
                  <a:pt x="713010" y="3597513"/>
                  <a:pt x="717200" y="3599967"/>
                </a:cubicBezTo>
                <a:lnTo>
                  <a:pt x="746019" y="3566096"/>
                </a:lnTo>
                <a:close/>
                <a:moveTo>
                  <a:pt x="4572588" y="3480806"/>
                </a:moveTo>
                <a:cubicBezTo>
                  <a:pt x="4571640" y="3484376"/>
                  <a:pt x="4568879" y="3487775"/>
                  <a:pt x="4564304" y="3491001"/>
                </a:cubicBezTo>
                <a:lnTo>
                  <a:pt x="4545140" y="3500168"/>
                </a:lnTo>
                <a:lnTo>
                  <a:pt x="4538571" y="3492228"/>
                </a:lnTo>
                <a:cubicBezTo>
                  <a:pt x="4533310" y="3502710"/>
                  <a:pt x="4530207" y="3509735"/>
                  <a:pt x="4529259" y="3513305"/>
                </a:cubicBezTo>
                <a:cubicBezTo>
                  <a:pt x="4520401" y="3523141"/>
                  <a:pt x="4511542" y="3532977"/>
                  <a:pt x="4502682" y="3542814"/>
                </a:cubicBezTo>
                <a:cubicBezTo>
                  <a:pt x="4493823" y="3552650"/>
                  <a:pt x="4488419" y="3564642"/>
                  <a:pt x="4486472" y="3578792"/>
                </a:cubicBezTo>
                <a:lnTo>
                  <a:pt x="4468877" y="3610063"/>
                </a:lnTo>
                <a:cubicBezTo>
                  <a:pt x="4463299" y="3613425"/>
                  <a:pt x="4459654" y="3618112"/>
                  <a:pt x="4457941" y="3624125"/>
                </a:cubicBezTo>
                <a:cubicBezTo>
                  <a:pt x="4456229" y="3630139"/>
                  <a:pt x="4455218" y="3635991"/>
                  <a:pt x="4454909" y="3641680"/>
                </a:cubicBezTo>
                <a:cubicBezTo>
                  <a:pt x="4451552" y="3657830"/>
                  <a:pt x="4442755" y="3673466"/>
                  <a:pt x="4428516" y="3688588"/>
                </a:cubicBezTo>
                <a:cubicBezTo>
                  <a:pt x="4414279" y="3703710"/>
                  <a:pt x="4405481" y="3719346"/>
                  <a:pt x="4402124" y="3735497"/>
                </a:cubicBezTo>
                <a:lnTo>
                  <a:pt x="4386587" y="3745007"/>
                </a:lnTo>
                <a:cubicBezTo>
                  <a:pt x="4383861" y="3752067"/>
                  <a:pt x="4380001" y="3759022"/>
                  <a:pt x="4375007" y="3765868"/>
                </a:cubicBezTo>
                <a:cubicBezTo>
                  <a:pt x="4370015" y="3772716"/>
                  <a:pt x="4365248" y="3779584"/>
                  <a:pt x="4360708" y="3786474"/>
                </a:cubicBezTo>
                <a:lnTo>
                  <a:pt x="4358308" y="3811865"/>
                </a:lnTo>
                <a:cubicBezTo>
                  <a:pt x="4371975" y="3808430"/>
                  <a:pt x="4384526" y="3799857"/>
                  <a:pt x="4395963" y="3786148"/>
                </a:cubicBezTo>
                <a:cubicBezTo>
                  <a:pt x="4407399" y="3772438"/>
                  <a:pt x="4413946" y="3759639"/>
                  <a:pt x="4415604" y="3747750"/>
                </a:cubicBezTo>
                <a:cubicBezTo>
                  <a:pt x="4419368" y="3748258"/>
                  <a:pt x="4422721" y="3748270"/>
                  <a:pt x="4425664" y="3747786"/>
                </a:cubicBezTo>
                <a:cubicBezTo>
                  <a:pt x="4428607" y="3747302"/>
                  <a:pt x="4430318" y="3745329"/>
                  <a:pt x="4430798" y="3741867"/>
                </a:cubicBezTo>
                <a:cubicBezTo>
                  <a:pt x="4430880" y="3736157"/>
                  <a:pt x="4431352" y="3731170"/>
                  <a:pt x="4432213" y="3726905"/>
                </a:cubicBezTo>
                <a:cubicBezTo>
                  <a:pt x="4433073" y="3722641"/>
                  <a:pt x="4436915" y="3720717"/>
                  <a:pt x="4443738" y="3721133"/>
                </a:cubicBezTo>
                <a:lnTo>
                  <a:pt x="4498237" y="3609180"/>
                </a:lnTo>
                <a:cubicBezTo>
                  <a:pt x="4509723" y="3610266"/>
                  <a:pt x="4516111" y="3607211"/>
                  <a:pt x="4517402" y="3600013"/>
                </a:cubicBezTo>
                <a:cubicBezTo>
                  <a:pt x="4517770" y="3592882"/>
                  <a:pt x="4518833" y="3588103"/>
                  <a:pt x="4520587" y="3585677"/>
                </a:cubicBezTo>
                <a:cubicBezTo>
                  <a:pt x="4522341" y="3583251"/>
                  <a:pt x="4526687" y="3582441"/>
                  <a:pt x="4533625" y="3583250"/>
                </a:cubicBezTo>
                <a:lnTo>
                  <a:pt x="4555190" y="3548693"/>
                </a:lnTo>
                <a:cubicBezTo>
                  <a:pt x="4555740" y="3542874"/>
                  <a:pt x="4557519" y="3533741"/>
                  <a:pt x="4560525" y="3521293"/>
                </a:cubicBezTo>
                <a:cubicBezTo>
                  <a:pt x="4563532" y="3508846"/>
                  <a:pt x="4567553" y="3495349"/>
                  <a:pt x="4572588" y="3480806"/>
                </a:cubicBezTo>
                <a:close/>
                <a:moveTo>
                  <a:pt x="2781915" y="3473675"/>
                </a:moveTo>
                <a:cubicBezTo>
                  <a:pt x="2781608" y="3475323"/>
                  <a:pt x="2780888" y="3476474"/>
                  <a:pt x="2779759" y="3477130"/>
                </a:cubicBezTo>
                <a:cubicBezTo>
                  <a:pt x="2778630" y="3477785"/>
                  <a:pt x="2777911" y="3478938"/>
                  <a:pt x="2777602" y="3480586"/>
                </a:cubicBezTo>
                <a:lnTo>
                  <a:pt x="2776464" y="3492625"/>
                </a:lnTo>
                <a:lnTo>
                  <a:pt x="2787805" y="3475443"/>
                </a:lnTo>
                <a:close/>
                <a:moveTo>
                  <a:pt x="4581556" y="3463356"/>
                </a:moveTo>
                <a:lnTo>
                  <a:pt x="4569647" y="3473209"/>
                </a:lnTo>
                <a:cubicBezTo>
                  <a:pt x="4571454" y="3475057"/>
                  <a:pt x="4572851" y="3476409"/>
                  <a:pt x="4573837" y="3477265"/>
                </a:cubicBezTo>
                <a:lnTo>
                  <a:pt x="4574115" y="3478259"/>
                </a:lnTo>
                <a:lnTo>
                  <a:pt x="4578560" y="3470850"/>
                </a:lnTo>
                <a:cubicBezTo>
                  <a:pt x="4580056" y="3467942"/>
                  <a:pt x="4581054" y="3465443"/>
                  <a:pt x="4581556" y="3463356"/>
                </a:cubicBezTo>
                <a:close/>
                <a:moveTo>
                  <a:pt x="3707623" y="3441366"/>
                </a:moveTo>
                <a:lnTo>
                  <a:pt x="3684737" y="3447564"/>
                </a:lnTo>
                <a:lnTo>
                  <a:pt x="3677681" y="3483492"/>
                </a:lnTo>
                <a:lnTo>
                  <a:pt x="3638864" y="3545695"/>
                </a:lnTo>
                <a:lnTo>
                  <a:pt x="3635237" y="3545352"/>
                </a:lnTo>
                <a:lnTo>
                  <a:pt x="3600046" y="3607896"/>
                </a:lnTo>
                <a:cubicBezTo>
                  <a:pt x="3596450" y="3610453"/>
                  <a:pt x="3594367" y="3616356"/>
                  <a:pt x="3593798" y="3625603"/>
                </a:cubicBezTo>
                <a:lnTo>
                  <a:pt x="3593260" y="3637757"/>
                </a:lnTo>
                <a:lnTo>
                  <a:pt x="3636501" y="3574362"/>
                </a:lnTo>
                <a:cubicBezTo>
                  <a:pt x="3650089" y="3550793"/>
                  <a:pt x="3662587" y="3526663"/>
                  <a:pt x="3673993" y="3501972"/>
                </a:cubicBezTo>
                <a:cubicBezTo>
                  <a:pt x="3675533" y="3496170"/>
                  <a:pt x="3681030" y="3484796"/>
                  <a:pt x="3690485" y="3467850"/>
                </a:cubicBezTo>
                <a:cubicBezTo>
                  <a:pt x="3695213" y="3459378"/>
                  <a:pt x="3699135" y="3452772"/>
                  <a:pt x="3702251" y="3448035"/>
                </a:cubicBezTo>
                <a:close/>
                <a:moveTo>
                  <a:pt x="2819050" y="3426102"/>
                </a:moveTo>
                <a:lnTo>
                  <a:pt x="2811764" y="3428922"/>
                </a:lnTo>
                <a:lnTo>
                  <a:pt x="2794854" y="3452940"/>
                </a:lnTo>
                <a:lnTo>
                  <a:pt x="2804467" y="3450112"/>
                </a:lnTo>
                <a:close/>
                <a:moveTo>
                  <a:pt x="1235723" y="3418442"/>
                </a:moveTo>
                <a:cubicBezTo>
                  <a:pt x="1233515" y="3430507"/>
                  <a:pt x="1228240" y="3441140"/>
                  <a:pt x="1219899" y="3450339"/>
                </a:cubicBezTo>
                <a:cubicBezTo>
                  <a:pt x="1211558" y="3459537"/>
                  <a:pt x="1206197" y="3471077"/>
                  <a:pt x="1203818" y="3484957"/>
                </a:cubicBezTo>
                <a:cubicBezTo>
                  <a:pt x="1191626" y="3498595"/>
                  <a:pt x="1180071" y="3512750"/>
                  <a:pt x="1169153" y="3527423"/>
                </a:cubicBezTo>
                <a:cubicBezTo>
                  <a:pt x="1158236" y="3542097"/>
                  <a:pt x="1147588" y="3556338"/>
                  <a:pt x="1137210" y="3570147"/>
                </a:cubicBezTo>
                <a:cubicBezTo>
                  <a:pt x="1134567" y="3578742"/>
                  <a:pt x="1129854" y="3589884"/>
                  <a:pt x="1123070" y="3603577"/>
                </a:cubicBezTo>
                <a:cubicBezTo>
                  <a:pt x="1116286" y="3617269"/>
                  <a:pt x="1108289" y="3624441"/>
                  <a:pt x="1099078" y="3625095"/>
                </a:cubicBezTo>
                <a:cubicBezTo>
                  <a:pt x="1099267" y="3627934"/>
                  <a:pt x="1100581" y="3633395"/>
                  <a:pt x="1103019" y="3641478"/>
                </a:cubicBezTo>
                <a:cubicBezTo>
                  <a:pt x="1105457" y="3649562"/>
                  <a:pt x="1106855" y="3654116"/>
                  <a:pt x="1107216" y="3655141"/>
                </a:cubicBezTo>
                <a:cubicBezTo>
                  <a:pt x="1108997" y="3654853"/>
                  <a:pt x="1110226" y="3653139"/>
                  <a:pt x="1110904" y="3650001"/>
                </a:cubicBezTo>
                <a:cubicBezTo>
                  <a:pt x="1111582" y="3646862"/>
                  <a:pt x="1111905" y="3645063"/>
                  <a:pt x="1111872" y="3644603"/>
                </a:cubicBezTo>
                <a:cubicBezTo>
                  <a:pt x="1124171" y="3624190"/>
                  <a:pt x="1138219" y="3604627"/>
                  <a:pt x="1154016" y="3585917"/>
                </a:cubicBezTo>
                <a:cubicBezTo>
                  <a:pt x="1169813" y="3567207"/>
                  <a:pt x="1180320" y="3546396"/>
                  <a:pt x="1185536" y="3523483"/>
                </a:cubicBezTo>
                <a:lnTo>
                  <a:pt x="1203672" y="3525198"/>
                </a:lnTo>
                <a:lnTo>
                  <a:pt x="1223538" y="3528654"/>
                </a:lnTo>
                <a:lnTo>
                  <a:pt x="1228429" y="3517090"/>
                </a:lnTo>
                <a:cubicBezTo>
                  <a:pt x="1227178" y="3509348"/>
                  <a:pt x="1228110" y="3502726"/>
                  <a:pt x="1231222" y="3497227"/>
                </a:cubicBezTo>
                <a:cubicBezTo>
                  <a:pt x="1234334" y="3491726"/>
                  <a:pt x="1240363" y="3489247"/>
                  <a:pt x="1249309" y="3489787"/>
                </a:cubicBezTo>
                <a:lnTo>
                  <a:pt x="1252587" y="3483773"/>
                </a:lnTo>
                <a:lnTo>
                  <a:pt x="1243175" y="3455742"/>
                </a:lnTo>
                <a:lnTo>
                  <a:pt x="1260084" y="3431724"/>
                </a:lnTo>
                <a:close/>
                <a:moveTo>
                  <a:pt x="4586014" y="3416204"/>
                </a:moveTo>
                <a:lnTo>
                  <a:pt x="4584025" y="3419029"/>
                </a:lnTo>
                <a:lnTo>
                  <a:pt x="4593269" y="3416890"/>
                </a:lnTo>
                <a:close/>
                <a:moveTo>
                  <a:pt x="786499" y="3408904"/>
                </a:moveTo>
                <a:cubicBezTo>
                  <a:pt x="768699" y="3435887"/>
                  <a:pt x="752542" y="3464856"/>
                  <a:pt x="738027" y="3495809"/>
                </a:cubicBezTo>
                <a:cubicBezTo>
                  <a:pt x="739216" y="3503394"/>
                  <a:pt x="742120" y="3509767"/>
                  <a:pt x="746741" y="3514931"/>
                </a:cubicBezTo>
                <a:cubicBezTo>
                  <a:pt x="751360" y="3520095"/>
                  <a:pt x="757328" y="3523099"/>
                  <a:pt x="764644" y="3523943"/>
                </a:cubicBezTo>
                <a:cubicBezTo>
                  <a:pt x="769479" y="3513117"/>
                  <a:pt x="776189" y="3496978"/>
                  <a:pt x="784775" y="3475527"/>
                </a:cubicBezTo>
                <a:cubicBezTo>
                  <a:pt x="793359" y="3454077"/>
                  <a:pt x="801711" y="3439924"/>
                  <a:pt x="809832" y="3433066"/>
                </a:cubicBezTo>
                <a:close/>
                <a:moveTo>
                  <a:pt x="4624001" y="3401497"/>
                </a:moveTo>
                <a:cubicBezTo>
                  <a:pt x="4619914" y="3408430"/>
                  <a:pt x="4616055" y="3415385"/>
                  <a:pt x="4612422" y="3422360"/>
                </a:cubicBezTo>
                <a:cubicBezTo>
                  <a:pt x="4608789" y="3429336"/>
                  <a:pt x="4604022" y="3436205"/>
                  <a:pt x="4598123" y="3442965"/>
                </a:cubicBezTo>
                <a:cubicBezTo>
                  <a:pt x="4605377" y="3443651"/>
                  <a:pt x="4612288" y="3447964"/>
                  <a:pt x="4618857" y="3455904"/>
                </a:cubicBezTo>
                <a:lnTo>
                  <a:pt x="4633167" y="3420662"/>
                </a:lnTo>
                <a:cubicBezTo>
                  <a:pt x="4635394" y="3418890"/>
                  <a:pt x="4637889" y="3416687"/>
                  <a:pt x="4640654" y="3414050"/>
                </a:cubicBezTo>
                <a:cubicBezTo>
                  <a:pt x="4643420" y="3411415"/>
                  <a:pt x="4645008" y="3409125"/>
                  <a:pt x="4645420" y="3407183"/>
                </a:cubicBezTo>
                <a:cubicBezTo>
                  <a:pt x="4645281" y="3403815"/>
                  <a:pt x="4642705" y="3402046"/>
                  <a:pt x="4637688" y="3401877"/>
                </a:cubicBezTo>
                <a:cubicBezTo>
                  <a:pt x="4632672" y="3401707"/>
                  <a:pt x="4628109" y="3401581"/>
                  <a:pt x="4624001" y="3401497"/>
                </a:cubicBezTo>
                <a:close/>
                <a:moveTo>
                  <a:pt x="3654982" y="3375219"/>
                </a:moveTo>
                <a:lnTo>
                  <a:pt x="3648955" y="3400266"/>
                </a:lnTo>
                <a:cubicBezTo>
                  <a:pt x="3642903" y="3405412"/>
                  <a:pt x="3636970" y="3411712"/>
                  <a:pt x="3631156" y="3419168"/>
                </a:cubicBezTo>
                <a:cubicBezTo>
                  <a:pt x="3625344" y="3426624"/>
                  <a:pt x="3620232" y="3433917"/>
                  <a:pt x="3615822" y="3441048"/>
                </a:cubicBezTo>
                <a:cubicBezTo>
                  <a:pt x="3614997" y="3456218"/>
                  <a:pt x="3608904" y="3469060"/>
                  <a:pt x="3597541" y="3479574"/>
                </a:cubicBezTo>
                <a:cubicBezTo>
                  <a:pt x="3593588" y="3476227"/>
                  <a:pt x="3589314" y="3476280"/>
                  <a:pt x="3584717" y="3479734"/>
                </a:cubicBezTo>
                <a:cubicBezTo>
                  <a:pt x="3580122" y="3483188"/>
                  <a:pt x="3579216" y="3486304"/>
                  <a:pt x="3582004" y="3489084"/>
                </a:cubicBezTo>
                <a:lnTo>
                  <a:pt x="3557841" y="3512416"/>
                </a:lnTo>
                <a:lnTo>
                  <a:pt x="3543530" y="3547659"/>
                </a:lnTo>
                <a:lnTo>
                  <a:pt x="3536275" y="3546973"/>
                </a:lnTo>
                <a:lnTo>
                  <a:pt x="3533874" y="3572363"/>
                </a:lnTo>
                <a:lnTo>
                  <a:pt x="3551325" y="3581332"/>
                </a:lnTo>
                <a:cubicBezTo>
                  <a:pt x="3549848" y="3579210"/>
                  <a:pt x="3549688" y="3577671"/>
                  <a:pt x="3550846" y="3576712"/>
                </a:cubicBezTo>
                <a:cubicBezTo>
                  <a:pt x="3552004" y="3575754"/>
                  <a:pt x="3553487" y="3576200"/>
                  <a:pt x="3555294" y="3578048"/>
                </a:cubicBezTo>
                <a:lnTo>
                  <a:pt x="3563921" y="3564226"/>
                </a:lnTo>
                <a:cubicBezTo>
                  <a:pt x="3565854" y="3565551"/>
                  <a:pt x="3568249" y="3564406"/>
                  <a:pt x="3571107" y="3560788"/>
                </a:cubicBezTo>
                <a:cubicBezTo>
                  <a:pt x="3573966" y="3557170"/>
                  <a:pt x="3575540" y="3555031"/>
                  <a:pt x="3575831" y="3554373"/>
                </a:cubicBezTo>
                <a:lnTo>
                  <a:pt x="3605336" y="3513248"/>
                </a:lnTo>
                <a:cubicBezTo>
                  <a:pt x="3606945" y="3503489"/>
                  <a:pt x="3612598" y="3487250"/>
                  <a:pt x="3622293" y="3464532"/>
                </a:cubicBezTo>
                <a:cubicBezTo>
                  <a:pt x="3631989" y="3441814"/>
                  <a:pt x="3640190" y="3427646"/>
                  <a:pt x="3646897" y="3422029"/>
                </a:cubicBezTo>
                <a:lnTo>
                  <a:pt x="3664003" y="3434625"/>
                </a:lnTo>
                <a:cubicBezTo>
                  <a:pt x="3666373" y="3427301"/>
                  <a:pt x="3669218" y="3419793"/>
                  <a:pt x="3672537" y="3412102"/>
                </a:cubicBezTo>
                <a:cubicBezTo>
                  <a:pt x="3675857" y="3404410"/>
                  <a:pt x="3680429" y="3397981"/>
                  <a:pt x="3686255" y="3392814"/>
                </a:cubicBezTo>
                <a:lnTo>
                  <a:pt x="3668462" y="3387472"/>
                </a:lnTo>
                <a:close/>
                <a:moveTo>
                  <a:pt x="3716446" y="3344435"/>
                </a:moveTo>
                <a:cubicBezTo>
                  <a:pt x="3716650" y="3348723"/>
                  <a:pt x="3715213" y="3351027"/>
                  <a:pt x="3712133" y="3351347"/>
                </a:cubicBezTo>
                <a:lnTo>
                  <a:pt x="3705762" y="3380020"/>
                </a:lnTo>
                <a:lnTo>
                  <a:pt x="3708361" y="3391245"/>
                </a:lnTo>
                <a:cubicBezTo>
                  <a:pt x="3712668" y="3386010"/>
                  <a:pt x="3716563" y="3380279"/>
                  <a:pt x="3720050" y="3374052"/>
                </a:cubicBezTo>
                <a:cubicBezTo>
                  <a:pt x="3723536" y="3367825"/>
                  <a:pt x="3725618" y="3361923"/>
                  <a:pt x="3726298" y="3356345"/>
                </a:cubicBezTo>
                <a:cubicBezTo>
                  <a:pt x="3726984" y="3349090"/>
                  <a:pt x="3723699" y="3345121"/>
                  <a:pt x="3716446" y="3344435"/>
                </a:cubicBezTo>
                <a:close/>
                <a:moveTo>
                  <a:pt x="3684830" y="3330467"/>
                </a:moveTo>
                <a:lnTo>
                  <a:pt x="3683458" y="3344975"/>
                </a:lnTo>
                <a:cubicBezTo>
                  <a:pt x="3685534" y="3343190"/>
                  <a:pt x="3687424" y="3340928"/>
                  <a:pt x="3689132" y="3338192"/>
                </a:cubicBezTo>
                <a:cubicBezTo>
                  <a:pt x="3690839" y="3335457"/>
                  <a:pt x="3691823" y="3333110"/>
                  <a:pt x="3692085" y="3331153"/>
                </a:cubicBezTo>
                <a:close/>
                <a:moveTo>
                  <a:pt x="1301448" y="3303890"/>
                </a:moveTo>
                <a:lnTo>
                  <a:pt x="1267972" y="3348300"/>
                </a:lnTo>
                <a:cubicBezTo>
                  <a:pt x="1274141" y="3360471"/>
                  <a:pt x="1276510" y="3374113"/>
                  <a:pt x="1275081" y="3389227"/>
                </a:cubicBezTo>
                <a:cubicBezTo>
                  <a:pt x="1273055" y="3388882"/>
                  <a:pt x="1270760" y="3388971"/>
                  <a:pt x="1268195" y="3389491"/>
                </a:cubicBezTo>
                <a:cubicBezTo>
                  <a:pt x="1265629" y="3390010"/>
                  <a:pt x="1264069" y="3391997"/>
                  <a:pt x="1263514" y="3395451"/>
                </a:cubicBezTo>
                <a:cubicBezTo>
                  <a:pt x="1263398" y="3399101"/>
                  <a:pt x="1264415" y="3402856"/>
                  <a:pt x="1266566" y="3406720"/>
                </a:cubicBezTo>
                <a:cubicBezTo>
                  <a:pt x="1268717" y="3410582"/>
                  <a:pt x="1270641" y="3414424"/>
                  <a:pt x="1272337" y="3418243"/>
                </a:cubicBezTo>
                <a:lnTo>
                  <a:pt x="1282780" y="3423936"/>
                </a:lnTo>
                <a:lnTo>
                  <a:pt x="1288473" y="3408521"/>
                </a:lnTo>
                <a:lnTo>
                  <a:pt x="1284591" y="3404764"/>
                </a:lnTo>
                <a:cubicBezTo>
                  <a:pt x="1285044" y="3399165"/>
                  <a:pt x="1286588" y="3394127"/>
                  <a:pt x="1289222" y="3389649"/>
                </a:cubicBezTo>
                <a:lnTo>
                  <a:pt x="1295720" y="3384936"/>
                </a:lnTo>
                <a:lnTo>
                  <a:pt x="1295868" y="3384403"/>
                </a:lnTo>
                <a:lnTo>
                  <a:pt x="1302189" y="3374274"/>
                </a:lnTo>
                <a:lnTo>
                  <a:pt x="1305555" y="3342704"/>
                </a:lnTo>
                <a:cubicBezTo>
                  <a:pt x="1306679" y="3330002"/>
                  <a:pt x="1305310" y="3317064"/>
                  <a:pt x="1301448" y="3303890"/>
                </a:cubicBezTo>
                <a:close/>
                <a:moveTo>
                  <a:pt x="4648112" y="3301310"/>
                </a:moveTo>
                <a:lnTo>
                  <a:pt x="4632918" y="3307193"/>
                </a:lnTo>
                <a:cubicBezTo>
                  <a:pt x="4630998" y="3321038"/>
                  <a:pt x="4627436" y="3332901"/>
                  <a:pt x="4622234" y="3342777"/>
                </a:cubicBezTo>
                <a:cubicBezTo>
                  <a:pt x="4628133" y="3336016"/>
                  <a:pt x="4632900" y="3329148"/>
                  <a:pt x="4636533" y="3322172"/>
                </a:cubicBezTo>
                <a:cubicBezTo>
                  <a:pt x="4640165" y="3315196"/>
                  <a:pt x="4644025" y="3308243"/>
                  <a:pt x="4648112" y="3301310"/>
                </a:cubicBezTo>
                <a:close/>
                <a:moveTo>
                  <a:pt x="867417" y="3288470"/>
                </a:moveTo>
                <a:lnTo>
                  <a:pt x="847224" y="3308518"/>
                </a:lnTo>
                <a:lnTo>
                  <a:pt x="846196" y="3319399"/>
                </a:lnTo>
                <a:lnTo>
                  <a:pt x="853450" y="3320085"/>
                </a:lnTo>
                <a:cubicBezTo>
                  <a:pt x="860524" y="3321059"/>
                  <a:pt x="865418" y="3320912"/>
                  <a:pt x="868130" y="3319643"/>
                </a:cubicBezTo>
                <a:cubicBezTo>
                  <a:pt x="870841" y="3318375"/>
                  <a:pt x="872451" y="3314257"/>
                  <a:pt x="872957" y="3307291"/>
                </a:cubicBezTo>
                <a:close/>
                <a:moveTo>
                  <a:pt x="2887829" y="3282413"/>
                </a:moveTo>
                <a:lnTo>
                  <a:pt x="2887175" y="3291536"/>
                </a:lnTo>
                <a:lnTo>
                  <a:pt x="2894083" y="3285823"/>
                </a:lnTo>
                <a:close/>
                <a:moveTo>
                  <a:pt x="4676931" y="3267439"/>
                </a:moveTo>
                <a:cubicBezTo>
                  <a:pt x="4675698" y="3274031"/>
                  <a:pt x="4676449" y="3278982"/>
                  <a:pt x="4679186" y="3282290"/>
                </a:cubicBezTo>
                <a:lnTo>
                  <a:pt x="4686441" y="3282976"/>
                </a:lnTo>
                <a:cubicBezTo>
                  <a:pt x="4689520" y="3282658"/>
                  <a:pt x="4690958" y="3280354"/>
                  <a:pt x="4690753" y="3276065"/>
                </a:cubicBezTo>
                <a:cubicBezTo>
                  <a:pt x="4691082" y="3272589"/>
                  <a:pt x="4690375" y="3270387"/>
                  <a:pt x="4688634" y="3269460"/>
                </a:cubicBezTo>
                <a:cubicBezTo>
                  <a:pt x="4686891" y="3268534"/>
                  <a:pt x="4684200" y="3267974"/>
                  <a:pt x="4680558" y="3267782"/>
                </a:cubicBezTo>
                <a:close/>
                <a:moveTo>
                  <a:pt x="912803" y="3234208"/>
                </a:moveTo>
                <a:lnTo>
                  <a:pt x="904177" y="3248031"/>
                </a:lnTo>
                <a:cubicBezTo>
                  <a:pt x="908752" y="3244803"/>
                  <a:pt x="911513" y="3241405"/>
                  <a:pt x="912460" y="3237835"/>
                </a:cubicBezTo>
                <a:close/>
                <a:moveTo>
                  <a:pt x="2924078" y="3212623"/>
                </a:moveTo>
                <a:lnTo>
                  <a:pt x="2914050" y="3237317"/>
                </a:lnTo>
                <a:lnTo>
                  <a:pt x="2906795" y="3236631"/>
                </a:lnTo>
                <a:lnTo>
                  <a:pt x="2904407" y="3261894"/>
                </a:lnTo>
                <a:lnTo>
                  <a:pt x="2923620" y="3214580"/>
                </a:lnTo>
                <a:close/>
                <a:moveTo>
                  <a:pt x="3754867" y="3209004"/>
                </a:moveTo>
                <a:cubicBezTo>
                  <a:pt x="3752525" y="3208783"/>
                  <a:pt x="3748964" y="3209361"/>
                  <a:pt x="3744183" y="3210739"/>
                </a:cubicBezTo>
                <a:cubicBezTo>
                  <a:pt x="3739401" y="3212116"/>
                  <a:pt x="3736575" y="3214594"/>
                  <a:pt x="3735703" y="3218171"/>
                </a:cubicBezTo>
                <a:cubicBezTo>
                  <a:pt x="3735765" y="3219931"/>
                  <a:pt x="3737025" y="3221116"/>
                  <a:pt x="3739483" y="3221730"/>
                </a:cubicBezTo>
                <a:cubicBezTo>
                  <a:pt x="3741941" y="3222344"/>
                  <a:pt x="3744194" y="3222709"/>
                  <a:pt x="3746241" y="3222826"/>
                </a:cubicBezTo>
                <a:close/>
                <a:moveTo>
                  <a:pt x="1389620" y="3184142"/>
                </a:moveTo>
                <a:cubicBezTo>
                  <a:pt x="1388673" y="3187712"/>
                  <a:pt x="1389539" y="3191453"/>
                  <a:pt x="1392218" y="3195366"/>
                </a:cubicBezTo>
                <a:lnTo>
                  <a:pt x="1393247" y="3184484"/>
                </a:lnTo>
                <a:close/>
                <a:moveTo>
                  <a:pt x="4714178" y="3183131"/>
                </a:moveTo>
                <a:lnTo>
                  <a:pt x="4711778" y="3208521"/>
                </a:lnTo>
                <a:cubicBezTo>
                  <a:pt x="4708000" y="3208163"/>
                  <a:pt x="4704590" y="3208756"/>
                  <a:pt x="4701546" y="3210298"/>
                </a:cubicBezTo>
                <a:cubicBezTo>
                  <a:pt x="4698503" y="3211840"/>
                  <a:pt x="4696735" y="3214418"/>
                  <a:pt x="4696241" y="3218030"/>
                </a:cubicBezTo>
                <a:cubicBezTo>
                  <a:pt x="4695869" y="3221960"/>
                  <a:pt x="4696404" y="3225975"/>
                  <a:pt x="4697847" y="3230076"/>
                </a:cubicBezTo>
                <a:cubicBezTo>
                  <a:pt x="4699288" y="3234177"/>
                  <a:pt x="4701809" y="3236550"/>
                  <a:pt x="4705407" y="3237195"/>
                </a:cubicBezTo>
                <a:cubicBezTo>
                  <a:pt x="4707174" y="3237057"/>
                  <a:pt x="4708347" y="3235948"/>
                  <a:pt x="4708924" y="3233868"/>
                </a:cubicBezTo>
                <a:cubicBezTo>
                  <a:pt x="4709502" y="3231788"/>
                  <a:pt x="4709767" y="3230593"/>
                  <a:pt x="4709720" y="3230284"/>
                </a:cubicBezTo>
                <a:lnTo>
                  <a:pt x="4730943" y="3199354"/>
                </a:lnTo>
                <a:close/>
                <a:moveTo>
                  <a:pt x="2952381" y="3178881"/>
                </a:moveTo>
                <a:lnTo>
                  <a:pt x="2940412" y="3190438"/>
                </a:lnTo>
                <a:lnTo>
                  <a:pt x="2948126" y="3187621"/>
                </a:lnTo>
                <a:close/>
                <a:moveTo>
                  <a:pt x="2957012" y="3169370"/>
                </a:moveTo>
                <a:lnTo>
                  <a:pt x="2955238" y="3169392"/>
                </a:lnTo>
                <a:lnTo>
                  <a:pt x="2952637" y="3178356"/>
                </a:lnTo>
                <a:lnTo>
                  <a:pt x="2954939" y="3173627"/>
                </a:lnTo>
                <a:close/>
                <a:moveTo>
                  <a:pt x="1428496" y="3153514"/>
                </a:moveTo>
                <a:lnTo>
                  <a:pt x="1424629" y="3155880"/>
                </a:lnTo>
                <a:lnTo>
                  <a:pt x="1427316" y="3155301"/>
                </a:lnTo>
                <a:close/>
                <a:moveTo>
                  <a:pt x="4733146" y="3137350"/>
                </a:moveTo>
                <a:lnTo>
                  <a:pt x="4732117" y="3148232"/>
                </a:lnTo>
                <a:lnTo>
                  <a:pt x="4715893" y="3164996"/>
                </a:lnTo>
                <a:lnTo>
                  <a:pt x="4715207" y="3172249"/>
                </a:lnTo>
                <a:lnTo>
                  <a:pt x="4734715" y="3159456"/>
                </a:lnTo>
                <a:lnTo>
                  <a:pt x="4735744" y="3148574"/>
                </a:lnTo>
                <a:cubicBezTo>
                  <a:pt x="4735862" y="3148128"/>
                  <a:pt x="4735883" y="3146300"/>
                  <a:pt x="4735805" y="3143091"/>
                </a:cubicBezTo>
                <a:cubicBezTo>
                  <a:pt x="4735727" y="3139881"/>
                  <a:pt x="4734840" y="3137967"/>
                  <a:pt x="4733146" y="3137350"/>
                </a:cubicBezTo>
                <a:close/>
                <a:moveTo>
                  <a:pt x="1436721" y="3111745"/>
                </a:moveTo>
                <a:lnTo>
                  <a:pt x="1435349" y="3126253"/>
                </a:lnTo>
                <a:lnTo>
                  <a:pt x="1440352" y="3135550"/>
                </a:lnTo>
                <a:lnTo>
                  <a:pt x="1454928" y="3113466"/>
                </a:lnTo>
                <a:close/>
                <a:moveTo>
                  <a:pt x="1463826" y="3096009"/>
                </a:moveTo>
                <a:lnTo>
                  <a:pt x="1463387" y="3100650"/>
                </a:lnTo>
                <a:lnTo>
                  <a:pt x="1465857" y="3096907"/>
                </a:lnTo>
                <a:close/>
                <a:moveTo>
                  <a:pt x="3857206" y="3094255"/>
                </a:moveTo>
                <a:lnTo>
                  <a:pt x="3840297" y="3118274"/>
                </a:lnTo>
                <a:cubicBezTo>
                  <a:pt x="3834528" y="3132519"/>
                  <a:pt x="3826842" y="3152529"/>
                  <a:pt x="3817238" y="3178306"/>
                </a:cubicBezTo>
                <a:cubicBezTo>
                  <a:pt x="3807634" y="3204082"/>
                  <a:pt x="3801761" y="3224264"/>
                  <a:pt x="3799620" y="3238852"/>
                </a:cubicBezTo>
                <a:cubicBezTo>
                  <a:pt x="3798759" y="3254400"/>
                  <a:pt x="3795801" y="3263117"/>
                  <a:pt x="3790743" y="3265003"/>
                </a:cubicBezTo>
                <a:cubicBezTo>
                  <a:pt x="3785686" y="3266888"/>
                  <a:pt x="3774430" y="3266586"/>
                  <a:pt x="3756978" y="3264097"/>
                </a:cubicBezTo>
                <a:lnTo>
                  <a:pt x="3752321" y="3274636"/>
                </a:lnTo>
                <a:cubicBezTo>
                  <a:pt x="3756427" y="3279598"/>
                  <a:pt x="3759454" y="3286289"/>
                  <a:pt x="3761402" y="3294707"/>
                </a:cubicBezTo>
                <a:cubicBezTo>
                  <a:pt x="3763352" y="3303125"/>
                  <a:pt x="3759295" y="3307316"/>
                  <a:pt x="3749235" y="3307279"/>
                </a:cubicBezTo>
                <a:cubicBezTo>
                  <a:pt x="3746735" y="3307119"/>
                  <a:pt x="3742583" y="3307489"/>
                  <a:pt x="3736779" y="3308390"/>
                </a:cubicBezTo>
                <a:cubicBezTo>
                  <a:pt x="3730977" y="3309290"/>
                  <a:pt x="3727646" y="3310651"/>
                  <a:pt x="3726786" y="3312476"/>
                </a:cubicBezTo>
                <a:lnTo>
                  <a:pt x="3726443" y="3316104"/>
                </a:lnTo>
                <a:lnTo>
                  <a:pt x="3765144" y="3343349"/>
                </a:lnTo>
                <a:lnTo>
                  <a:pt x="3765485" y="3342282"/>
                </a:lnTo>
                <a:cubicBezTo>
                  <a:pt x="3766278" y="3337936"/>
                  <a:pt x="3766886" y="3333113"/>
                  <a:pt x="3767311" y="3327817"/>
                </a:cubicBezTo>
                <a:cubicBezTo>
                  <a:pt x="3771599" y="3327613"/>
                  <a:pt x="3774246" y="3325423"/>
                  <a:pt x="3775250" y="3321248"/>
                </a:cubicBezTo>
                <a:cubicBezTo>
                  <a:pt x="3775588" y="3319298"/>
                  <a:pt x="3776420" y="3316937"/>
                  <a:pt x="3777750" y="3314166"/>
                </a:cubicBezTo>
                <a:cubicBezTo>
                  <a:pt x="3779080" y="3311394"/>
                  <a:pt x="3779913" y="3309034"/>
                  <a:pt x="3780250" y="3307083"/>
                </a:cubicBezTo>
                <a:lnTo>
                  <a:pt x="3783877" y="3307426"/>
                </a:lnTo>
                <a:cubicBezTo>
                  <a:pt x="3784824" y="3303856"/>
                  <a:pt x="3787585" y="3300457"/>
                  <a:pt x="3792160" y="3297230"/>
                </a:cubicBezTo>
                <a:lnTo>
                  <a:pt x="3806128" y="3265615"/>
                </a:lnTo>
                <a:cubicBezTo>
                  <a:pt x="3808580" y="3258223"/>
                  <a:pt x="3810353" y="3250766"/>
                  <a:pt x="3811445" y="3243246"/>
                </a:cubicBezTo>
                <a:cubicBezTo>
                  <a:pt x="3812537" y="3235725"/>
                  <a:pt x="3813232" y="3229996"/>
                  <a:pt x="3813527" y="3226059"/>
                </a:cubicBezTo>
                <a:cubicBezTo>
                  <a:pt x="3817436" y="3226658"/>
                  <a:pt x="3821408" y="3226577"/>
                  <a:pt x="3825444" y="3225815"/>
                </a:cubicBezTo>
                <a:cubicBezTo>
                  <a:pt x="3829481" y="3225052"/>
                  <a:pt x="3831897" y="3222078"/>
                  <a:pt x="3832691" y="3216894"/>
                </a:cubicBezTo>
                <a:cubicBezTo>
                  <a:pt x="3832897" y="3211499"/>
                  <a:pt x="3833859" y="3207778"/>
                  <a:pt x="3835577" y="3205730"/>
                </a:cubicBezTo>
                <a:lnTo>
                  <a:pt x="3843911" y="3204465"/>
                </a:lnTo>
                <a:lnTo>
                  <a:pt x="3847261" y="3199442"/>
                </a:lnTo>
                <a:lnTo>
                  <a:pt x="3849470" y="3202318"/>
                </a:lnTo>
                <a:lnTo>
                  <a:pt x="3865824" y="3176110"/>
                </a:lnTo>
                <a:lnTo>
                  <a:pt x="3869060" y="3174130"/>
                </a:lnTo>
                <a:lnTo>
                  <a:pt x="3878283" y="3103567"/>
                </a:lnTo>
                <a:close/>
                <a:moveTo>
                  <a:pt x="1487377" y="3063358"/>
                </a:moveTo>
                <a:lnTo>
                  <a:pt x="1481420" y="3064737"/>
                </a:lnTo>
                <a:lnTo>
                  <a:pt x="1480477" y="3074718"/>
                </a:lnTo>
                <a:close/>
                <a:moveTo>
                  <a:pt x="1513306" y="3009781"/>
                </a:moveTo>
                <a:lnTo>
                  <a:pt x="1496417" y="3022241"/>
                </a:lnTo>
                <a:cubicBezTo>
                  <a:pt x="1496380" y="3025058"/>
                  <a:pt x="1497240" y="3030475"/>
                  <a:pt x="1498998" y="3038495"/>
                </a:cubicBezTo>
                <a:lnTo>
                  <a:pt x="1500385" y="3041939"/>
                </a:lnTo>
                <a:lnTo>
                  <a:pt x="1506385" y="3032062"/>
                </a:lnTo>
                <a:close/>
                <a:moveTo>
                  <a:pt x="1529892" y="2977832"/>
                </a:moveTo>
                <a:lnTo>
                  <a:pt x="1527220" y="2983365"/>
                </a:lnTo>
                <a:lnTo>
                  <a:pt x="1529247" y="2981960"/>
                </a:lnTo>
                <a:lnTo>
                  <a:pt x="1533014" y="2978126"/>
                </a:lnTo>
                <a:close/>
                <a:moveTo>
                  <a:pt x="3936700" y="2911474"/>
                </a:moveTo>
                <a:lnTo>
                  <a:pt x="3935328" y="2925982"/>
                </a:lnTo>
                <a:lnTo>
                  <a:pt x="3939985" y="2915444"/>
                </a:lnTo>
                <a:close/>
                <a:moveTo>
                  <a:pt x="3964096" y="2815257"/>
                </a:moveTo>
                <a:lnTo>
                  <a:pt x="3963753" y="2818883"/>
                </a:lnTo>
                <a:cubicBezTo>
                  <a:pt x="3962063" y="2830312"/>
                  <a:pt x="3966326" y="2836814"/>
                  <a:pt x="3976546" y="2838391"/>
                </a:cubicBezTo>
                <a:close/>
                <a:moveTo>
                  <a:pt x="4088052" y="2742806"/>
                </a:moveTo>
                <a:cubicBezTo>
                  <a:pt x="4087105" y="2746376"/>
                  <a:pt x="4084344" y="2749775"/>
                  <a:pt x="4079768" y="2753002"/>
                </a:cubicBezTo>
                <a:lnTo>
                  <a:pt x="4060605" y="2762168"/>
                </a:lnTo>
                <a:lnTo>
                  <a:pt x="4054036" y="2754229"/>
                </a:lnTo>
                <a:cubicBezTo>
                  <a:pt x="4048775" y="2764710"/>
                  <a:pt x="4045672" y="2771735"/>
                  <a:pt x="4044723" y="2775306"/>
                </a:cubicBezTo>
                <a:cubicBezTo>
                  <a:pt x="4035865" y="2785142"/>
                  <a:pt x="4027006" y="2794977"/>
                  <a:pt x="4018147" y="2804814"/>
                </a:cubicBezTo>
                <a:cubicBezTo>
                  <a:pt x="4009288" y="2814650"/>
                  <a:pt x="4003884" y="2826642"/>
                  <a:pt x="4001936" y="2840792"/>
                </a:cubicBezTo>
                <a:lnTo>
                  <a:pt x="3984341" y="2872064"/>
                </a:lnTo>
                <a:cubicBezTo>
                  <a:pt x="3978763" y="2875425"/>
                  <a:pt x="3975118" y="2880112"/>
                  <a:pt x="3973405" y="2886125"/>
                </a:cubicBezTo>
                <a:cubicBezTo>
                  <a:pt x="3971694" y="2892139"/>
                  <a:pt x="3970682" y="2897991"/>
                  <a:pt x="3970373" y="2903680"/>
                </a:cubicBezTo>
                <a:cubicBezTo>
                  <a:pt x="3967016" y="2919830"/>
                  <a:pt x="3958219" y="2935466"/>
                  <a:pt x="3943981" y="2950588"/>
                </a:cubicBezTo>
                <a:cubicBezTo>
                  <a:pt x="3929743" y="2965710"/>
                  <a:pt x="3920945" y="2981346"/>
                  <a:pt x="3917588" y="2997497"/>
                </a:cubicBezTo>
                <a:lnTo>
                  <a:pt x="3902051" y="3007007"/>
                </a:lnTo>
                <a:cubicBezTo>
                  <a:pt x="3899325" y="3014068"/>
                  <a:pt x="3895465" y="3021022"/>
                  <a:pt x="3890472" y="3027868"/>
                </a:cubicBezTo>
                <a:cubicBezTo>
                  <a:pt x="3885479" y="3034716"/>
                  <a:pt x="3880712" y="3041585"/>
                  <a:pt x="3876173" y="3048474"/>
                </a:cubicBezTo>
                <a:lnTo>
                  <a:pt x="3873772" y="3073865"/>
                </a:lnTo>
                <a:cubicBezTo>
                  <a:pt x="3887439" y="3070430"/>
                  <a:pt x="3899991" y="3061857"/>
                  <a:pt x="3911427" y="3048148"/>
                </a:cubicBezTo>
                <a:cubicBezTo>
                  <a:pt x="3922863" y="3034438"/>
                  <a:pt x="3929410" y="3021639"/>
                  <a:pt x="3931069" y="3009750"/>
                </a:cubicBezTo>
                <a:cubicBezTo>
                  <a:pt x="3934832" y="3010258"/>
                  <a:pt x="3938185" y="3010270"/>
                  <a:pt x="3941129" y="3009787"/>
                </a:cubicBezTo>
                <a:cubicBezTo>
                  <a:pt x="3944071" y="3009302"/>
                  <a:pt x="3945783" y="3007329"/>
                  <a:pt x="3946263" y="3003867"/>
                </a:cubicBezTo>
                <a:cubicBezTo>
                  <a:pt x="3946345" y="2998157"/>
                  <a:pt x="3946816" y="2993170"/>
                  <a:pt x="3947677" y="2988905"/>
                </a:cubicBezTo>
                <a:cubicBezTo>
                  <a:pt x="3948538" y="2984641"/>
                  <a:pt x="3952380" y="2982717"/>
                  <a:pt x="3959202" y="2983133"/>
                </a:cubicBezTo>
                <a:lnTo>
                  <a:pt x="4013701" y="2871180"/>
                </a:lnTo>
                <a:cubicBezTo>
                  <a:pt x="4025188" y="2872266"/>
                  <a:pt x="4031576" y="2869211"/>
                  <a:pt x="4032866" y="2862013"/>
                </a:cubicBezTo>
                <a:cubicBezTo>
                  <a:pt x="4033235" y="2854882"/>
                  <a:pt x="4034297" y="2850103"/>
                  <a:pt x="4036052" y="2847677"/>
                </a:cubicBezTo>
                <a:cubicBezTo>
                  <a:pt x="4037806" y="2845251"/>
                  <a:pt x="4042151" y="2844442"/>
                  <a:pt x="4049089" y="2845250"/>
                </a:cubicBezTo>
                <a:lnTo>
                  <a:pt x="4070655" y="2810693"/>
                </a:lnTo>
                <a:cubicBezTo>
                  <a:pt x="4071205" y="2804874"/>
                  <a:pt x="4072983" y="2795741"/>
                  <a:pt x="4075989" y="2783293"/>
                </a:cubicBezTo>
                <a:cubicBezTo>
                  <a:pt x="4078996" y="2770846"/>
                  <a:pt x="4083018" y="2757349"/>
                  <a:pt x="4088052" y="2742806"/>
                </a:cubicBezTo>
                <a:close/>
                <a:moveTo>
                  <a:pt x="4097020" y="2725357"/>
                </a:moveTo>
                <a:lnTo>
                  <a:pt x="4085111" y="2735209"/>
                </a:lnTo>
                <a:cubicBezTo>
                  <a:pt x="4086918" y="2737057"/>
                  <a:pt x="4088315" y="2738409"/>
                  <a:pt x="4089302" y="2739265"/>
                </a:cubicBezTo>
                <a:lnTo>
                  <a:pt x="4089579" y="2740259"/>
                </a:lnTo>
                <a:lnTo>
                  <a:pt x="4094025" y="2732850"/>
                </a:lnTo>
                <a:cubicBezTo>
                  <a:pt x="4095520" y="2729942"/>
                  <a:pt x="4096519" y="2727443"/>
                  <a:pt x="4097020" y="2725357"/>
                </a:cubicBezTo>
                <a:close/>
                <a:moveTo>
                  <a:pt x="1683522" y="2682409"/>
                </a:moveTo>
                <a:lnTo>
                  <a:pt x="1682022" y="2684812"/>
                </a:lnTo>
                <a:lnTo>
                  <a:pt x="1682005" y="2684992"/>
                </a:lnTo>
                <a:close/>
                <a:moveTo>
                  <a:pt x="4101479" y="2678204"/>
                </a:moveTo>
                <a:lnTo>
                  <a:pt x="4099490" y="2681029"/>
                </a:lnTo>
                <a:lnTo>
                  <a:pt x="4108733" y="2678890"/>
                </a:lnTo>
                <a:close/>
                <a:moveTo>
                  <a:pt x="4139466" y="2663497"/>
                </a:moveTo>
                <a:cubicBezTo>
                  <a:pt x="4135379" y="2670430"/>
                  <a:pt x="4131519" y="2677385"/>
                  <a:pt x="4127886" y="2684360"/>
                </a:cubicBezTo>
                <a:cubicBezTo>
                  <a:pt x="4124254" y="2691336"/>
                  <a:pt x="4119487" y="2698205"/>
                  <a:pt x="4113587" y="2704965"/>
                </a:cubicBezTo>
                <a:lnTo>
                  <a:pt x="4132981" y="2717069"/>
                </a:lnTo>
                <a:lnTo>
                  <a:pt x="4133034" y="2710994"/>
                </a:lnTo>
                <a:lnTo>
                  <a:pt x="4143018" y="2696487"/>
                </a:lnTo>
                <a:lnTo>
                  <a:pt x="4148631" y="2682662"/>
                </a:lnTo>
                <a:cubicBezTo>
                  <a:pt x="4150858" y="2680890"/>
                  <a:pt x="4153353" y="2678687"/>
                  <a:pt x="4156119" y="2676051"/>
                </a:cubicBezTo>
                <a:cubicBezTo>
                  <a:pt x="4158884" y="2673415"/>
                  <a:pt x="4160473" y="2671125"/>
                  <a:pt x="4160884" y="2669183"/>
                </a:cubicBezTo>
                <a:cubicBezTo>
                  <a:pt x="4160746" y="2665815"/>
                  <a:pt x="4158169" y="2664046"/>
                  <a:pt x="4153153" y="2663877"/>
                </a:cubicBezTo>
                <a:cubicBezTo>
                  <a:pt x="4148136" y="2663707"/>
                  <a:pt x="4143574" y="2663581"/>
                  <a:pt x="4139466" y="2663497"/>
                </a:cubicBezTo>
                <a:close/>
                <a:moveTo>
                  <a:pt x="4181237" y="2653576"/>
                </a:moveTo>
                <a:lnTo>
                  <a:pt x="4180392" y="2656389"/>
                </a:lnTo>
                <a:lnTo>
                  <a:pt x="4181342" y="2657942"/>
                </a:lnTo>
                <a:lnTo>
                  <a:pt x="4182047" y="2657075"/>
                </a:lnTo>
                <a:close/>
                <a:moveTo>
                  <a:pt x="4230048" y="2571946"/>
                </a:moveTo>
                <a:lnTo>
                  <a:pt x="4228521" y="2573110"/>
                </a:lnTo>
                <a:lnTo>
                  <a:pt x="4221267" y="2572424"/>
                </a:lnTo>
                <a:cubicBezTo>
                  <a:pt x="4216064" y="2582301"/>
                  <a:pt x="4209561" y="2586566"/>
                  <a:pt x="4201760" y="2585217"/>
                </a:cubicBezTo>
                <a:cubicBezTo>
                  <a:pt x="4199969" y="2597704"/>
                  <a:pt x="4196408" y="2609567"/>
                  <a:pt x="4191076" y="2620803"/>
                </a:cubicBezTo>
                <a:lnTo>
                  <a:pt x="4186689" y="2635417"/>
                </a:lnTo>
                <a:lnTo>
                  <a:pt x="4217580" y="2590903"/>
                </a:lnTo>
                <a:cubicBezTo>
                  <a:pt x="4220114" y="2587483"/>
                  <a:pt x="4223415" y="2583222"/>
                  <a:pt x="4227480" y="2578116"/>
                </a:cubicBezTo>
                <a:close/>
                <a:moveTo>
                  <a:pt x="4163576" y="2563310"/>
                </a:moveTo>
                <a:lnTo>
                  <a:pt x="4148382" y="2569192"/>
                </a:lnTo>
                <a:cubicBezTo>
                  <a:pt x="4146462" y="2583039"/>
                  <a:pt x="4142901" y="2594901"/>
                  <a:pt x="4137698" y="2604777"/>
                </a:cubicBezTo>
                <a:cubicBezTo>
                  <a:pt x="4143598" y="2598017"/>
                  <a:pt x="4148364" y="2591148"/>
                  <a:pt x="4151997" y="2584173"/>
                </a:cubicBezTo>
                <a:cubicBezTo>
                  <a:pt x="4155630" y="2577197"/>
                  <a:pt x="4159490" y="2570242"/>
                  <a:pt x="4163576" y="2563310"/>
                </a:cubicBezTo>
                <a:close/>
                <a:moveTo>
                  <a:pt x="4192395" y="2529439"/>
                </a:moveTo>
                <a:cubicBezTo>
                  <a:pt x="4191162" y="2536031"/>
                  <a:pt x="4191914" y="2540982"/>
                  <a:pt x="4194650" y="2544290"/>
                </a:cubicBezTo>
                <a:lnTo>
                  <a:pt x="4201905" y="2544977"/>
                </a:lnTo>
                <a:cubicBezTo>
                  <a:pt x="4204985" y="2544658"/>
                  <a:pt x="4206422" y="2542354"/>
                  <a:pt x="4206218" y="2538065"/>
                </a:cubicBezTo>
                <a:cubicBezTo>
                  <a:pt x="4206546" y="2534589"/>
                  <a:pt x="4205840" y="2532387"/>
                  <a:pt x="4204098" y="2531460"/>
                </a:cubicBezTo>
                <a:cubicBezTo>
                  <a:pt x="4202356" y="2530534"/>
                  <a:pt x="4199664" y="2529974"/>
                  <a:pt x="4196022" y="2529782"/>
                </a:cubicBezTo>
                <a:close/>
                <a:moveTo>
                  <a:pt x="4559653" y="2495162"/>
                </a:moveTo>
                <a:lnTo>
                  <a:pt x="4516324" y="2527660"/>
                </a:lnTo>
                <a:cubicBezTo>
                  <a:pt x="4504192" y="2538255"/>
                  <a:pt x="4498817" y="2549945"/>
                  <a:pt x="4500200" y="2562732"/>
                </a:cubicBezTo>
                <a:cubicBezTo>
                  <a:pt x="4501583" y="2575518"/>
                  <a:pt x="4500178" y="2583925"/>
                  <a:pt x="4495986" y="2587950"/>
                </a:cubicBezTo>
                <a:lnTo>
                  <a:pt x="4521719" y="2586723"/>
                </a:lnTo>
                <a:lnTo>
                  <a:pt x="4525346" y="2587066"/>
                </a:lnTo>
                <a:lnTo>
                  <a:pt x="4525148" y="2550452"/>
                </a:lnTo>
                <a:lnTo>
                  <a:pt x="4560193" y="2528148"/>
                </a:lnTo>
                <a:lnTo>
                  <a:pt x="4573818" y="2500161"/>
                </a:lnTo>
                <a:close/>
                <a:moveTo>
                  <a:pt x="1792249" y="2486639"/>
                </a:moveTo>
                <a:lnTo>
                  <a:pt x="1790115" y="2516410"/>
                </a:lnTo>
                <a:lnTo>
                  <a:pt x="1805496" y="2493862"/>
                </a:lnTo>
                <a:close/>
                <a:moveTo>
                  <a:pt x="4229643" y="2445131"/>
                </a:moveTo>
                <a:lnTo>
                  <a:pt x="4227242" y="2470521"/>
                </a:lnTo>
                <a:cubicBezTo>
                  <a:pt x="4223464" y="2470163"/>
                  <a:pt x="4220054" y="2470756"/>
                  <a:pt x="4217010" y="2472298"/>
                </a:cubicBezTo>
                <a:cubicBezTo>
                  <a:pt x="4213968" y="2473840"/>
                  <a:pt x="4212199" y="2476418"/>
                  <a:pt x="4211705" y="2480030"/>
                </a:cubicBezTo>
                <a:cubicBezTo>
                  <a:pt x="4211333" y="2483960"/>
                  <a:pt x="4211869" y="2487975"/>
                  <a:pt x="4213311" y="2492076"/>
                </a:cubicBezTo>
                <a:cubicBezTo>
                  <a:pt x="4214753" y="2496177"/>
                  <a:pt x="4217273" y="2498550"/>
                  <a:pt x="4220872" y="2499195"/>
                </a:cubicBezTo>
                <a:cubicBezTo>
                  <a:pt x="4222639" y="2499057"/>
                  <a:pt x="4223811" y="2497949"/>
                  <a:pt x="4224389" y="2495868"/>
                </a:cubicBezTo>
                <a:cubicBezTo>
                  <a:pt x="4224967" y="2493788"/>
                  <a:pt x="4225231" y="2492593"/>
                  <a:pt x="4225184" y="2492284"/>
                </a:cubicBezTo>
                <a:lnTo>
                  <a:pt x="4246407" y="2461354"/>
                </a:lnTo>
                <a:close/>
                <a:moveTo>
                  <a:pt x="4248610" y="2399350"/>
                </a:moveTo>
                <a:lnTo>
                  <a:pt x="4247581" y="2410232"/>
                </a:lnTo>
                <a:lnTo>
                  <a:pt x="4231357" y="2426995"/>
                </a:lnTo>
                <a:lnTo>
                  <a:pt x="4230672" y="2434250"/>
                </a:lnTo>
                <a:lnTo>
                  <a:pt x="4250179" y="2421456"/>
                </a:lnTo>
                <a:lnTo>
                  <a:pt x="4251208" y="2410575"/>
                </a:lnTo>
                <a:cubicBezTo>
                  <a:pt x="4251327" y="2410128"/>
                  <a:pt x="4251347" y="2408300"/>
                  <a:pt x="4251270" y="2405091"/>
                </a:cubicBezTo>
                <a:cubicBezTo>
                  <a:pt x="4251191" y="2401881"/>
                  <a:pt x="4250305" y="2399967"/>
                  <a:pt x="4248610" y="2399350"/>
                </a:cubicBezTo>
                <a:close/>
                <a:moveTo>
                  <a:pt x="1873518" y="2372072"/>
                </a:moveTo>
                <a:lnTo>
                  <a:pt x="1872481" y="2373459"/>
                </a:lnTo>
                <a:cubicBezTo>
                  <a:pt x="1868528" y="2370112"/>
                  <a:pt x="1864254" y="2370165"/>
                  <a:pt x="1859658" y="2373618"/>
                </a:cubicBezTo>
                <a:cubicBezTo>
                  <a:pt x="1855062" y="2377072"/>
                  <a:pt x="1854157" y="2380190"/>
                  <a:pt x="1856944" y="2382968"/>
                </a:cubicBezTo>
                <a:lnTo>
                  <a:pt x="1832781" y="2406301"/>
                </a:lnTo>
                <a:lnTo>
                  <a:pt x="1818470" y="2441543"/>
                </a:lnTo>
                <a:lnTo>
                  <a:pt x="1811215" y="2440857"/>
                </a:lnTo>
                <a:lnTo>
                  <a:pt x="1808814" y="2466249"/>
                </a:lnTo>
                <a:lnTo>
                  <a:pt x="1820304" y="2472152"/>
                </a:lnTo>
                <a:lnTo>
                  <a:pt x="1828328" y="2460388"/>
                </a:lnTo>
                <a:cubicBezTo>
                  <a:pt x="1841916" y="2436819"/>
                  <a:pt x="1854413" y="2412689"/>
                  <a:pt x="1865820" y="2387998"/>
                </a:cubicBezTo>
                <a:close/>
                <a:moveTo>
                  <a:pt x="1904742" y="2314987"/>
                </a:moveTo>
                <a:lnTo>
                  <a:pt x="1890762" y="2334933"/>
                </a:lnTo>
                <a:lnTo>
                  <a:pt x="1888769" y="2343002"/>
                </a:lnTo>
                <a:lnTo>
                  <a:pt x="1894078" y="2334061"/>
                </a:lnTo>
                <a:cubicBezTo>
                  <a:pt x="1897195" y="2329324"/>
                  <a:pt x="1899505" y="2326455"/>
                  <a:pt x="1901011" y="2325453"/>
                </a:cubicBezTo>
                <a:close/>
                <a:moveTo>
                  <a:pt x="4428557" y="2252237"/>
                </a:moveTo>
                <a:lnTo>
                  <a:pt x="4395424" y="2288349"/>
                </a:lnTo>
                <a:cubicBezTo>
                  <a:pt x="4384237" y="2305055"/>
                  <a:pt x="4372877" y="2318772"/>
                  <a:pt x="4361342" y="2329499"/>
                </a:cubicBezTo>
                <a:lnTo>
                  <a:pt x="4354087" y="2328813"/>
                </a:lnTo>
                <a:lnTo>
                  <a:pt x="4353058" y="2339694"/>
                </a:lnTo>
                <a:lnTo>
                  <a:pt x="4327866" y="2373908"/>
                </a:lnTo>
                <a:cubicBezTo>
                  <a:pt x="4324897" y="2389180"/>
                  <a:pt x="4317566" y="2402211"/>
                  <a:pt x="4305873" y="2412998"/>
                </a:cubicBezTo>
                <a:cubicBezTo>
                  <a:pt x="4294178" y="2423786"/>
                  <a:pt x="4286676" y="2438630"/>
                  <a:pt x="4283364" y="2457530"/>
                </a:cubicBezTo>
                <a:cubicBezTo>
                  <a:pt x="4278260" y="2464747"/>
                  <a:pt x="4270395" y="2476964"/>
                  <a:pt x="4259771" y="2494182"/>
                </a:cubicBezTo>
                <a:cubicBezTo>
                  <a:pt x="4249146" y="2511399"/>
                  <a:pt x="4241540" y="2520895"/>
                  <a:pt x="4236950" y="2522673"/>
                </a:cubicBezTo>
                <a:cubicBezTo>
                  <a:pt x="4236468" y="2534216"/>
                  <a:pt x="4234002" y="2547402"/>
                  <a:pt x="4229550" y="2562228"/>
                </a:cubicBezTo>
                <a:lnTo>
                  <a:pt x="4233178" y="2562571"/>
                </a:lnTo>
                <a:lnTo>
                  <a:pt x="4233507" y="2563635"/>
                </a:lnTo>
                <a:lnTo>
                  <a:pt x="4235174" y="2559630"/>
                </a:lnTo>
                <a:cubicBezTo>
                  <a:pt x="4253944" y="2540135"/>
                  <a:pt x="4269817" y="2517391"/>
                  <a:pt x="4282796" y="2491400"/>
                </a:cubicBezTo>
                <a:cubicBezTo>
                  <a:pt x="4295775" y="2465409"/>
                  <a:pt x="4313376" y="2443744"/>
                  <a:pt x="4335601" y="2426403"/>
                </a:cubicBezTo>
                <a:lnTo>
                  <a:pt x="4334375" y="2400671"/>
                </a:lnTo>
                <a:lnTo>
                  <a:pt x="4380103" y="2342781"/>
                </a:lnTo>
                <a:cubicBezTo>
                  <a:pt x="4381676" y="2333400"/>
                  <a:pt x="4388221" y="2317399"/>
                  <a:pt x="4399738" y="2294776"/>
                </a:cubicBezTo>
                <a:close/>
                <a:moveTo>
                  <a:pt x="2023743" y="2103873"/>
                </a:moveTo>
                <a:lnTo>
                  <a:pt x="2019123" y="2104623"/>
                </a:lnTo>
                <a:lnTo>
                  <a:pt x="2010735" y="2111975"/>
                </a:lnTo>
                <a:lnTo>
                  <a:pt x="2017271" y="2111840"/>
                </a:lnTo>
                <a:close/>
                <a:moveTo>
                  <a:pt x="4075117" y="1757162"/>
                </a:moveTo>
                <a:lnTo>
                  <a:pt x="4031789" y="1789660"/>
                </a:lnTo>
                <a:cubicBezTo>
                  <a:pt x="4019656" y="1800255"/>
                  <a:pt x="4014281" y="1811945"/>
                  <a:pt x="4015665" y="1824732"/>
                </a:cubicBezTo>
                <a:cubicBezTo>
                  <a:pt x="4017047" y="1837518"/>
                  <a:pt x="4015643" y="1845925"/>
                  <a:pt x="4011450" y="1849950"/>
                </a:cubicBezTo>
                <a:lnTo>
                  <a:pt x="4037183" y="1848723"/>
                </a:lnTo>
                <a:lnTo>
                  <a:pt x="4040811" y="1849066"/>
                </a:lnTo>
                <a:lnTo>
                  <a:pt x="4040612" y="1812451"/>
                </a:lnTo>
                <a:lnTo>
                  <a:pt x="4075657" y="1790148"/>
                </a:lnTo>
                <a:lnTo>
                  <a:pt x="4089282" y="1762160"/>
                </a:lnTo>
                <a:close/>
                <a:moveTo>
                  <a:pt x="2239036" y="1709141"/>
                </a:moveTo>
                <a:lnTo>
                  <a:pt x="2238693" y="1712768"/>
                </a:lnTo>
                <a:cubicBezTo>
                  <a:pt x="2237003" y="1724196"/>
                  <a:pt x="2241267" y="1730699"/>
                  <a:pt x="2251486" y="1732276"/>
                </a:cubicBezTo>
                <a:close/>
                <a:moveTo>
                  <a:pt x="3445637" y="1446820"/>
                </a:moveTo>
                <a:lnTo>
                  <a:pt x="3402309" y="1479318"/>
                </a:lnTo>
                <a:cubicBezTo>
                  <a:pt x="3390177" y="1489913"/>
                  <a:pt x="3384802" y="1501603"/>
                  <a:pt x="3386185" y="1514390"/>
                </a:cubicBezTo>
                <a:cubicBezTo>
                  <a:pt x="3387568" y="1527176"/>
                  <a:pt x="3386163" y="1535583"/>
                  <a:pt x="3381971" y="1539608"/>
                </a:cubicBezTo>
                <a:lnTo>
                  <a:pt x="3407703" y="1538381"/>
                </a:lnTo>
                <a:lnTo>
                  <a:pt x="3411331" y="1538724"/>
                </a:lnTo>
                <a:lnTo>
                  <a:pt x="3411133" y="1502110"/>
                </a:lnTo>
                <a:lnTo>
                  <a:pt x="3446178" y="1479807"/>
                </a:lnTo>
                <a:lnTo>
                  <a:pt x="3459803" y="1451819"/>
                </a:lnTo>
                <a:close/>
                <a:moveTo>
                  <a:pt x="2751479" y="1381188"/>
                </a:moveTo>
                <a:lnTo>
                  <a:pt x="2708151" y="1413686"/>
                </a:lnTo>
                <a:cubicBezTo>
                  <a:pt x="2696019" y="1424281"/>
                  <a:pt x="2690643" y="1435971"/>
                  <a:pt x="2692027" y="1448758"/>
                </a:cubicBezTo>
                <a:cubicBezTo>
                  <a:pt x="2693410" y="1461543"/>
                  <a:pt x="2692005" y="1469951"/>
                  <a:pt x="2687812" y="1473976"/>
                </a:cubicBezTo>
                <a:lnTo>
                  <a:pt x="2713545" y="1472749"/>
                </a:lnTo>
                <a:lnTo>
                  <a:pt x="2717173" y="1473092"/>
                </a:lnTo>
                <a:lnTo>
                  <a:pt x="2716975" y="1436477"/>
                </a:lnTo>
                <a:lnTo>
                  <a:pt x="2752020" y="1414174"/>
                </a:lnTo>
                <a:lnTo>
                  <a:pt x="2765645" y="1386186"/>
                </a:lnTo>
                <a:close/>
                <a:moveTo>
                  <a:pt x="2523550" y="1293234"/>
                </a:moveTo>
                <a:lnTo>
                  <a:pt x="2522521" y="1304116"/>
                </a:lnTo>
                <a:lnTo>
                  <a:pt x="2506297" y="1320879"/>
                </a:lnTo>
                <a:lnTo>
                  <a:pt x="2505612" y="1328134"/>
                </a:lnTo>
                <a:lnTo>
                  <a:pt x="2523107" y="1316660"/>
                </a:lnTo>
                <a:lnTo>
                  <a:pt x="2525187" y="1314623"/>
                </a:lnTo>
                <a:lnTo>
                  <a:pt x="2526148" y="1304459"/>
                </a:lnTo>
                <a:cubicBezTo>
                  <a:pt x="2526267" y="1304012"/>
                  <a:pt x="2526287" y="1302185"/>
                  <a:pt x="2526210" y="1298975"/>
                </a:cubicBezTo>
                <a:cubicBezTo>
                  <a:pt x="2526131" y="1295766"/>
                  <a:pt x="2525245" y="1293852"/>
                  <a:pt x="2523550" y="1293234"/>
                </a:cubicBezTo>
                <a:close/>
                <a:moveTo>
                  <a:pt x="2350057" y="651046"/>
                </a:moveTo>
                <a:lnTo>
                  <a:pt x="2306729" y="683544"/>
                </a:lnTo>
                <a:cubicBezTo>
                  <a:pt x="2294596" y="694139"/>
                  <a:pt x="2289221" y="705829"/>
                  <a:pt x="2290605" y="718616"/>
                </a:cubicBezTo>
                <a:cubicBezTo>
                  <a:pt x="2291987" y="731402"/>
                  <a:pt x="2290583" y="739809"/>
                  <a:pt x="2286390" y="743834"/>
                </a:cubicBezTo>
                <a:lnTo>
                  <a:pt x="2312123" y="742607"/>
                </a:lnTo>
                <a:lnTo>
                  <a:pt x="2315751" y="742950"/>
                </a:lnTo>
                <a:lnTo>
                  <a:pt x="2315552" y="706336"/>
                </a:lnTo>
                <a:lnTo>
                  <a:pt x="2350597" y="684033"/>
                </a:lnTo>
                <a:lnTo>
                  <a:pt x="2364222" y="656045"/>
                </a:lnTo>
                <a:close/>
                <a:moveTo>
                  <a:pt x="2517703" y="399"/>
                </a:moveTo>
                <a:cubicBezTo>
                  <a:pt x="2523581" y="-494"/>
                  <a:pt x="2528403" y="115"/>
                  <a:pt x="2532168" y="2223"/>
                </a:cubicBezTo>
                <a:cubicBezTo>
                  <a:pt x="2533146" y="11236"/>
                  <a:pt x="2524955" y="30132"/>
                  <a:pt x="2507596" y="58911"/>
                </a:cubicBezTo>
                <a:cubicBezTo>
                  <a:pt x="2490236" y="87690"/>
                  <a:pt x="2476519" y="106978"/>
                  <a:pt x="2466443" y="116775"/>
                </a:cubicBezTo>
                <a:lnTo>
                  <a:pt x="2470071" y="117118"/>
                </a:lnTo>
                <a:cubicBezTo>
                  <a:pt x="2474936" y="122915"/>
                  <a:pt x="2477350" y="128023"/>
                  <a:pt x="2477313" y="132441"/>
                </a:cubicBezTo>
                <a:cubicBezTo>
                  <a:pt x="2477277" y="136859"/>
                  <a:pt x="2475157" y="141539"/>
                  <a:pt x="2470955" y="146478"/>
                </a:cubicBezTo>
                <a:cubicBezTo>
                  <a:pt x="2463820" y="173556"/>
                  <a:pt x="2452972" y="201196"/>
                  <a:pt x="2438413" y="229401"/>
                </a:cubicBezTo>
                <a:cubicBezTo>
                  <a:pt x="2423852" y="257606"/>
                  <a:pt x="2411191" y="285076"/>
                  <a:pt x="2400429" y="311809"/>
                </a:cubicBezTo>
                <a:cubicBezTo>
                  <a:pt x="2403351" y="317193"/>
                  <a:pt x="2403475" y="320713"/>
                  <a:pt x="2400804" y="322367"/>
                </a:cubicBezTo>
                <a:cubicBezTo>
                  <a:pt x="2398131" y="324019"/>
                  <a:pt x="2393808" y="326203"/>
                  <a:pt x="2387833" y="328917"/>
                </a:cubicBezTo>
                <a:cubicBezTo>
                  <a:pt x="2387174" y="332666"/>
                  <a:pt x="2386557" y="335962"/>
                  <a:pt x="2385983" y="338805"/>
                </a:cubicBezTo>
                <a:cubicBezTo>
                  <a:pt x="2385409" y="341648"/>
                  <a:pt x="2386778" y="343302"/>
                  <a:pt x="2390089" y="343768"/>
                </a:cubicBezTo>
                <a:cubicBezTo>
                  <a:pt x="2386879" y="349487"/>
                  <a:pt x="2382429" y="356233"/>
                  <a:pt x="2376738" y="364005"/>
                </a:cubicBezTo>
                <a:cubicBezTo>
                  <a:pt x="2371049" y="371778"/>
                  <a:pt x="2369404" y="377874"/>
                  <a:pt x="2371807" y="382294"/>
                </a:cubicBezTo>
                <a:lnTo>
                  <a:pt x="2395628" y="362589"/>
                </a:lnTo>
                <a:cubicBezTo>
                  <a:pt x="2399749" y="359319"/>
                  <a:pt x="2402510" y="355921"/>
                  <a:pt x="2403911" y="352394"/>
                </a:cubicBezTo>
                <a:cubicBezTo>
                  <a:pt x="2405312" y="348867"/>
                  <a:pt x="2404446" y="345125"/>
                  <a:pt x="2401313" y="341169"/>
                </a:cubicBezTo>
                <a:cubicBezTo>
                  <a:pt x="2405531" y="337680"/>
                  <a:pt x="2410083" y="333079"/>
                  <a:pt x="2414969" y="327365"/>
                </a:cubicBezTo>
                <a:cubicBezTo>
                  <a:pt x="2419855" y="321652"/>
                  <a:pt x="2423586" y="316057"/>
                  <a:pt x="2426162" y="310583"/>
                </a:cubicBezTo>
                <a:lnTo>
                  <a:pt x="2461352" y="248038"/>
                </a:lnTo>
                <a:lnTo>
                  <a:pt x="2484830" y="231961"/>
                </a:lnTo>
                <a:cubicBezTo>
                  <a:pt x="2489117" y="228553"/>
                  <a:pt x="2492539" y="224608"/>
                  <a:pt x="2495098" y="220122"/>
                </a:cubicBezTo>
                <a:cubicBezTo>
                  <a:pt x="2497656" y="215637"/>
                  <a:pt x="2497452" y="211349"/>
                  <a:pt x="2494485" y="207256"/>
                </a:cubicBezTo>
                <a:lnTo>
                  <a:pt x="2511737" y="179611"/>
                </a:lnTo>
                <a:cubicBezTo>
                  <a:pt x="2511066" y="167349"/>
                  <a:pt x="2515665" y="157415"/>
                  <a:pt x="2525533" y="149809"/>
                </a:cubicBezTo>
                <a:cubicBezTo>
                  <a:pt x="2535401" y="142203"/>
                  <a:pt x="2540000" y="132269"/>
                  <a:pt x="2539330" y="120008"/>
                </a:cubicBezTo>
                <a:lnTo>
                  <a:pt x="2590255" y="84567"/>
                </a:lnTo>
                <a:cubicBezTo>
                  <a:pt x="2598365" y="95550"/>
                  <a:pt x="2602242" y="102931"/>
                  <a:pt x="2601884" y="106709"/>
                </a:cubicBezTo>
                <a:cubicBezTo>
                  <a:pt x="2601527" y="110487"/>
                  <a:pt x="2596508" y="115196"/>
                  <a:pt x="2586826" y="120838"/>
                </a:cubicBezTo>
                <a:cubicBezTo>
                  <a:pt x="2592737" y="131690"/>
                  <a:pt x="2591857" y="139383"/>
                  <a:pt x="2584185" y="143918"/>
                </a:cubicBezTo>
                <a:cubicBezTo>
                  <a:pt x="2576514" y="148454"/>
                  <a:pt x="2574813" y="155155"/>
                  <a:pt x="2579082" y="164021"/>
                </a:cubicBezTo>
                <a:cubicBezTo>
                  <a:pt x="2571767" y="172860"/>
                  <a:pt x="2563192" y="187754"/>
                  <a:pt x="2553358" y="208706"/>
                </a:cubicBezTo>
                <a:cubicBezTo>
                  <a:pt x="2543524" y="229657"/>
                  <a:pt x="2539569" y="244074"/>
                  <a:pt x="2541492" y="251956"/>
                </a:cubicBezTo>
                <a:lnTo>
                  <a:pt x="2505959" y="318128"/>
                </a:lnTo>
                <a:cubicBezTo>
                  <a:pt x="2512644" y="328061"/>
                  <a:pt x="2515658" y="338105"/>
                  <a:pt x="2515004" y="348259"/>
                </a:cubicBezTo>
                <a:cubicBezTo>
                  <a:pt x="2514349" y="358414"/>
                  <a:pt x="2508295" y="367601"/>
                  <a:pt x="2496845" y="375819"/>
                </a:cubicBezTo>
                <a:cubicBezTo>
                  <a:pt x="2491803" y="390438"/>
                  <a:pt x="2484905" y="405338"/>
                  <a:pt x="2476150" y="420522"/>
                </a:cubicBezTo>
                <a:cubicBezTo>
                  <a:pt x="2467395" y="435704"/>
                  <a:pt x="2457041" y="448449"/>
                  <a:pt x="2445088" y="458755"/>
                </a:cubicBezTo>
                <a:lnTo>
                  <a:pt x="2453226" y="488801"/>
                </a:lnTo>
                <a:lnTo>
                  <a:pt x="2426122" y="504536"/>
                </a:lnTo>
                <a:lnTo>
                  <a:pt x="2422349" y="544435"/>
                </a:lnTo>
                <a:cubicBezTo>
                  <a:pt x="2416888" y="551390"/>
                  <a:pt x="2413057" y="558041"/>
                  <a:pt x="2410856" y="564390"/>
                </a:cubicBezTo>
                <a:cubicBezTo>
                  <a:pt x="2408654" y="570739"/>
                  <a:pt x="2404089" y="575492"/>
                  <a:pt x="2397157" y="578648"/>
                </a:cubicBezTo>
                <a:cubicBezTo>
                  <a:pt x="2395101" y="582647"/>
                  <a:pt x="2394300" y="587908"/>
                  <a:pt x="2394750" y="594431"/>
                </a:cubicBezTo>
                <a:cubicBezTo>
                  <a:pt x="2395201" y="600954"/>
                  <a:pt x="2396297" y="605479"/>
                  <a:pt x="2398040" y="608008"/>
                </a:cubicBezTo>
                <a:cubicBezTo>
                  <a:pt x="2399760" y="611602"/>
                  <a:pt x="2401898" y="613176"/>
                  <a:pt x="2404456" y="612732"/>
                </a:cubicBezTo>
                <a:cubicBezTo>
                  <a:pt x="2407013" y="612287"/>
                  <a:pt x="2408503" y="611056"/>
                  <a:pt x="2408922" y="609037"/>
                </a:cubicBezTo>
                <a:cubicBezTo>
                  <a:pt x="2402545" y="597456"/>
                  <a:pt x="2404611" y="588502"/>
                  <a:pt x="2415121" y="582177"/>
                </a:cubicBezTo>
                <a:cubicBezTo>
                  <a:pt x="2425631" y="575851"/>
                  <a:pt x="2434608" y="571210"/>
                  <a:pt x="2442054" y="568255"/>
                </a:cubicBezTo>
                <a:lnTo>
                  <a:pt x="2447199" y="513848"/>
                </a:lnTo>
                <a:lnTo>
                  <a:pt x="2450826" y="514191"/>
                </a:lnTo>
                <a:cubicBezTo>
                  <a:pt x="2453224" y="510606"/>
                  <a:pt x="2454984" y="506502"/>
                  <a:pt x="2456107" y="501881"/>
                </a:cubicBezTo>
                <a:cubicBezTo>
                  <a:pt x="2457230" y="497260"/>
                  <a:pt x="2456270" y="492901"/>
                  <a:pt x="2453226" y="488801"/>
                </a:cubicBezTo>
                <a:cubicBezTo>
                  <a:pt x="2464245" y="480313"/>
                  <a:pt x="2473061" y="470930"/>
                  <a:pt x="2479675" y="460653"/>
                </a:cubicBezTo>
                <a:cubicBezTo>
                  <a:pt x="2486289" y="450376"/>
                  <a:pt x="2495018" y="441900"/>
                  <a:pt x="2505866" y="435225"/>
                </a:cubicBezTo>
                <a:cubicBezTo>
                  <a:pt x="2495035" y="422384"/>
                  <a:pt x="2492495" y="413757"/>
                  <a:pt x="2498249" y="409345"/>
                </a:cubicBezTo>
                <a:cubicBezTo>
                  <a:pt x="2504003" y="404933"/>
                  <a:pt x="2514073" y="398414"/>
                  <a:pt x="2528460" y="389787"/>
                </a:cubicBezTo>
                <a:cubicBezTo>
                  <a:pt x="2537618" y="380817"/>
                  <a:pt x="2545486" y="363721"/>
                  <a:pt x="2552065" y="338497"/>
                </a:cubicBezTo>
                <a:cubicBezTo>
                  <a:pt x="2558644" y="313274"/>
                  <a:pt x="2567503" y="295356"/>
                  <a:pt x="2578647" y="284745"/>
                </a:cubicBezTo>
                <a:cubicBezTo>
                  <a:pt x="2582507" y="283433"/>
                  <a:pt x="2586011" y="283459"/>
                  <a:pt x="2589161" y="284825"/>
                </a:cubicBezTo>
                <a:cubicBezTo>
                  <a:pt x="2592310" y="286189"/>
                  <a:pt x="2594736" y="287943"/>
                  <a:pt x="2596440" y="290087"/>
                </a:cubicBezTo>
                <a:cubicBezTo>
                  <a:pt x="2603733" y="300841"/>
                  <a:pt x="2604281" y="312785"/>
                  <a:pt x="2598083" y="325923"/>
                </a:cubicBezTo>
                <a:cubicBezTo>
                  <a:pt x="2591886" y="339060"/>
                  <a:pt x="2584444" y="348421"/>
                  <a:pt x="2575759" y="354004"/>
                </a:cubicBezTo>
                <a:cubicBezTo>
                  <a:pt x="2564936" y="376539"/>
                  <a:pt x="2555581" y="398069"/>
                  <a:pt x="2547694" y="418595"/>
                </a:cubicBezTo>
                <a:cubicBezTo>
                  <a:pt x="2539806" y="439120"/>
                  <a:pt x="2530538" y="459743"/>
                  <a:pt x="2519887" y="480465"/>
                </a:cubicBezTo>
                <a:cubicBezTo>
                  <a:pt x="2522882" y="484256"/>
                  <a:pt x="2523202" y="487335"/>
                  <a:pt x="2520843" y="489705"/>
                </a:cubicBezTo>
                <a:cubicBezTo>
                  <a:pt x="2518484" y="492073"/>
                  <a:pt x="2515176" y="494810"/>
                  <a:pt x="2510917" y="497915"/>
                </a:cubicBezTo>
                <a:cubicBezTo>
                  <a:pt x="2507092" y="501289"/>
                  <a:pt x="2505553" y="504651"/>
                  <a:pt x="2506305" y="508000"/>
                </a:cubicBezTo>
                <a:cubicBezTo>
                  <a:pt x="2507056" y="511349"/>
                  <a:pt x="2509231" y="514147"/>
                  <a:pt x="2512830" y="516394"/>
                </a:cubicBezTo>
                <a:cubicBezTo>
                  <a:pt x="2506634" y="521450"/>
                  <a:pt x="2501075" y="527024"/>
                  <a:pt x="2496153" y="533115"/>
                </a:cubicBezTo>
                <a:cubicBezTo>
                  <a:pt x="2491231" y="539206"/>
                  <a:pt x="2488393" y="545037"/>
                  <a:pt x="2487638" y="550608"/>
                </a:cubicBezTo>
                <a:lnTo>
                  <a:pt x="2470728" y="574626"/>
                </a:lnTo>
                <a:cubicBezTo>
                  <a:pt x="2475318" y="582531"/>
                  <a:pt x="2476777" y="589683"/>
                  <a:pt x="2475104" y="596082"/>
                </a:cubicBezTo>
                <a:cubicBezTo>
                  <a:pt x="2473432" y="602481"/>
                  <a:pt x="2469621" y="607305"/>
                  <a:pt x="2463672" y="610554"/>
                </a:cubicBezTo>
                <a:cubicBezTo>
                  <a:pt x="2476075" y="610812"/>
                  <a:pt x="2492331" y="611434"/>
                  <a:pt x="2512442" y="612421"/>
                </a:cubicBezTo>
                <a:cubicBezTo>
                  <a:pt x="2532553" y="613407"/>
                  <a:pt x="2547388" y="619384"/>
                  <a:pt x="2556948" y="630352"/>
                </a:cubicBezTo>
                <a:cubicBezTo>
                  <a:pt x="2561668" y="638498"/>
                  <a:pt x="2563688" y="646161"/>
                  <a:pt x="2563010" y="653339"/>
                </a:cubicBezTo>
                <a:cubicBezTo>
                  <a:pt x="2562331" y="660518"/>
                  <a:pt x="2559167" y="664946"/>
                  <a:pt x="2553519" y="666623"/>
                </a:cubicBezTo>
                <a:cubicBezTo>
                  <a:pt x="2552942" y="668703"/>
                  <a:pt x="2551598" y="671626"/>
                  <a:pt x="2549488" y="675391"/>
                </a:cubicBezTo>
                <a:cubicBezTo>
                  <a:pt x="2547379" y="679156"/>
                  <a:pt x="2546942" y="682165"/>
                  <a:pt x="2548177" y="684416"/>
                </a:cubicBezTo>
                <a:lnTo>
                  <a:pt x="2559745" y="678191"/>
                </a:lnTo>
                <a:lnTo>
                  <a:pt x="2610327" y="646378"/>
                </a:lnTo>
                <a:lnTo>
                  <a:pt x="2619982" y="621674"/>
                </a:lnTo>
                <a:cubicBezTo>
                  <a:pt x="2617136" y="616297"/>
                  <a:pt x="2616860" y="612763"/>
                  <a:pt x="2619154" y="611074"/>
                </a:cubicBezTo>
                <a:cubicBezTo>
                  <a:pt x="2621448" y="609385"/>
                  <a:pt x="2624714" y="607101"/>
                  <a:pt x="2628951" y="604223"/>
                </a:cubicBezTo>
                <a:cubicBezTo>
                  <a:pt x="2630949" y="600830"/>
                  <a:pt x="2631523" y="597987"/>
                  <a:pt x="2630672" y="595695"/>
                </a:cubicBezTo>
                <a:cubicBezTo>
                  <a:pt x="2629821" y="593403"/>
                  <a:pt x="2628495" y="591296"/>
                  <a:pt x="2626696" y="589372"/>
                </a:cubicBezTo>
                <a:cubicBezTo>
                  <a:pt x="2638332" y="579188"/>
                  <a:pt x="2649148" y="568013"/>
                  <a:pt x="2659142" y="555845"/>
                </a:cubicBezTo>
                <a:cubicBezTo>
                  <a:pt x="2669136" y="543676"/>
                  <a:pt x="2679952" y="532500"/>
                  <a:pt x="2691589" y="522317"/>
                </a:cubicBezTo>
                <a:cubicBezTo>
                  <a:pt x="2696946" y="505974"/>
                  <a:pt x="2705370" y="491064"/>
                  <a:pt x="2716860" y="477589"/>
                </a:cubicBezTo>
                <a:cubicBezTo>
                  <a:pt x="2728350" y="464114"/>
                  <a:pt x="2741786" y="454253"/>
                  <a:pt x="2757168" y="448007"/>
                </a:cubicBezTo>
                <a:lnTo>
                  <a:pt x="2755256" y="429528"/>
                </a:lnTo>
                <a:cubicBezTo>
                  <a:pt x="2754114" y="423854"/>
                  <a:pt x="2755219" y="418622"/>
                  <a:pt x="2758569" y="413831"/>
                </a:cubicBezTo>
                <a:cubicBezTo>
                  <a:pt x="2761919" y="409039"/>
                  <a:pt x="2766565" y="405057"/>
                  <a:pt x="2772507" y="401883"/>
                </a:cubicBezTo>
                <a:cubicBezTo>
                  <a:pt x="2781190" y="387455"/>
                  <a:pt x="2788673" y="385723"/>
                  <a:pt x="2794956" y="396686"/>
                </a:cubicBezTo>
                <a:cubicBezTo>
                  <a:pt x="2801924" y="404435"/>
                  <a:pt x="2805966" y="411679"/>
                  <a:pt x="2807082" y="418418"/>
                </a:cubicBezTo>
                <a:cubicBezTo>
                  <a:pt x="2808198" y="425156"/>
                  <a:pt x="2803994" y="432535"/>
                  <a:pt x="2794468" y="440555"/>
                </a:cubicBezTo>
                <a:cubicBezTo>
                  <a:pt x="2786818" y="446464"/>
                  <a:pt x="2777132" y="456985"/>
                  <a:pt x="2765409" y="472116"/>
                </a:cubicBezTo>
                <a:cubicBezTo>
                  <a:pt x="2753687" y="487246"/>
                  <a:pt x="2750091" y="501087"/>
                  <a:pt x="2754621" y="513638"/>
                </a:cubicBezTo>
                <a:cubicBezTo>
                  <a:pt x="2751546" y="524402"/>
                  <a:pt x="2744943" y="541008"/>
                  <a:pt x="2734815" y="563456"/>
                </a:cubicBezTo>
                <a:cubicBezTo>
                  <a:pt x="2724688" y="585905"/>
                  <a:pt x="2713466" y="602989"/>
                  <a:pt x="2701150" y="614709"/>
                </a:cubicBezTo>
                <a:cubicBezTo>
                  <a:pt x="2705699" y="620629"/>
                  <a:pt x="2706933" y="625321"/>
                  <a:pt x="2704852" y="628783"/>
                </a:cubicBezTo>
                <a:cubicBezTo>
                  <a:pt x="2702771" y="632246"/>
                  <a:pt x="2699642" y="634695"/>
                  <a:pt x="2695466" y="636129"/>
                </a:cubicBezTo>
                <a:cubicBezTo>
                  <a:pt x="2689026" y="642154"/>
                  <a:pt x="2688881" y="651746"/>
                  <a:pt x="2695032" y="664907"/>
                </a:cubicBezTo>
                <a:cubicBezTo>
                  <a:pt x="2701183" y="678069"/>
                  <a:pt x="2705658" y="687183"/>
                  <a:pt x="2708458" y="692251"/>
                </a:cubicBezTo>
                <a:cubicBezTo>
                  <a:pt x="2699271" y="703124"/>
                  <a:pt x="2684082" y="726695"/>
                  <a:pt x="2662888" y="762964"/>
                </a:cubicBezTo>
                <a:cubicBezTo>
                  <a:pt x="2641695" y="799233"/>
                  <a:pt x="2632854" y="823404"/>
                  <a:pt x="2636363" y="835477"/>
                </a:cubicBezTo>
                <a:lnTo>
                  <a:pt x="2604945" y="858123"/>
                </a:lnTo>
                <a:cubicBezTo>
                  <a:pt x="2598414" y="868332"/>
                  <a:pt x="2592153" y="878109"/>
                  <a:pt x="2586161" y="887453"/>
                </a:cubicBezTo>
                <a:cubicBezTo>
                  <a:pt x="2580169" y="896798"/>
                  <a:pt x="2574815" y="906661"/>
                  <a:pt x="2570098" y="917041"/>
                </a:cubicBezTo>
                <a:lnTo>
                  <a:pt x="2572696" y="928265"/>
                </a:lnTo>
                <a:cubicBezTo>
                  <a:pt x="2584500" y="926790"/>
                  <a:pt x="2594087" y="917327"/>
                  <a:pt x="2601455" y="899878"/>
                </a:cubicBezTo>
                <a:cubicBezTo>
                  <a:pt x="2608822" y="882430"/>
                  <a:pt x="2619315" y="873053"/>
                  <a:pt x="2632933" y="871748"/>
                </a:cubicBezTo>
                <a:cubicBezTo>
                  <a:pt x="2639640" y="871773"/>
                  <a:pt x="2648332" y="870155"/>
                  <a:pt x="2659009" y="866894"/>
                </a:cubicBezTo>
                <a:lnTo>
                  <a:pt x="2634648" y="853612"/>
                </a:lnTo>
                <a:lnTo>
                  <a:pt x="2646215" y="847387"/>
                </a:lnTo>
                <a:cubicBezTo>
                  <a:pt x="2651895" y="844569"/>
                  <a:pt x="2656637" y="844408"/>
                  <a:pt x="2660442" y="846902"/>
                </a:cubicBezTo>
                <a:cubicBezTo>
                  <a:pt x="2664246" y="849396"/>
                  <a:pt x="2667740" y="852777"/>
                  <a:pt x="2670919" y="857041"/>
                </a:cubicBezTo>
                <a:cubicBezTo>
                  <a:pt x="2675198" y="852109"/>
                  <a:pt x="2678980" y="847587"/>
                  <a:pt x="2682266" y="843476"/>
                </a:cubicBezTo>
                <a:cubicBezTo>
                  <a:pt x="2685551" y="839365"/>
                  <a:pt x="2687520" y="834672"/>
                  <a:pt x="2688171" y="829397"/>
                </a:cubicBezTo>
                <a:cubicBezTo>
                  <a:pt x="2691943" y="825789"/>
                  <a:pt x="2694753" y="820261"/>
                  <a:pt x="2696601" y="812811"/>
                </a:cubicBezTo>
                <a:cubicBezTo>
                  <a:pt x="2698449" y="805361"/>
                  <a:pt x="2700524" y="797934"/>
                  <a:pt x="2702825" y="790527"/>
                </a:cubicBezTo>
                <a:cubicBezTo>
                  <a:pt x="2691396" y="788836"/>
                  <a:pt x="2682295" y="781877"/>
                  <a:pt x="2675522" y="769648"/>
                </a:cubicBezTo>
                <a:cubicBezTo>
                  <a:pt x="2687695" y="763479"/>
                  <a:pt x="2694769" y="753169"/>
                  <a:pt x="2696745" y="738718"/>
                </a:cubicBezTo>
                <a:lnTo>
                  <a:pt x="2732330" y="749402"/>
                </a:lnTo>
                <a:cubicBezTo>
                  <a:pt x="2726753" y="754364"/>
                  <a:pt x="2722762" y="759476"/>
                  <a:pt x="2720359" y="764739"/>
                </a:cubicBezTo>
                <a:cubicBezTo>
                  <a:pt x="2717955" y="770001"/>
                  <a:pt x="2714871" y="775198"/>
                  <a:pt x="2711108" y="780331"/>
                </a:cubicBezTo>
                <a:lnTo>
                  <a:pt x="2724588" y="792585"/>
                </a:lnTo>
                <a:cubicBezTo>
                  <a:pt x="2731842" y="793271"/>
                  <a:pt x="2735126" y="797241"/>
                  <a:pt x="2734441" y="804494"/>
                </a:cubicBezTo>
                <a:cubicBezTo>
                  <a:pt x="2733445" y="811796"/>
                  <a:pt x="2730658" y="818699"/>
                  <a:pt x="2726078" y="825204"/>
                </a:cubicBezTo>
                <a:cubicBezTo>
                  <a:pt x="2721498" y="831709"/>
                  <a:pt x="2716983" y="837534"/>
                  <a:pt x="2712532" y="842679"/>
                </a:cubicBezTo>
                <a:cubicBezTo>
                  <a:pt x="2718057" y="844726"/>
                  <a:pt x="2723893" y="845887"/>
                  <a:pt x="2730043" y="846163"/>
                </a:cubicBezTo>
                <a:cubicBezTo>
                  <a:pt x="2736193" y="846441"/>
                  <a:pt x="2741123" y="847516"/>
                  <a:pt x="2744834" y="849392"/>
                </a:cubicBezTo>
                <a:cubicBezTo>
                  <a:pt x="2746907" y="855687"/>
                  <a:pt x="2743595" y="863303"/>
                  <a:pt x="2734897" y="872240"/>
                </a:cubicBezTo>
                <a:cubicBezTo>
                  <a:pt x="2726199" y="881176"/>
                  <a:pt x="2718353" y="888363"/>
                  <a:pt x="2711359" y="893801"/>
                </a:cubicBezTo>
                <a:cubicBezTo>
                  <a:pt x="2710493" y="901343"/>
                  <a:pt x="2708353" y="907851"/>
                  <a:pt x="2704938" y="913323"/>
                </a:cubicBezTo>
                <a:cubicBezTo>
                  <a:pt x="2701523" y="918793"/>
                  <a:pt x="2697913" y="921502"/>
                  <a:pt x="2694106" y="921447"/>
                </a:cubicBezTo>
                <a:lnTo>
                  <a:pt x="2673570" y="945122"/>
                </a:lnTo>
                <a:lnTo>
                  <a:pt x="2670484" y="977767"/>
                </a:lnTo>
                <a:lnTo>
                  <a:pt x="2682394" y="967914"/>
                </a:lnTo>
                <a:lnTo>
                  <a:pt x="2699646" y="940268"/>
                </a:lnTo>
                <a:cubicBezTo>
                  <a:pt x="2701953" y="936827"/>
                  <a:pt x="2704628" y="934336"/>
                  <a:pt x="2707672" y="932793"/>
                </a:cubicBezTo>
                <a:cubicBezTo>
                  <a:pt x="2710715" y="931251"/>
                  <a:pt x="2713219" y="930573"/>
                  <a:pt x="2715183" y="930758"/>
                </a:cubicBezTo>
                <a:cubicBezTo>
                  <a:pt x="2714688" y="932771"/>
                  <a:pt x="2713179" y="935830"/>
                  <a:pt x="2710656" y="939937"/>
                </a:cubicBezTo>
                <a:cubicBezTo>
                  <a:pt x="2708133" y="944045"/>
                  <a:pt x="2706538" y="948010"/>
                  <a:pt x="2705872" y="951835"/>
                </a:cubicBezTo>
                <a:cubicBezTo>
                  <a:pt x="2709174" y="962060"/>
                  <a:pt x="2703194" y="973692"/>
                  <a:pt x="2687933" y="986735"/>
                </a:cubicBezTo>
                <a:cubicBezTo>
                  <a:pt x="2672671" y="999778"/>
                  <a:pt x="2666692" y="1011411"/>
                  <a:pt x="2669995" y="1021634"/>
                </a:cubicBezTo>
                <a:lnTo>
                  <a:pt x="2653086" y="1045653"/>
                </a:lnTo>
                <a:cubicBezTo>
                  <a:pt x="2651739" y="1053455"/>
                  <a:pt x="2648406" y="1062898"/>
                  <a:pt x="2643088" y="1073984"/>
                </a:cubicBezTo>
                <a:cubicBezTo>
                  <a:pt x="2651653" y="1065645"/>
                  <a:pt x="2659851" y="1056357"/>
                  <a:pt x="2667680" y="1046118"/>
                </a:cubicBezTo>
                <a:cubicBezTo>
                  <a:pt x="2675510" y="1035880"/>
                  <a:pt x="2680252" y="1024434"/>
                  <a:pt x="2681905" y="1011783"/>
                </a:cubicBezTo>
                <a:lnTo>
                  <a:pt x="2699712" y="1020451"/>
                </a:lnTo>
                <a:lnTo>
                  <a:pt x="2824341" y="842802"/>
                </a:lnTo>
                <a:cubicBezTo>
                  <a:pt x="2833456" y="834286"/>
                  <a:pt x="2840553" y="825350"/>
                  <a:pt x="2845631" y="815996"/>
                </a:cubicBezTo>
                <a:cubicBezTo>
                  <a:pt x="2850708" y="806640"/>
                  <a:pt x="2858626" y="798698"/>
                  <a:pt x="2869383" y="792167"/>
                </a:cubicBezTo>
                <a:cubicBezTo>
                  <a:pt x="2870070" y="786513"/>
                  <a:pt x="2872139" y="780763"/>
                  <a:pt x="2875589" y="774913"/>
                </a:cubicBezTo>
                <a:cubicBezTo>
                  <a:pt x="2879039" y="769064"/>
                  <a:pt x="2882835" y="764391"/>
                  <a:pt x="2886978" y="760894"/>
                </a:cubicBezTo>
                <a:lnTo>
                  <a:pt x="2903888" y="736876"/>
                </a:lnTo>
                <a:cubicBezTo>
                  <a:pt x="2908167" y="733545"/>
                  <a:pt x="2913246" y="731433"/>
                  <a:pt x="2919125" y="730540"/>
                </a:cubicBezTo>
                <a:cubicBezTo>
                  <a:pt x="2925003" y="729648"/>
                  <a:pt x="2929825" y="730256"/>
                  <a:pt x="2933590" y="732365"/>
                </a:cubicBezTo>
                <a:cubicBezTo>
                  <a:pt x="2934568" y="741378"/>
                  <a:pt x="2926377" y="760274"/>
                  <a:pt x="2909018" y="789053"/>
                </a:cubicBezTo>
                <a:cubicBezTo>
                  <a:pt x="2891658" y="817832"/>
                  <a:pt x="2877942" y="837120"/>
                  <a:pt x="2867866" y="846917"/>
                </a:cubicBezTo>
                <a:lnTo>
                  <a:pt x="2871494" y="847260"/>
                </a:lnTo>
                <a:cubicBezTo>
                  <a:pt x="2876359" y="853057"/>
                  <a:pt x="2878772" y="858165"/>
                  <a:pt x="2878735" y="862583"/>
                </a:cubicBezTo>
                <a:cubicBezTo>
                  <a:pt x="2878699" y="867001"/>
                  <a:pt x="2876580" y="871680"/>
                  <a:pt x="2872377" y="876620"/>
                </a:cubicBezTo>
                <a:cubicBezTo>
                  <a:pt x="2865242" y="903697"/>
                  <a:pt x="2854394" y="931338"/>
                  <a:pt x="2839835" y="959543"/>
                </a:cubicBezTo>
                <a:cubicBezTo>
                  <a:pt x="2825274" y="987747"/>
                  <a:pt x="2812613" y="1015217"/>
                  <a:pt x="2801851" y="1041951"/>
                </a:cubicBezTo>
                <a:cubicBezTo>
                  <a:pt x="2804773" y="1047335"/>
                  <a:pt x="2804898" y="1050854"/>
                  <a:pt x="2802226" y="1052508"/>
                </a:cubicBezTo>
                <a:cubicBezTo>
                  <a:pt x="2799554" y="1054161"/>
                  <a:pt x="2795230" y="1056345"/>
                  <a:pt x="2789255" y="1059058"/>
                </a:cubicBezTo>
                <a:cubicBezTo>
                  <a:pt x="2788596" y="1062808"/>
                  <a:pt x="2787979" y="1066103"/>
                  <a:pt x="2787405" y="1068947"/>
                </a:cubicBezTo>
                <a:cubicBezTo>
                  <a:pt x="2786832" y="1071790"/>
                  <a:pt x="2788200" y="1073444"/>
                  <a:pt x="2791511" y="1073910"/>
                </a:cubicBezTo>
                <a:cubicBezTo>
                  <a:pt x="2788301" y="1079629"/>
                  <a:pt x="2783852" y="1086375"/>
                  <a:pt x="2778161" y="1094147"/>
                </a:cubicBezTo>
                <a:cubicBezTo>
                  <a:pt x="2772471" y="1101920"/>
                  <a:pt x="2770827" y="1108016"/>
                  <a:pt x="2773229" y="1112436"/>
                </a:cubicBezTo>
                <a:lnTo>
                  <a:pt x="2797050" y="1092731"/>
                </a:lnTo>
                <a:cubicBezTo>
                  <a:pt x="2801171" y="1089461"/>
                  <a:pt x="2803932" y="1086063"/>
                  <a:pt x="2805333" y="1082536"/>
                </a:cubicBezTo>
                <a:cubicBezTo>
                  <a:pt x="2806735" y="1079008"/>
                  <a:pt x="2805868" y="1075267"/>
                  <a:pt x="2802735" y="1071311"/>
                </a:cubicBezTo>
                <a:cubicBezTo>
                  <a:pt x="2806954" y="1067821"/>
                  <a:pt x="2811505" y="1063220"/>
                  <a:pt x="2816391" y="1057507"/>
                </a:cubicBezTo>
                <a:cubicBezTo>
                  <a:pt x="2821277" y="1051793"/>
                  <a:pt x="2825008" y="1046199"/>
                  <a:pt x="2827584" y="1040725"/>
                </a:cubicBezTo>
                <a:lnTo>
                  <a:pt x="2862774" y="978180"/>
                </a:lnTo>
                <a:lnTo>
                  <a:pt x="2886252" y="962102"/>
                </a:lnTo>
                <a:cubicBezTo>
                  <a:pt x="2890539" y="958695"/>
                  <a:pt x="2893961" y="954749"/>
                  <a:pt x="2896520" y="950264"/>
                </a:cubicBezTo>
                <a:cubicBezTo>
                  <a:pt x="2899078" y="945779"/>
                  <a:pt x="2898874" y="941491"/>
                  <a:pt x="2895907" y="937397"/>
                </a:cubicBezTo>
                <a:lnTo>
                  <a:pt x="2913159" y="909752"/>
                </a:lnTo>
                <a:cubicBezTo>
                  <a:pt x="2912488" y="897491"/>
                  <a:pt x="2917087" y="887557"/>
                  <a:pt x="2926956" y="879951"/>
                </a:cubicBezTo>
                <a:cubicBezTo>
                  <a:pt x="2936823" y="872345"/>
                  <a:pt x="2941422" y="862411"/>
                  <a:pt x="2940752" y="850149"/>
                </a:cubicBezTo>
                <a:lnTo>
                  <a:pt x="2991677" y="814708"/>
                </a:lnTo>
                <a:cubicBezTo>
                  <a:pt x="2999787" y="825692"/>
                  <a:pt x="3003664" y="833072"/>
                  <a:pt x="3003307" y="836850"/>
                </a:cubicBezTo>
                <a:cubicBezTo>
                  <a:pt x="3002949" y="840629"/>
                  <a:pt x="2997930" y="845338"/>
                  <a:pt x="2988248" y="850980"/>
                </a:cubicBezTo>
                <a:cubicBezTo>
                  <a:pt x="2994160" y="861831"/>
                  <a:pt x="2993280" y="869525"/>
                  <a:pt x="2985608" y="874060"/>
                </a:cubicBezTo>
                <a:cubicBezTo>
                  <a:pt x="2977937" y="878596"/>
                  <a:pt x="2976235" y="885296"/>
                  <a:pt x="2980505" y="894162"/>
                </a:cubicBezTo>
                <a:cubicBezTo>
                  <a:pt x="2973189" y="903001"/>
                  <a:pt x="2964614" y="917896"/>
                  <a:pt x="2954780" y="938847"/>
                </a:cubicBezTo>
                <a:cubicBezTo>
                  <a:pt x="2944946" y="959799"/>
                  <a:pt x="2940991" y="974216"/>
                  <a:pt x="2942914" y="982098"/>
                </a:cubicBezTo>
                <a:lnTo>
                  <a:pt x="2907381" y="1048270"/>
                </a:lnTo>
                <a:cubicBezTo>
                  <a:pt x="2914067" y="1058203"/>
                  <a:pt x="2917081" y="1068246"/>
                  <a:pt x="2916426" y="1078401"/>
                </a:cubicBezTo>
                <a:cubicBezTo>
                  <a:pt x="2915771" y="1088555"/>
                  <a:pt x="2909717" y="1097742"/>
                  <a:pt x="2898267" y="1105961"/>
                </a:cubicBezTo>
                <a:cubicBezTo>
                  <a:pt x="2893226" y="1120579"/>
                  <a:pt x="2886327" y="1135480"/>
                  <a:pt x="2877572" y="1150663"/>
                </a:cubicBezTo>
                <a:cubicBezTo>
                  <a:pt x="2868817" y="1165846"/>
                  <a:pt x="2858464" y="1178591"/>
                  <a:pt x="2846511" y="1188896"/>
                </a:cubicBezTo>
                <a:lnTo>
                  <a:pt x="2854648" y="1218943"/>
                </a:lnTo>
                <a:lnTo>
                  <a:pt x="2827544" y="1234677"/>
                </a:lnTo>
                <a:lnTo>
                  <a:pt x="2823772" y="1274576"/>
                </a:lnTo>
                <a:cubicBezTo>
                  <a:pt x="2818311" y="1281531"/>
                  <a:pt x="2814479" y="1288183"/>
                  <a:pt x="2812278" y="1294532"/>
                </a:cubicBezTo>
                <a:cubicBezTo>
                  <a:pt x="2810077" y="1300881"/>
                  <a:pt x="2805511" y="1305633"/>
                  <a:pt x="2798579" y="1308790"/>
                </a:cubicBezTo>
                <a:cubicBezTo>
                  <a:pt x="2796524" y="1312788"/>
                  <a:pt x="2795722" y="1318050"/>
                  <a:pt x="2796172" y="1324572"/>
                </a:cubicBezTo>
                <a:cubicBezTo>
                  <a:pt x="2796623" y="1331096"/>
                  <a:pt x="2797720" y="1335621"/>
                  <a:pt x="2799462" y="1338149"/>
                </a:cubicBezTo>
                <a:cubicBezTo>
                  <a:pt x="2801182" y="1341743"/>
                  <a:pt x="2803320" y="1343317"/>
                  <a:pt x="2805878" y="1342873"/>
                </a:cubicBezTo>
                <a:cubicBezTo>
                  <a:pt x="2808435" y="1342429"/>
                  <a:pt x="2809925" y="1341198"/>
                  <a:pt x="2810344" y="1339178"/>
                </a:cubicBezTo>
                <a:cubicBezTo>
                  <a:pt x="2803968" y="1327598"/>
                  <a:pt x="2806034" y="1318643"/>
                  <a:pt x="2816544" y="1312319"/>
                </a:cubicBezTo>
                <a:cubicBezTo>
                  <a:pt x="2827053" y="1305993"/>
                  <a:pt x="2836031" y="1301352"/>
                  <a:pt x="2843477" y="1298397"/>
                </a:cubicBezTo>
                <a:lnTo>
                  <a:pt x="2848621" y="1243990"/>
                </a:lnTo>
                <a:lnTo>
                  <a:pt x="2852248" y="1244333"/>
                </a:lnTo>
                <a:cubicBezTo>
                  <a:pt x="2854646" y="1240747"/>
                  <a:pt x="2856406" y="1236644"/>
                  <a:pt x="2857529" y="1232023"/>
                </a:cubicBezTo>
                <a:cubicBezTo>
                  <a:pt x="2858652" y="1227402"/>
                  <a:pt x="2857692" y="1223042"/>
                  <a:pt x="2854648" y="1218943"/>
                </a:cubicBezTo>
                <a:cubicBezTo>
                  <a:pt x="2865667" y="1210454"/>
                  <a:pt x="2874484" y="1201072"/>
                  <a:pt x="2881097" y="1190794"/>
                </a:cubicBezTo>
                <a:cubicBezTo>
                  <a:pt x="2887711" y="1180517"/>
                  <a:pt x="2896441" y="1172041"/>
                  <a:pt x="2907288" y="1165367"/>
                </a:cubicBezTo>
                <a:cubicBezTo>
                  <a:pt x="2896457" y="1152525"/>
                  <a:pt x="2893918" y="1143899"/>
                  <a:pt x="2899671" y="1139487"/>
                </a:cubicBezTo>
                <a:cubicBezTo>
                  <a:pt x="2905425" y="1135075"/>
                  <a:pt x="2915496" y="1128556"/>
                  <a:pt x="2929883" y="1119929"/>
                </a:cubicBezTo>
                <a:cubicBezTo>
                  <a:pt x="2939041" y="1110959"/>
                  <a:pt x="2946909" y="1093863"/>
                  <a:pt x="2953487" y="1068639"/>
                </a:cubicBezTo>
                <a:cubicBezTo>
                  <a:pt x="2960066" y="1043415"/>
                  <a:pt x="2968926" y="1025498"/>
                  <a:pt x="2980069" y="1014887"/>
                </a:cubicBezTo>
                <a:cubicBezTo>
                  <a:pt x="2983930" y="1013575"/>
                  <a:pt x="2987434" y="1013601"/>
                  <a:pt x="2990583" y="1014967"/>
                </a:cubicBezTo>
                <a:cubicBezTo>
                  <a:pt x="2993733" y="1016331"/>
                  <a:pt x="2996158" y="1018085"/>
                  <a:pt x="2997862" y="1020229"/>
                </a:cubicBezTo>
                <a:cubicBezTo>
                  <a:pt x="3005155" y="1030982"/>
                  <a:pt x="3005703" y="1042927"/>
                  <a:pt x="2999505" y="1056065"/>
                </a:cubicBezTo>
                <a:cubicBezTo>
                  <a:pt x="2993308" y="1069202"/>
                  <a:pt x="2985866" y="1078563"/>
                  <a:pt x="2977181" y="1084145"/>
                </a:cubicBezTo>
                <a:cubicBezTo>
                  <a:pt x="2966359" y="1106681"/>
                  <a:pt x="2957003" y="1128211"/>
                  <a:pt x="2949116" y="1148736"/>
                </a:cubicBezTo>
                <a:cubicBezTo>
                  <a:pt x="2941228" y="1169262"/>
                  <a:pt x="2931960" y="1189885"/>
                  <a:pt x="2921309" y="1210607"/>
                </a:cubicBezTo>
                <a:cubicBezTo>
                  <a:pt x="2924305" y="1214397"/>
                  <a:pt x="2924624" y="1217477"/>
                  <a:pt x="2922266" y="1219847"/>
                </a:cubicBezTo>
                <a:cubicBezTo>
                  <a:pt x="2919906" y="1222215"/>
                  <a:pt x="2916598" y="1224952"/>
                  <a:pt x="2912340" y="1228057"/>
                </a:cubicBezTo>
                <a:cubicBezTo>
                  <a:pt x="2908514" y="1231431"/>
                  <a:pt x="2906976" y="1234793"/>
                  <a:pt x="2907727" y="1238141"/>
                </a:cubicBezTo>
                <a:cubicBezTo>
                  <a:pt x="2908478" y="1241491"/>
                  <a:pt x="2910653" y="1244289"/>
                  <a:pt x="2914253" y="1246536"/>
                </a:cubicBezTo>
                <a:cubicBezTo>
                  <a:pt x="2908056" y="1251592"/>
                  <a:pt x="2902497" y="1257165"/>
                  <a:pt x="2897576" y="1263256"/>
                </a:cubicBezTo>
                <a:cubicBezTo>
                  <a:pt x="2892654" y="1269348"/>
                  <a:pt x="2889815" y="1275179"/>
                  <a:pt x="2889060" y="1280749"/>
                </a:cubicBezTo>
                <a:lnTo>
                  <a:pt x="2872150" y="1304767"/>
                </a:lnTo>
                <a:cubicBezTo>
                  <a:pt x="2876741" y="1312672"/>
                  <a:pt x="2878199" y="1319825"/>
                  <a:pt x="2876526" y="1326223"/>
                </a:cubicBezTo>
                <a:cubicBezTo>
                  <a:pt x="2874854" y="1332623"/>
                  <a:pt x="2871043" y="1337446"/>
                  <a:pt x="2865094" y="1340696"/>
                </a:cubicBezTo>
                <a:cubicBezTo>
                  <a:pt x="2877497" y="1340953"/>
                  <a:pt x="2893754" y="1341575"/>
                  <a:pt x="2913864" y="1342563"/>
                </a:cubicBezTo>
                <a:cubicBezTo>
                  <a:pt x="2933975" y="1343549"/>
                  <a:pt x="2948811" y="1349526"/>
                  <a:pt x="2958371" y="1360494"/>
                </a:cubicBezTo>
                <a:cubicBezTo>
                  <a:pt x="2963090" y="1368640"/>
                  <a:pt x="2965111" y="1376302"/>
                  <a:pt x="2964432" y="1383481"/>
                </a:cubicBezTo>
                <a:cubicBezTo>
                  <a:pt x="2963753" y="1390660"/>
                  <a:pt x="2960589" y="1395088"/>
                  <a:pt x="2954941" y="1396765"/>
                </a:cubicBezTo>
                <a:cubicBezTo>
                  <a:pt x="2954364" y="1398845"/>
                  <a:pt x="2953020" y="1401767"/>
                  <a:pt x="2950910" y="1405532"/>
                </a:cubicBezTo>
                <a:cubicBezTo>
                  <a:pt x="2948801" y="1409298"/>
                  <a:pt x="2948364" y="1412307"/>
                  <a:pt x="2949600" y="1414558"/>
                </a:cubicBezTo>
                <a:lnTo>
                  <a:pt x="2961167" y="1408332"/>
                </a:lnTo>
                <a:lnTo>
                  <a:pt x="3011749" y="1376519"/>
                </a:lnTo>
                <a:lnTo>
                  <a:pt x="3021405" y="1351815"/>
                </a:lnTo>
                <a:cubicBezTo>
                  <a:pt x="3018558" y="1346439"/>
                  <a:pt x="3018282" y="1342905"/>
                  <a:pt x="3020577" y="1341215"/>
                </a:cubicBezTo>
                <a:cubicBezTo>
                  <a:pt x="3022871" y="1339527"/>
                  <a:pt x="3026136" y="1337243"/>
                  <a:pt x="3030373" y="1334365"/>
                </a:cubicBezTo>
                <a:cubicBezTo>
                  <a:pt x="3032371" y="1330971"/>
                  <a:pt x="3032945" y="1328129"/>
                  <a:pt x="3032094" y="1325836"/>
                </a:cubicBezTo>
                <a:cubicBezTo>
                  <a:pt x="3031243" y="1323545"/>
                  <a:pt x="3029918" y="1321438"/>
                  <a:pt x="3028118" y="1319514"/>
                </a:cubicBezTo>
                <a:cubicBezTo>
                  <a:pt x="3039754" y="1309330"/>
                  <a:pt x="3050570" y="1298155"/>
                  <a:pt x="3060564" y="1285986"/>
                </a:cubicBezTo>
                <a:cubicBezTo>
                  <a:pt x="3070559" y="1273818"/>
                  <a:pt x="3081375" y="1262641"/>
                  <a:pt x="3093011" y="1252459"/>
                </a:cubicBezTo>
                <a:cubicBezTo>
                  <a:pt x="3098368" y="1236115"/>
                  <a:pt x="3106792" y="1221206"/>
                  <a:pt x="3118282" y="1207731"/>
                </a:cubicBezTo>
                <a:cubicBezTo>
                  <a:pt x="3129773" y="1194256"/>
                  <a:pt x="3143209" y="1184394"/>
                  <a:pt x="3158590" y="1178149"/>
                </a:cubicBezTo>
                <a:lnTo>
                  <a:pt x="3156678" y="1159670"/>
                </a:lnTo>
                <a:cubicBezTo>
                  <a:pt x="3155537" y="1153996"/>
                  <a:pt x="3156641" y="1148764"/>
                  <a:pt x="3159991" y="1143973"/>
                </a:cubicBezTo>
                <a:cubicBezTo>
                  <a:pt x="3163341" y="1139181"/>
                  <a:pt x="3167987" y="1135198"/>
                  <a:pt x="3173930" y="1132025"/>
                </a:cubicBezTo>
                <a:cubicBezTo>
                  <a:pt x="3182612" y="1117597"/>
                  <a:pt x="3190096" y="1115865"/>
                  <a:pt x="3196378" y="1126828"/>
                </a:cubicBezTo>
                <a:cubicBezTo>
                  <a:pt x="3203346" y="1134577"/>
                  <a:pt x="3207388" y="1141821"/>
                  <a:pt x="3208505" y="1148560"/>
                </a:cubicBezTo>
                <a:cubicBezTo>
                  <a:pt x="3209620" y="1155298"/>
                  <a:pt x="3205416" y="1162677"/>
                  <a:pt x="3195890" y="1170697"/>
                </a:cubicBezTo>
                <a:cubicBezTo>
                  <a:pt x="3188241" y="1176606"/>
                  <a:pt x="3178554" y="1187127"/>
                  <a:pt x="3166831" y="1202257"/>
                </a:cubicBezTo>
                <a:cubicBezTo>
                  <a:pt x="3155109" y="1217388"/>
                  <a:pt x="3151513" y="1231229"/>
                  <a:pt x="3156044" y="1243779"/>
                </a:cubicBezTo>
                <a:cubicBezTo>
                  <a:pt x="3152968" y="1254544"/>
                  <a:pt x="3146365" y="1271150"/>
                  <a:pt x="3136237" y="1293598"/>
                </a:cubicBezTo>
                <a:cubicBezTo>
                  <a:pt x="3126110" y="1316047"/>
                  <a:pt x="3114888" y="1333131"/>
                  <a:pt x="3102573" y="1344851"/>
                </a:cubicBezTo>
                <a:cubicBezTo>
                  <a:pt x="3107121" y="1350770"/>
                  <a:pt x="3108355" y="1355462"/>
                  <a:pt x="3106274" y="1358925"/>
                </a:cubicBezTo>
                <a:cubicBezTo>
                  <a:pt x="3104193" y="1362387"/>
                  <a:pt x="3101065" y="1364837"/>
                  <a:pt x="3096888" y="1366271"/>
                </a:cubicBezTo>
                <a:cubicBezTo>
                  <a:pt x="3090448" y="1372295"/>
                  <a:pt x="3090304" y="1381887"/>
                  <a:pt x="3096454" y="1395049"/>
                </a:cubicBezTo>
                <a:cubicBezTo>
                  <a:pt x="3102606" y="1408210"/>
                  <a:pt x="3107081" y="1417325"/>
                  <a:pt x="3109880" y="1422393"/>
                </a:cubicBezTo>
                <a:cubicBezTo>
                  <a:pt x="3100694" y="1433266"/>
                  <a:pt x="3085505" y="1456836"/>
                  <a:pt x="3064310" y="1493106"/>
                </a:cubicBezTo>
                <a:cubicBezTo>
                  <a:pt x="3043117" y="1529375"/>
                  <a:pt x="3034276" y="1553546"/>
                  <a:pt x="3037785" y="1565619"/>
                </a:cubicBezTo>
                <a:lnTo>
                  <a:pt x="3006367" y="1588265"/>
                </a:lnTo>
                <a:cubicBezTo>
                  <a:pt x="2999836" y="1598473"/>
                  <a:pt x="2993575" y="1608250"/>
                  <a:pt x="2987584" y="1617595"/>
                </a:cubicBezTo>
                <a:cubicBezTo>
                  <a:pt x="2981591" y="1626939"/>
                  <a:pt x="2976237" y="1636802"/>
                  <a:pt x="2971520" y="1647182"/>
                </a:cubicBezTo>
                <a:lnTo>
                  <a:pt x="2974118" y="1658407"/>
                </a:lnTo>
                <a:cubicBezTo>
                  <a:pt x="2985923" y="1656931"/>
                  <a:pt x="2995509" y="1647469"/>
                  <a:pt x="3002877" y="1630020"/>
                </a:cubicBezTo>
                <a:cubicBezTo>
                  <a:pt x="3010244" y="1612572"/>
                  <a:pt x="3020737" y="1603195"/>
                  <a:pt x="3034356" y="1601890"/>
                </a:cubicBezTo>
                <a:cubicBezTo>
                  <a:pt x="3041062" y="1601914"/>
                  <a:pt x="3049754" y="1600296"/>
                  <a:pt x="3060431" y="1597036"/>
                </a:cubicBezTo>
                <a:lnTo>
                  <a:pt x="3036070" y="1583754"/>
                </a:lnTo>
                <a:lnTo>
                  <a:pt x="3047638" y="1577529"/>
                </a:lnTo>
                <a:cubicBezTo>
                  <a:pt x="3053317" y="1574711"/>
                  <a:pt x="3058059" y="1574550"/>
                  <a:pt x="3061864" y="1577044"/>
                </a:cubicBezTo>
                <a:cubicBezTo>
                  <a:pt x="3065669" y="1579538"/>
                  <a:pt x="3069162" y="1582919"/>
                  <a:pt x="3072342" y="1587183"/>
                </a:cubicBezTo>
                <a:lnTo>
                  <a:pt x="3073850" y="1585380"/>
                </a:lnTo>
                <a:lnTo>
                  <a:pt x="3086249" y="1567514"/>
                </a:lnTo>
                <a:lnTo>
                  <a:pt x="3089593" y="1559538"/>
                </a:lnTo>
                <a:cubicBezTo>
                  <a:pt x="3093366" y="1555930"/>
                  <a:pt x="3096176" y="1550402"/>
                  <a:pt x="3098023" y="1542952"/>
                </a:cubicBezTo>
                <a:cubicBezTo>
                  <a:pt x="3099871" y="1535503"/>
                  <a:pt x="3101946" y="1528075"/>
                  <a:pt x="3104247" y="1520669"/>
                </a:cubicBezTo>
                <a:cubicBezTo>
                  <a:pt x="3092819" y="1518978"/>
                  <a:pt x="3083717" y="1512018"/>
                  <a:pt x="3076944" y="1499789"/>
                </a:cubicBezTo>
                <a:cubicBezTo>
                  <a:pt x="3089117" y="1493621"/>
                  <a:pt x="3096191" y="1483311"/>
                  <a:pt x="3098167" y="1468860"/>
                </a:cubicBezTo>
                <a:lnTo>
                  <a:pt x="3133752" y="1479544"/>
                </a:lnTo>
                <a:cubicBezTo>
                  <a:pt x="3128175" y="1484506"/>
                  <a:pt x="3124185" y="1489618"/>
                  <a:pt x="3121782" y="1494880"/>
                </a:cubicBezTo>
                <a:cubicBezTo>
                  <a:pt x="3119378" y="1500142"/>
                  <a:pt x="3116294" y="1505340"/>
                  <a:pt x="3112531" y="1510472"/>
                </a:cubicBezTo>
                <a:lnTo>
                  <a:pt x="3119037" y="1516387"/>
                </a:lnTo>
                <a:lnTo>
                  <a:pt x="3121159" y="1511288"/>
                </a:lnTo>
                <a:cubicBezTo>
                  <a:pt x="3139929" y="1491793"/>
                  <a:pt x="3155802" y="1469049"/>
                  <a:pt x="3168781" y="1443058"/>
                </a:cubicBezTo>
                <a:cubicBezTo>
                  <a:pt x="3181759" y="1417066"/>
                  <a:pt x="3199361" y="1395401"/>
                  <a:pt x="3221586" y="1378061"/>
                </a:cubicBezTo>
                <a:lnTo>
                  <a:pt x="3220360" y="1352328"/>
                </a:lnTo>
                <a:lnTo>
                  <a:pt x="3266088" y="1294440"/>
                </a:lnTo>
                <a:cubicBezTo>
                  <a:pt x="3267661" y="1285058"/>
                  <a:pt x="3274206" y="1269057"/>
                  <a:pt x="3285723" y="1246435"/>
                </a:cubicBezTo>
                <a:cubicBezTo>
                  <a:pt x="3297239" y="1223812"/>
                  <a:pt x="3308404" y="1207332"/>
                  <a:pt x="3319216" y="1196995"/>
                </a:cubicBezTo>
                <a:cubicBezTo>
                  <a:pt x="3320531" y="1183091"/>
                  <a:pt x="3328928" y="1171687"/>
                  <a:pt x="3344408" y="1162781"/>
                </a:cubicBezTo>
                <a:cubicBezTo>
                  <a:pt x="3340258" y="1155069"/>
                  <a:pt x="3340555" y="1148694"/>
                  <a:pt x="3345302" y="1143653"/>
                </a:cubicBezTo>
                <a:cubicBezTo>
                  <a:pt x="3350047" y="1138613"/>
                  <a:pt x="3355615" y="1134565"/>
                  <a:pt x="3362003" y="1131509"/>
                </a:cubicBezTo>
                <a:lnTo>
                  <a:pt x="3518499" y="908434"/>
                </a:lnTo>
                <a:cubicBezTo>
                  <a:pt x="3527614" y="899918"/>
                  <a:pt x="3534711" y="890983"/>
                  <a:pt x="3539789" y="881628"/>
                </a:cubicBezTo>
                <a:cubicBezTo>
                  <a:pt x="3544866" y="872272"/>
                  <a:pt x="3552784" y="864330"/>
                  <a:pt x="3563541" y="857799"/>
                </a:cubicBezTo>
                <a:cubicBezTo>
                  <a:pt x="3564228" y="852146"/>
                  <a:pt x="3566297" y="846395"/>
                  <a:pt x="3569747" y="840546"/>
                </a:cubicBezTo>
                <a:cubicBezTo>
                  <a:pt x="3573197" y="834696"/>
                  <a:pt x="3576994" y="830023"/>
                  <a:pt x="3581136" y="826526"/>
                </a:cubicBezTo>
                <a:lnTo>
                  <a:pt x="3598046" y="802509"/>
                </a:lnTo>
                <a:cubicBezTo>
                  <a:pt x="3602326" y="799178"/>
                  <a:pt x="3607404" y="797065"/>
                  <a:pt x="3613283" y="796173"/>
                </a:cubicBezTo>
                <a:cubicBezTo>
                  <a:pt x="3619161" y="795280"/>
                  <a:pt x="3623983" y="795889"/>
                  <a:pt x="3627748" y="797997"/>
                </a:cubicBezTo>
                <a:cubicBezTo>
                  <a:pt x="3628726" y="807011"/>
                  <a:pt x="3620535" y="825906"/>
                  <a:pt x="3603176" y="854685"/>
                </a:cubicBezTo>
                <a:cubicBezTo>
                  <a:pt x="3585816" y="883464"/>
                  <a:pt x="3572100" y="902752"/>
                  <a:pt x="3562024" y="912549"/>
                </a:cubicBezTo>
                <a:lnTo>
                  <a:pt x="3565652" y="912892"/>
                </a:lnTo>
                <a:cubicBezTo>
                  <a:pt x="3570517" y="918689"/>
                  <a:pt x="3572931" y="923797"/>
                  <a:pt x="3572894" y="928215"/>
                </a:cubicBezTo>
                <a:cubicBezTo>
                  <a:pt x="3572858" y="932633"/>
                  <a:pt x="3570738" y="937313"/>
                  <a:pt x="3566535" y="942252"/>
                </a:cubicBezTo>
                <a:cubicBezTo>
                  <a:pt x="3559401" y="969330"/>
                  <a:pt x="3548553" y="996970"/>
                  <a:pt x="3533993" y="1025175"/>
                </a:cubicBezTo>
                <a:cubicBezTo>
                  <a:pt x="3519432" y="1053380"/>
                  <a:pt x="3506772" y="1080850"/>
                  <a:pt x="3496009" y="1107583"/>
                </a:cubicBezTo>
                <a:cubicBezTo>
                  <a:pt x="3498931" y="1112967"/>
                  <a:pt x="3499056" y="1116487"/>
                  <a:pt x="3496384" y="1118141"/>
                </a:cubicBezTo>
                <a:cubicBezTo>
                  <a:pt x="3493712" y="1119793"/>
                  <a:pt x="3489388" y="1121977"/>
                  <a:pt x="3483413" y="1124691"/>
                </a:cubicBezTo>
                <a:cubicBezTo>
                  <a:pt x="3482754" y="1128440"/>
                  <a:pt x="3482137" y="1131736"/>
                  <a:pt x="3481563" y="1134580"/>
                </a:cubicBezTo>
                <a:cubicBezTo>
                  <a:pt x="3480990" y="1137422"/>
                  <a:pt x="3482358" y="1139076"/>
                  <a:pt x="3485669" y="1139542"/>
                </a:cubicBezTo>
                <a:cubicBezTo>
                  <a:pt x="3482460" y="1145261"/>
                  <a:pt x="3478010" y="1152007"/>
                  <a:pt x="3472319" y="1159779"/>
                </a:cubicBezTo>
                <a:cubicBezTo>
                  <a:pt x="3466629" y="1167552"/>
                  <a:pt x="3464985" y="1173648"/>
                  <a:pt x="3467388" y="1178068"/>
                </a:cubicBezTo>
                <a:lnTo>
                  <a:pt x="3491208" y="1158363"/>
                </a:lnTo>
                <a:cubicBezTo>
                  <a:pt x="3495329" y="1155093"/>
                  <a:pt x="3498090" y="1151695"/>
                  <a:pt x="3499492" y="1148168"/>
                </a:cubicBezTo>
                <a:cubicBezTo>
                  <a:pt x="3500893" y="1144641"/>
                  <a:pt x="3500026" y="1140900"/>
                  <a:pt x="3496894" y="1136943"/>
                </a:cubicBezTo>
                <a:cubicBezTo>
                  <a:pt x="3501112" y="1133454"/>
                  <a:pt x="3505663" y="1128853"/>
                  <a:pt x="3510550" y="1123139"/>
                </a:cubicBezTo>
                <a:cubicBezTo>
                  <a:pt x="3515435" y="1117426"/>
                  <a:pt x="3519166" y="1111831"/>
                  <a:pt x="3521742" y="1106357"/>
                </a:cubicBezTo>
                <a:lnTo>
                  <a:pt x="3556933" y="1043812"/>
                </a:lnTo>
                <a:lnTo>
                  <a:pt x="3580410" y="1027735"/>
                </a:lnTo>
                <a:cubicBezTo>
                  <a:pt x="3584697" y="1024327"/>
                  <a:pt x="3588120" y="1020382"/>
                  <a:pt x="3590678" y="1015896"/>
                </a:cubicBezTo>
                <a:cubicBezTo>
                  <a:pt x="3593237" y="1011411"/>
                  <a:pt x="3593032" y="1007123"/>
                  <a:pt x="3590066" y="1003030"/>
                </a:cubicBezTo>
                <a:lnTo>
                  <a:pt x="3607317" y="975385"/>
                </a:lnTo>
                <a:cubicBezTo>
                  <a:pt x="3606647" y="963123"/>
                  <a:pt x="3611245" y="953189"/>
                  <a:pt x="3621114" y="945583"/>
                </a:cubicBezTo>
                <a:cubicBezTo>
                  <a:pt x="3630982" y="937977"/>
                  <a:pt x="3635580" y="928043"/>
                  <a:pt x="3634910" y="915782"/>
                </a:cubicBezTo>
                <a:lnTo>
                  <a:pt x="3685835" y="880341"/>
                </a:lnTo>
                <a:cubicBezTo>
                  <a:pt x="3693946" y="891324"/>
                  <a:pt x="3697822" y="898705"/>
                  <a:pt x="3697465" y="902483"/>
                </a:cubicBezTo>
                <a:cubicBezTo>
                  <a:pt x="3697108" y="906261"/>
                  <a:pt x="3692088" y="910970"/>
                  <a:pt x="3682406" y="916612"/>
                </a:cubicBezTo>
                <a:cubicBezTo>
                  <a:pt x="3688318" y="927464"/>
                  <a:pt x="3687438" y="935157"/>
                  <a:pt x="3679766" y="939692"/>
                </a:cubicBezTo>
                <a:cubicBezTo>
                  <a:pt x="3672095" y="944228"/>
                  <a:pt x="3670393" y="950929"/>
                  <a:pt x="3674663" y="959795"/>
                </a:cubicBezTo>
                <a:cubicBezTo>
                  <a:pt x="3667347" y="968634"/>
                  <a:pt x="3658772" y="983528"/>
                  <a:pt x="3648938" y="1004480"/>
                </a:cubicBezTo>
                <a:cubicBezTo>
                  <a:pt x="3639105" y="1025431"/>
                  <a:pt x="3635149" y="1039848"/>
                  <a:pt x="3637073" y="1047730"/>
                </a:cubicBezTo>
                <a:lnTo>
                  <a:pt x="3601539" y="1113902"/>
                </a:lnTo>
                <a:cubicBezTo>
                  <a:pt x="3608225" y="1123835"/>
                  <a:pt x="3611239" y="1133879"/>
                  <a:pt x="3610584" y="1144033"/>
                </a:cubicBezTo>
                <a:cubicBezTo>
                  <a:pt x="3609929" y="1154188"/>
                  <a:pt x="3603876" y="1163375"/>
                  <a:pt x="3592425" y="1171593"/>
                </a:cubicBezTo>
                <a:cubicBezTo>
                  <a:pt x="3587384" y="1186212"/>
                  <a:pt x="3580486" y="1201112"/>
                  <a:pt x="3571730" y="1216296"/>
                </a:cubicBezTo>
                <a:cubicBezTo>
                  <a:pt x="3562975" y="1231478"/>
                  <a:pt x="3552622" y="1244223"/>
                  <a:pt x="3540669" y="1254529"/>
                </a:cubicBezTo>
                <a:lnTo>
                  <a:pt x="3548807" y="1284575"/>
                </a:lnTo>
                <a:lnTo>
                  <a:pt x="3521702" y="1300310"/>
                </a:lnTo>
                <a:lnTo>
                  <a:pt x="3517930" y="1340209"/>
                </a:lnTo>
                <a:cubicBezTo>
                  <a:pt x="3512469" y="1347164"/>
                  <a:pt x="3508638" y="1353815"/>
                  <a:pt x="3506436" y="1360164"/>
                </a:cubicBezTo>
                <a:cubicBezTo>
                  <a:pt x="3504235" y="1366513"/>
                  <a:pt x="3499669" y="1371266"/>
                  <a:pt x="3492737" y="1374422"/>
                </a:cubicBezTo>
                <a:cubicBezTo>
                  <a:pt x="3490682" y="1378421"/>
                  <a:pt x="3489880" y="1383682"/>
                  <a:pt x="3490330" y="1390205"/>
                </a:cubicBezTo>
                <a:cubicBezTo>
                  <a:pt x="3490781" y="1396728"/>
                  <a:pt x="3491878" y="1401253"/>
                  <a:pt x="3493621" y="1403782"/>
                </a:cubicBezTo>
                <a:cubicBezTo>
                  <a:pt x="3495340" y="1407376"/>
                  <a:pt x="3497478" y="1408950"/>
                  <a:pt x="3500036" y="1408506"/>
                </a:cubicBezTo>
                <a:cubicBezTo>
                  <a:pt x="3502594" y="1408061"/>
                  <a:pt x="3504083" y="1406830"/>
                  <a:pt x="3504502" y="1404811"/>
                </a:cubicBezTo>
                <a:cubicBezTo>
                  <a:pt x="3498126" y="1393230"/>
                  <a:pt x="3500192" y="1384276"/>
                  <a:pt x="3510702" y="1377951"/>
                </a:cubicBezTo>
                <a:cubicBezTo>
                  <a:pt x="3521211" y="1371625"/>
                  <a:pt x="3530189" y="1366985"/>
                  <a:pt x="3537635" y="1364029"/>
                </a:cubicBezTo>
                <a:lnTo>
                  <a:pt x="3542779" y="1309622"/>
                </a:lnTo>
                <a:lnTo>
                  <a:pt x="3546406" y="1309965"/>
                </a:lnTo>
                <a:cubicBezTo>
                  <a:pt x="3548804" y="1306380"/>
                  <a:pt x="3550564" y="1302276"/>
                  <a:pt x="3551687" y="1297655"/>
                </a:cubicBezTo>
                <a:cubicBezTo>
                  <a:pt x="3552810" y="1293035"/>
                  <a:pt x="3551850" y="1288675"/>
                  <a:pt x="3548807" y="1284575"/>
                </a:cubicBezTo>
                <a:cubicBezTo>
                  <a:pt x="3559825" y="1276087"/>
                  <a:pt x="3568642" y="1266704"/>
                  <a:pt x="3575256" y="1256427"/>
                </a:cubicBezTo>
                <a:cubicBezTo>
                  <a:pt x="3581869" y="1246150"/>
                  <a:pt x="3590599" y="1237674"/>
                  <a:pt x="3601446" y="1230999"/>
                </a:cubicBezTo>
                <a:cubicBezTo>
                  <a:pt x="3590615" y="1218158"/>
                  <a:pt x="3588076" y="1209531"/>
                  <a:pt x="3593830" y="1205119"/>
                </a:cubicBezTo>
                <a:cubicBezTo>
                  <a:pt x="3599583" y="1200707"/>
                  <a:pt x="3609654" y="1194188"/>
                  <a:pt x="3624041" y="1185561"/>
                </a:cubicBezTo>
                <a:cubicBezTo>
                  <a:pt x="3633199" y="1176591"/>
                  <a:pt x="3641067" y="1159495"/>
                  <a:pt x="3647645" y="1134271"/>
                </a:cubicBezTo>
                <a:cubicBezTo>
                  <a:pt x="3654224" y="1109048"/>
                  <a:pt x="3663084" y="1091130"/>
                  <a:pt x="3674227" y="1080519"/>
                </a:cubicBezTo>
                <a:cubicBezTo>
                  <a:pt x="3678088" y="1079207"/>
                  <a:pt x="3681592" y="1079233"/>
                  <a:pt x="3684741" y="1080599"/>
                </a:cubicBezTo>
                <a:cubicBezTo>
                  <a:pt x="3687891" y="1081963"/>
                  <a:pt x="3690317" y="1083718"/>
                  <a:pt x="3692020" y="1085861"/>
                </a:cubicBezTo>
                <a:cubicBezTo>
                  <a:pt x="3699313" y="1096615"/>
                  <a:pt x="3699862" y="1108559"/>
                  <a:pt x="3693663" y="1121697"/>
                </a:cubicBezTo>
                <a:cubicBezTo>
                  <a:pt x="3687466" y="1134834"/>
                  <a:pt x="3680024" y="1144195"/>
                  <a:pt x="3671339" y="1149778"/>
                </a:cubicBezTo>
                <a:cubicBezTo>
                  <a:pt x="3660517" y="1172313"/>
                  <a:pt x="3651162" y="1193843"/>
                  <a:pt x="3643275" y="1214369"/>
                </a:cubicBezTo>
                <a:cubicBezTo>
                  <a:pt x="3635386" y="1234894"/>
                  <a:pt x="3626118" y="1255517"/>
                  <a:pt x="3615467" y="1276239"/>
                </a:cubicBezTo>
                <a:cubicBezTo>
                  <a:pt x="3618463" y="1280030"/>
                  <a:pt x="3618782" y="1283109"/>
                  <a:pt x="3616424" y="1285479"/>
                </a:cubicBezTo>
                <a:cubicBezTo>
                  <a:pt x="3614064" y="1287847"/>
                  <a:pt x="3610756" y="1290584"/>
                  <a:pt x="3606498" y="1293689"/>
                </a:cubicBezTo>
                <a:cubicBezTo>
                  <a:pt x="3602672" y="1297063"/>
                  <a:pt x="3601134" y="1300425"/>
                  <a:pt x="3601885" y="1303774"/>
                </a:cubicBezTo>
                <a:cubicBezTo>
                  <a:pt x="3602636" y="1307123"/>
                  <a:pt x="3604811" y="1309921"/>
                  <a:pt x="3608411" y="1312168"/>
                </a:cubicBezTo>
                <a:cubicBezTo>
                  <a:pt x="3602214" y="1317224"/>
                  <a:pt x="3596655" y="1322798"/>
                  <a:pt x="3591734" y="1328889"/>
                </a:cubicBezTo>
                <a:cubicBezTo>
                  <a:pt x="3586812" y="1334980"/>
                  <a:pt x="3583973" y="1340811"/>
                  <a:pt x="3583218" y="1346382"/>
                </a:cubicBezTo>
                <a:lnTo>
                  <a:pt x="3566309" y="1370400"/>
                </a:lnTo>
                <a:cubicBezTo>
                  <a:pt x="3570899" y="1378305"/>
                  <a:pt x="3572357" y="1385457"/>
                  <a:pt x="3570684" y="1391856"/>
                </a:cubicBezTo>
                <a:cubicBezTo>
                  <a:pt x="3569013" y="1398255"/>
                  <a:pt x="3565202" y="1403079"/>
                  <a:pt x="3559252" y="1406328"/>
                </a:cubicBezTo>
                <a:cubicBezTo>
                  <a:pt x="3571655" y="1406586"/>
                  <a:pt x="3587912" y="1407208"/>
                  <a:pt x="3608022" y="1408195"/>
                </a:cubicBezTo>
                <a:cubicBezTo>
                  <a:pt x="3628134" y="1409181"/>
                  <a:pt x="3642969" y="1415158"/>
                  <a:pt x="3652529" y="1426126"/>
                </a:cubicBezTo>
                <a:cubicBezTo>
                  <a:pt x="3657248" y="1434272"/>
                  <a:pt x="3659269" y="1441935"/>
                  <a:pt x="3658590" y="1449114"/>
                </a:cubicBezTo>
                <a:cubicBezTo>
                  <a:pt x="3657911" y="1456293"/>
                  <a:pt x="3654747" y="1460720"/>
                  <a:pt x="3649100" y="1462397"/>
                </a:cubicBezTo>
                <a:cubicBezTo>
                  <a:pt x="3648522" y="1464477"/>
                  <a:pt x="3647178" y="1467400"/>
                  <a:pt x="3645068" y="1471165"/>
                </a:cubicBezTo>
                <a:cubicBezTo>
                  <a:pt x="3642960" y="1474930"/>
                  <a:pt x="3642522" y="1477939"/>
                  <a:pt x="3643758" y="1480190"/>
                </a:cubicBezTo>
                <a:lnTo>
                  <a:pt x="3655325" y="1473965"/>
                </a:lnTo>
                <a:lnTo>
                  <a:pt x="3705907" y="1442152"/>
                </a:lnTo>
                <a:lnTo>
                  <a:pt x="3715563" y="1417448"/>
                </a:lnTo>
                <a:cubicBezTo>
                  <a:pt x="3712716" y="1412071"/>
                  <a:pt x="3712441" y="1408537"/>
                  <a:pt x="3714735" y="1406848"/>
                </a:cubicBezTo>
                <a:cubicBezTo>
                  <a:pt x="3717029" y="1405159"/>
                  <a:pt x="3720294" y="1402875"/>
                  <a:pt x="3724531" y="1399998"/>
                </a:cubicBezTo>
                <a:cubicBezTo>
                  <a:pt x="3726529" y="1396604"/>
                  <a:pt x="3727104" y="1393761"/>
                  <a:pt x="3726253" y="1391469"/>
                </a:cubicBezTo>
                <a:cubicBezTo>
                  <a:pt x="3725401" y="1389177"/>
                  <a:pt x="3724076" y="1387070"/>
                  <a:pt x="3722276" y="1385146"/>
                </a:cubicBezTo>
                <a:cubicBezTo>
                  <a:pt x="3733912" y="1374962"/>
                  <a:pt x="3744728" y="1363787"/>
                  <a:pt x="3754722" y="1351619"/>
                </a:cubicBezTo>
                <a:cubicBezTo>
                  <a:pt x="3764717" y="1339450"/>
                  <a:pt x="3775533" y="1328274"/>
                  <a:pt x="3787169" y="1318091"/>
                </a:cubicBezTo>
                <a:cubicBezTo>
                  <a:pt x="3792526" y="1301748"/>
                  <a:pt x="3800950" y="1286838"/>
                  <a:pt x="3812440" y="1273363"/>
                </a:cubicBezTo>
                <a:cubicBezTo>
                  <a:pt x="3823931" y="1259888"/>
                  <a:pt x="3837367" y="1250027"/>
                  <a:pt x="3852748" y="1243781"/>
                </a:cubicBezTo>
                <a:lnTo>
                  <a:pt x="3850836" y="1225302"/>
                </a:lnTo>
                <a:cubicBezTo>
                  <a:pt x="3849695" y="1219628"/>
                  <a:pt x="3850799" y="1214396"/>
                  <a:pt x="3854149" y="1209605"/>
                </a:cubicBezTo>
                <a:cubicBezTo>
                  <a:pt x="3857499" y="1204813"/>
                  <a:pt x="3862146" y="1200831"/>
                  <a:pt x="3868088" y="1197657"/>
                </a:cubicBezTo>
                <a:cubicBezTo>
                  <a:pt x="3876770" y="1183229"/>
                  <a:pt x="3884254" y="1181497"/>
                  <a:pt x="3890537" y="1192460"/>
                </a:cubicBezTo>
                <a:cubicBezTo>
                  <a:pt x="3897504" y="1200209"/>
                  <a:pt x="3901546" y="1207453"/>
                  <a:pt x="3902663" y="1214192"/>
                </a:cubicBezTo>
                <a:cubicBezTo>
                  <a:pt x="3903779" y="1220930"/>
                  <a:pt x="3899574" y="1228309"/>
                  <a:pt x="3890048" y="1236329"/>
                </a:cubicBezTo>
                <a:cubicBezTo>
                  <a:pt x="3882399" y="1242238"/>
                  <a:pt x="3872713" y="1252759"/>
                  <a:pt x="3860989" y="1267890"/>
                </a:cubicBezTo>
                <a:cubicBezTo>
                  <a:pt x="3849267" y="1283020"/>
                  <a:pt x="3845671" y="1296861"/>
                  <a:pt x="3850202" y="1309412"/>
                </a:cubicBezTo>
                <a:cubicBezTo>
                  <a:pt x="3847126" y="1320176"/>
                  <a:pt x="3840524" y="1336782"/>
                  <a:pt x="3830396" y="1359230"/>
                </a:cubicBezTo>
                <a:cubicBezTo>
                  <a:pt x="3820268" y="1381679"/>
                  <a:pt x="3809047" y="1398763"/>
                  <a:pt x="3796731" y="1410483"/>
                </a:cubicBezTo>
                <a:cubicBezTo>
                  <a:pt x="3801280" y="1416403"/>
                  <a:pt x="3802513" y="1421095"/>
                  <a:pt x="3800432" y="1424557"/>
                </a:cubicBezTo>
                <a:cubicBezTo>
                  <a:pt x="3798351" y="1428020"/>
                  <a:pt x="3795223" y="1430469"/>
                  <a:pt x="3791046" y="1431903"/>
                </a:cubicBezTo>
                <a:cubicBezTo>
                  <a:pt x="3784606" y="1437928"/>
                  <a:pt x="3784462" y="1447520"/>
                  <a:pt x="3790612" y="1460681"/>
                </a:cubicBezTo>
                <a:cubicBezTo>
                  <a:pt x="3796764" y="1473843"/>
                  <a:pt x="3801239" y="1482957"/>
                  <a:pt x="3804038" y="1488025"/>
                </a:cubicBezTo>
                <a:cubicBezTo>
                  <a:pt x="3794852" y="1498898"/>
                  <a:pt x="3779663" y="1522469"/>
                  <a:pt x="3758469" y="1558738"/>
                </a:cubicBezTo>
                <a:cubicBezTo>
                  <a:pt x="3737275" y="1595007"/>
                  <a:pt x="3728434" y="1619178"/>
                  <a:pt x="3731943" y="1631251"/>
                </a:cubicBezTo>
                <a:lnTo>
                  <a:pt x="3700525" y="1653897"/>
                </a:lnTo>
                <a:cubicBezTo>
                  <a:pt x="3693994" y="1664106"/>
                  <a:pt x="3687733" y="1673883"/>
                  <a:pt x="3681742" y="1683227"/>
                </a:cubicBezTo>
                <a:cubicBezTo>
                  <a:pt x="3675750" y="1692572"/>
                  <a:pt x="3670395" y="1702435"/>
                  <a:pt x="3665678" y="1712815"/>
                </a:cubicBezTo>
                <a:lnTo>
                  <a:pt x="3668276" y="1724039"/>
                </a:lnTo>
                <a:cubicBezTo>
                  <a:pt x="3680081" y="1722564"/>
                  <a:pt x="3689667" y="1713101"/>
                  <a:pt x="3697035" y="1695652"/>
                </a:cubicBezTo>
                <a:cubicBezTo>
                  <a:pt x="3704402" y="1678204"/>
                  <a:pt x="3714895" y="1668827"/>
                  <a:pt x="3728514" y="1667522"/>
                </a:cubicBezTo>
                <a:cubicBezTo>
                  <a:pt x="3735220" y="1667547"/>
                  <a:pt x="3743912" y="1665929"/>
                  <a:pt x="3754589" y="1662668"/>
                </a:cubicBezTo>
                <a:lnTo>
                  <a:pt x="3730229" y="1649386"/>
                </a:lnTo>
                <a:lnTo>
                  <a:pt x="3741796" y="1643161"/>
                </a:lnTo>
                <a:cubicBezTo>
                  <a:pt x="3747475" y="1640343"/>
                  <a:pt x="3752218" y="1640182"/>
                  <a:pt x="3756023" y="1642676"/>
                </a:cubicBezTo>
                <a:cubicBezTo>
                  <a:pt x="3759827" y="1645170"/>
                  <a:pt x="3763320" y="1648551"/>
                  <a:pt x="3766500" y="1652816"/>
                </a:cubicBezTo>
                <a:cubicBezTo>
                  <a:pt x="3770778" y="1647883"/>
                  <a:pt x="3774560" y="1643361"/>
                  <a:pt x="3777846" y="1639250"/>
                </a:cubicBezTo>
                <a:cubicBezTo>
                  <a:pt x="3781132" y="1635139"/>
                  <a:pt x="3783100" y="1630446"/>
                  <a:pt x="3783752" y="1625171"/>
                </a:cubicBezTo>
                <a:cubicBezTo>
                  <a:pt x="3787524" y="1621563"/>
                  <a:pt x="3790334" y="1616035"/>
                  <a:pt x="3792181" y="1608585"/>
                </a:cubicBezTo>
                <a:cubicBezTo>
                  <a:pt x="3794030" y="1601135"/>
                  <a:pt x="3796104" y="1593708"/>
                  <a:pt x="3798405" y="1586301"/>
                </a:cubicBezTo>
                <a:cubicBezTo>
                  <a:pt x="3786977" y="1584610"/>
                  <a:pt x="3777876" y="1577650"/>
                  <a:pt x="3771103" y="1565422"/>
                </a:cubicBezTo>
                <a:cubicBezTo>
                  <a:pt x="3783275" y="1559253"/>
                  <a:pt x="3790349" y="1548943"/>
                  <a:pt x="3792325" y="1534492"/>
                </a:cubicBezTo>
                <a:lnTo>
                  <a:pt x="3827910" y="1545176"/>
                </a:lnTo>
                <a:cubicBezTo>
                  <a:pt x="3822334" y="1550138"/>
                  <a:pt x="3818343" y="1555250"/>
                  <a:pt x="3815940" y="1560512"/>
                </a:cubicBezTo>
                <a:cubicBezTo>
                  <a:pt x="3813536" y="1565775"/>
                  <a:pt x="3810452" y="1570972"/>
                  <a:pt x="3806689" y="1576105"/>
                </a:cubicBezTo>
                <a:lnTo>
                  <a:pt x="3820168" y="1588359"/>
                </a:lnTo>
                <a:cubicBezTo>
                  <a:pt x="3827422" y="1589045"/>
                  <a:pt x="3830707" y="1593015"/>
                  <a:pt x="3830021" y="1600268"/>
                </a:cubicBezTo>
                <a:cubicBezTo>
                  <a:pt x="3829025" y="1607570"/>
                  <a:pt x="3826238" y="1614473"/>
                  <a:pt x="3821658" y="1620978"/>
                </a:cubicBezTo>
                <a:cubicBezTo>
                  <a:pt x="3817079" y="1627483"/>
                  <a:pt x="3812564" y="1633308"/>
                  <a:pt x="3808112" y="1638453"/>
                </a:cubicBezTo>
                <a:cubicBezTo>
                  <a:pt x="3813637" y="1640500"/>
                  <a:pt x="3819474" y="1641661"/>
                  <a:pt x="3825623" y="1641938"/>
                </a:cubicBezTo>
                <a:cubicBezTo>
                  <a:pt x="3831773" y="1642215"/>
                  <a:pt x="3836703" y="1643290"/>
                  <a:pt x="3840414" y="1645166"/>
                </a:cubicBezTo>
                <a:cubicBezTo>
                  <a:pt x="3842488" y="1651461"/>
                  <a:pt x="3839175" y="1659077"/>
                  <a:pt x="3830477" y="1668014"/>
                </a:cubicBezTo>
                <a:cubicBezTo>
                  <a:pt x="3821779" y="1676950"/>
                  <a:pt x="3813933" y="1684137"/>
                  <a:pt x="3806939" y="1689575"/>
                </a:cubicBezTo>
                <a:cubicBezTo>
                  <a:pt x="3806073" y="1697117"/>
                  <a:pt x="3803933" y="1703625"/>
                  <a:pt x="3800518" y="1709097"/>
                </a:cubicBezTo>
                <a:cubicBezTo>
                  <a:pt x="3797104" y="1714567"/>
                  <a:pt x="3793493" y="1717276"/>
                  <a:pt x="3789686" y="1717221"/>
                </a:cubicBezTo>
                <a:lnTo>
                  <a:pt x="3769151" y="1740896"/>
                </a:lnTo>
                <a:lnTo>
                  <a:pt x="3766064" y="1773541"/>
                </a:lnTo>
                <a:lnTo>
                  <a:pt x="3777974" y="1763688"/>
                </a:lnTo>
                <a:lnTo>
                  <a:pt x="3795226" y="1736042"/>
                </a:lnTo>
                <a:cubicBezTo>
                  <a:pt x="3797533" y="1732601"/>
                  <a:pt x="3800209" y="1730110"/>
                  <a:pt x="3803252" y="1728567"/>
                </a:cubicBezTo>
                <a:cubicBezTo>
                  <a:pt x="3806295" y="1727025"/>
                  <a:pt x="3808799" y="1726347"/>
                  <a:pt x="3810763" y="1726532"/>
                </a:cubicBezTo>
                <a:cubicBezTo>
                  <a:pt x="3810269" y="1728545"/>
                  <a:pt x="3808759" y="1731604"/>
                  <a:pt x="3806236" y="1735711"/>
                </a:cubicBezTo>
                <a:cubicBezTo>
                  <a:pt x="3803713" y="1739819"/>
                  <a:pt x="3802118" y="1743784"/>
                  <a:pt x="3801452" y="1747609"/>
                </a:cubicBezTo>
                <a:lnTo>
                  <a:pt x="3801328" y="1748619"/>
                </a:lnTo>
                <a:lnTo>
                  <a:pt x="3821195" y="1717657"/>
                </a:lnTo>
                <a:cubicBezTo>
                  <a:pt x="3829997" y="1706824"/>
                  <a:pt x="3839953" y="1697073"/>
                  <a:pt x="3851065" y="1688403"/>
                </a:cubicBezTo>
                <a:lnTo>
                  <a:pt x="3849839" y="1662670"/>
                </a:lnTo>
                <a:lnTo>
                  <a:pt x="3895567" y="1604781"/>
                </a:lnTo>
                <a:cubicBezTo>
                  <a:pt x="3897140" y="1595400"/>
                  <a:pt x="3903686" y="1579399"/>
                  <a:pt x="3915202" y="1556776"/>
                </a:cubicBezTo>
                <a:cubicBezTo>
                  <a:pt x="3926719" y="1534154"/>
                  <a:pt x="3937884" y="1517674"/>
                  <a:pt x="3948696" y="1507337"/>
                </a:cubicBezTo>
                <a:cubicBezTo>
                  <a:pt x="3950010" y="1493433"/>
                  <a:pt x="3958408" y="1482029"/>
                  <a:pt x="3973888" y="1473123"/>
                </a:cubicBezTo>
                <a:cubicBezTo>
                  <a:pt x="3969737" y="1465411"/>
                  <a:pt x="3970035" y="1459036"/>
                  <a:pt x="3974782" y="1453994"/>
                </a:cubicBezTo>
                <a:cubicBezTo>
                  <a:pt x="3979527" y="1448955"/>
                  <a:pt x="3985095" y="1444907"/>
                  <a:pt x="3991483" y="1441850"/>
                </a:cubicBezTo>
                <a:lnTo>
                  <a:pt x="4147979" y="1218776"/>
                </a:lnTo>
                <a:cubicBezTo>
                  <a:pt x="4157094" y="1210260"/>
                  <a:pt x="4164190" y="1201324"/>
                  <a:pt x="4169268" y="1191970"/>
                </a:cubicBezTo>
                <a:cubicBezTo>
                  <a:pt x="4174346" y="1182614"/>
                  <a:pt x="4182263" y="1174672"/>
                  <a:pt x="4193021" y="1168141"/>
                </a:cubicBezTo>
                <a:cubicBezTo>
                  <a:pt x="4193708" y="1162487"/>
                  <a:pt x="4195777" y="1156737"/>
                  <a:pt x="4199226" y="1150887"/>
                </a:cubicBezTo>
                <a:cubicBezTo>
                  <a:pt x="4202676" y="1145038"/>
                  <a:pt x="4206473" y="1140365"/>
                  <a:pt x="4210616" y="1136868"/>
                </a:cubicBezTo>
                <a:lnTo>
                  <a:pt x="4227526" y="1112850"/>
                </a:lnTo>
                <a:cubicBezTo>
                  <a:pt x="4231805" y="1109519"/>
                  <a:pt x="4236883" y="1107407"/>
                  <a:pt x="4242763" y="1106514"/>
                </a:cubicBezTo>
                <a:cubicBezTo>
                  <a:pt x="4248641" y="1105622"/>
                  <a:pt x="4253463" y="1106230"/>
                  <a:pt x="4257228" y="1108339"/>
                </a:cubicBezTo>
                <a:cubicBezTo>
                  <a:pt x="4258206" y="1117352"/>
                  <a:pt x="4250015" y="1136248"/>
                  <a:pt x="4232656" y="1165027"/>
                </a:cubicBezTo>
                <a:cubicBezTo>
                  <a:pt x="4215296" y="1193806"/>
                  <a:pt x="4201579" y="1213094"/>
                  <a:pt x="4191503" y="1222891"/>
                </a:cubicBezTo>
                <a:lnTo>
                  <a:pt x="4195131" y="1223234"/>
                </a:lnTo>
                <a:cubicBezTo>
                  <a:pt x="4199996" y="1229031"/>
                  <a:pt x="4202410" y="1234139"/>
                  <a:pt x="4202373" y="1238557"/>
                </a:cubicBezTo>
                <a:cubicBezTo>
                  <a:pt x="4202337" y="1242975"/>
                  <a:pt x="4200217" y="1247654"/>
                  <a:pt x="4196015" y="1252594"/>
                </a:cubicBezTo>
                <a:cubicBezTo>
                  <a:pt x="4188880" y="1279671"/>
                  <a:pt x="4178032" y="1307312"/>
                  <a:pt x="4163473" y="1335517"/>
                </a:cubicBezTo>
                <a:cubicBezTo>
                  <a:pt x="4148912" y="1363721"/>
                  <a:pt x="4136251" y="1391192"/>
                  <a:pt x="4125489" y="1417925"/>
                </a:cubicBezTo>
                <a:cubicBezTo>
                  <a:pt x="4128411" y="1423309"/>
                  <a:pt x="4128535" y="1426828"/>
                  <a:pt x="4125864" y="1428482"/>
                </a:cubicBezTo>
                <a:cubicBezTo>
                  <a:pt x="4123191" y="1430135"/>
                  <a:pt x="4118868" y="1432319"/>
                  <a:pt x="4112893" y="1435032"/>
                </a:cubicBezTo>
                <a:cubicBezTo>
                  <a:pt x="4112234" y="1438782"/>
                  <a:pt x="4111617" y="1442078"/>
                  <a:pt x="4111043" y="1444921"/>
                </a:cubicBezTo>
                <a:cubicBezTo>
                  <a:pt x="4110469" y="1447764"/>
                  <a:pt x="4111838" y="1449418"/>
                  <a:pt x="4115149" y="1449884"/>
                </a:cubicBezTo>
                <a:cubicBezTo>
                  <a:pt x="4111939" y="1455603"/>
                  <a:pt x="4107489" y="1462349"/>
                  <a:pt x="4101798" y="1470121"/>
                </a:cubicBezTo>
                <a:cubicBezTo>
                  <a:pt x="4096109" y="1477894"/>
                  <a:pt x="4094464" y="1483990"/>
                  <a:pt x="4096867" y="1488410"/>
                </a:cubicBezTo>
                <a:lnTo>
                  <a:pt x="4120688" y="1468705"/>
                </a:lnTo>
                <a:cubicBezTo>
                  <a:pt x="4124809" y="1465435"/>
                  <a:pt x="4127570" y="1462037"/>
                  <a:pt x="4128971" y="1458510"/>
                </a:cubicBezTo>
                <a:cubicBezTo>
                  <a:pt x="4130372" y="1454982"/>
                  <a:pt x="4129506" y="1451241"/>
                  <a:pt x="4126373" y="1447285"/>
                </a:cubicBezTo>
                <a:cubicBezTo>
                  <a:pt x="4130591" y="1443795"/>
                  <a:pt x="4135143" y="1439194"/>
                  <a:pt x="4140029" y="1433481"/>
                </a:cubicBezTo>
                <a:cubicBezTo>
                  <a:pt x="4144915" y="1427767"/>
                  <a:pt x="4148646" y="1422173"/>
                  <a:pt x="4151222" y="1416699"/>
                </a:cubicBezTo>
                <a:lnTo>
                  <a:pt x="4186412" y="1354154"/>
                </a:lnTo>
                <a:lnTo>
                  <a:pt x="4209890" y="1338076"/>
                </a:lnTo>
                <a:cubicBezTo>
                  <a:pt x="4214177" y="1334669"/>
                  <a:pt x="4217599" y="1330723"/>
                  <a:pt x="4220158" y="1326238"/>
                </a:cubicBezTo>
                <a:cubicBezTo>
                  <a:pt x="4222716" y="1321753"/>
                  <a:pt x="4222512" y="1317465"/>
                  <a:pt x="4219545" y="1313371"/>
                </a:cubicBezTo>
                <a:lnTo>
                  <a:pt x="4236797" y="1285727"/>
                </a:lnTo>
                <a:cubicBezTo>
                  <a:pt x="4236126" y="1273465"/>
                  <a:pt x="4240725" y="1263531"/>
                  <a:pt x="4250593" y="1255925"/>
                </a:cubicBezTo>
                <a:cubicBezTo>
                  <a:pt x="4260461" y="1248319"/>
                  <a:pt x="4265060" y="1238385"/>
                  <a:pt x="4264390" y="1226123"/>
                </a:cubicBezTo>
                <a:lnTo>
                  <a:pt x="4315315" y="1190682"/>
                </a:lnTo>
                <a:cubicBezTo>
                  <a:pt x="4323425" y="1201666"/>
                  <a:pt x="4327302" y="1209046"/>
                  <a:pt x="4326944" y="1212824"/>
                </a:cubicBezTo>
                <a:cubicBezTo>
                  <a:pt x="4326587" y="1216603"/>
                  <a:pt x="4321568" y="1221312"/>
                  <a:pt x="4311886" y="1226954"/>
                </a:cubicBezTo>
                <a:cubicBezTo>
                  <a:pt x="4317797" y="1237805"/>
                  <a:pt x="4316917" y="1245499"/>
                  <a:pt x="4309245" y="1250034"/>
                </a:cubicBezTo>
                <a:cubicBezTo>
                  <a:pt x="4301574" y="1254570"/>
                  <a:pt x="4299873" y="1261270"/>
                  <a:pt x="4304142" y="1270137"/>
                </a:cubicBezTo>
                <a:cubicBezTo>
                  <a:pt x="4296827" y="1278975"/>
                  <a:pt x="4288252" y="1293870"/>
                  <a:pt x="4278418" y="1314822"/>
                </a:cubicBezTo>
                <a:cubicBezTo>
                  <a:pt x="4268584" y="1335773"/>
                  <a:pt x="4264629" y="1350189"/>
                  <a:pt x="4266552" y="1358072"/>
                </a:cubicBezTo>
                <a:lnTo>
                  <a:pt x="4231019" y="1424244"/>
                </a:lnTo>
                <a:cubicBezTo>
                  <a:pt x="4237704" y="1434177"/>
                  <a:pt x="4240718" y="1444220"/>
                  <a:pt x="4240064" y="1454375"/>
                </a:cubicBezTo>
                <a:cubicBezTo>
                  <a:pt x="4239409" y="1464529"/>
                  <a:pt x="4233355" y="1473716"/>
                  <a:pt x="4221905" y="1481935"/>
                </a:cubicBezTo>
                <a:cubicBezTo>
                  <a:pt x="4216863" y="1496553"/>
                  <a:pt x="4209965" y="1511454"/>
                  <a:pt x="4201210" y="1526637"/>
                </a:cubicBezTo>
                <a:cubicBezTo>
                  <a:pt x="4192455" y="1541820"/>
                  <a:pt x="4182101" y="1554565"/>
                  <a:pt x="4170148" y="1564870"/>
                </a:cubicBezTo>
                <a:lnTo>
                  <a:pt x="4178286" y="1594917"/>
                </a:lnTo>
                <a:lnTo>
                  <a:pt x="4151182" y="1610651"/>
                </a:lnTo>
                <a:lnTo>
                  <a:pt x="4147409" y="1650550"/>
                </a:lnTo>
                <a:cubicBezTo>
                  <a:pt x="4141948" y="1657505"/>
                  <a:pt x="4138117" y="1664157"/>
                  <a:pt x="4135916" y="1670506"/>
                </a:cubicBezTo>
                <a:cubicBezTo>
                  <a:pt x="4133714" y="1676855"/>
                  <a:pt x="4129149" y="1681607"/>
                  <a:pt x="4122217" y="1684764"/>
                </a:cubicBezTo>
                <a:cubicBezTo>
                  <a:pt x="4120161" y="1688762"/>
                  <a:pt x="4119360" y="1694024"/>
                  <a:pt x="4119810" y="1700546"/>
                </a:cubicBezTo>
                <a:cubicBezTo>
                  <a:pt x="4120261" y="1707070"/>
                  <a:pt x="4121357" y="1711595"/>
                  <a:pt x="4123100" y="1714123"/>
                </a:cubicBezTo>
                <a:cubicBezTo>
                  <a:pt x="4124820" y="1717717"/>
                  <a:pt x="4126958" y="1719292"/>
                  <a:pt x="4129516" y="1718847"/>
                </a:cubicBezTo>
                <a:cubicBezTo>
                  <a:pt x="4132073" y="1718403"/>
                  <a:pt x="4133563" y="1717172"/>
                  <a:pt x="4133982" y="1715152"/>
                </a:cubicBezTo>
                <a:cubicBezTo>
                  <a:pt x="4127605" y="1703572"/>
                  <a:pt x="4129671" y="1694617"/>
                  <a:pt x="4140181" y="1688293"/>
                </a:cubicBezTo>
                <a:cubicBezTo>
                  <a:pt x="4150691" y="1681967"/>
                  <a:pt x="4159668" y="1677326"/>
                  <a:pt x="4167114" y="1674371"/>
                </a:cubicBezTo>
                <a:lnTo>
                  <a:pt x="4172259" y="1619964"/>
                </a:lnTo>
                <a:lnTo>
                  <a:pt x="4175886" y="1620307"/>
                </a:lnTo>
                <a:cubicBezTo>
                  <a:pt x="4178284" y="1616721"/>
                  <a:pt x="4180044" y="1612618"/>
                  <a:pt x="4181167" y="1607997"/>
                </a:cubicBezTo>
                <a:cubicBezTo>
                  <a:pt x="4182290" y="1603376"/>
                  <a:pt x="4181330" y="1599017"/>
                  <a:pt x="4178286" y="1594917"/>
                </a:cubicBezTo>
                <a:cubicBezTo>
                  <a:pt x="4189305" y="1586428"/>
                  <a:pt x="4198121" y="1577045"/>
                  <a:pt x="4204735" y="1566768"/>
                </a:cubicBezTo>
                <a:cubicBezTo>
                  <a:pt x="4211349" y="1556491"/>
                  <a:pt x="4220078" y="1548015"/>
                  <a:pt x="4230926" y="1541341"/>
                </a:cubicBezTo>
                <a:cubicBezTo>
                  <a:pt x="4220095" y="1528499"/>
                  <a:pt x="4217555" y="1519873"/>
                  <a:pt x="4223309" y="1515461"/>
                </a:cubicBezTo>
                <a:cubicBezTo>
                  <a:pt x="4229063" y="1511049"/>
                  <a:pt x="4239133" y="1504530"/>
                  <a:pt x="4253520" y="1495903"/>
                </a:cubicBezTo>
                <a:cubicBezTo>
                  <a:pt x="4262678" y="1486933"/>
                  <a:pt x="4270546" y="1469837"/>
                  <a:pt x="4277125" y="1444613"/>
                </a:cubicBezTo>
                <a:cubicBezTo>
                  <a:pt x="4283704" y="1419389"/>
                  <a:pt x="4292563" y="1401472"/>
                  <a:pt x="4303707" y="1390861"/>
                </a:cubicBezTo>
                <a:cubicBezTo>
                  <a:pt x="4307567" y="1389549"/>
                  <a:pt x="4311071" y="1389575"/>
                  <a:pt x="4314221" y="1390941"/>
                </a:cubicBezTo>
                <a:cubicBezTo>
                  <a:pt x="4317370" y="1392305"/>
                  <a:pt x="4319796" y="1394059"/>
                  <a:pt x="4321500" y="1396203"/>
                </a:cubicBezTo>
                <a:cubicBezTo>
                  <a:pt x="4328793" y="1406956"/>
                  <a:pt x="4329341" y="1418901"/>
                  <a:pt x="4323143" y="1432039"/>
                </a:cubicBezTo>
                <a:cubicBezTo>
                  <a:pt x="4316946" y="1445176"/>
                  <a:pt x="4309504" y="1454537"/>
                  <a:pt x="4300819" y="1460119"/>
                </a:cubicBezTo>
                <a:cubicBezTo>
                  <a:pt x="4289996" y="1482654"/>
                  <a:pt x="4280641" y="1504185"/>
                  <a:pt x="4272754" y="1524710"/>
                </a:cubicBezTo>
                <a:cubicBezTo>
                  <a:pt x="4264866" y="1545236"/>
                  <a:pt x="4255598" y="1565859"/>
                  <a:pt x="4244947" y="1586581"/>
                </a:cubicBezTo>
                <a:cubicBezTo>
                  <a:pt x="4247942" y="1590371"/>
                  <a:pt x="4248262" y="1593451"/>
                  <a:pt x="4245903" y="1595821"/>
                </a:cubicBezTo>
                <a:cubicBezTo>
                  <a:pt x="4243544" y="1598189"/>
                  <a:pt x="4240236" y="1600926"/>
                  <a:pt x="4235977" y="1604031"/>
                </a:cubicBezTo>
                <a:cubicBezTo>
                  <a:pt x="4232152" y="1607405"/>
                  <a:pt x="4230613" y="1610767"/>
                  <a:pt x="4231365" y="1614115"/>
                </a:cubicBezTo>
                <a:cubicBezTo>
                  <a:pt x="4232116" y="1617465"/>
                  <a:pt x="4234291" y="1620263"/>
                  <a:pt x="4237890" y="1622510"/>
                </a:cubicBezTo>
                <a:cubicBezTo>
                  <a:pt x="4231694" y="1627566"/>
                  <a:pt x="4226135" y="1633139"/>
                  <a:pt x="4221213" y="1639230"/>
                </a:cubicBezTo>
                <a:cubicBezTo>
                  <a:pt x="4216291" y="1645322"/>
                  <a:pt x="4213453" y="1651153"/>
                  <a:pt x="4212698" y="1656723"/>
                </a:cubicBezTo>
                <a:lnTo>
                  <a:pt x="4195788" y="1680741"/>
                </a:lnTo>
                <a:cubicBezTo>
                  <a:pt x="4200378" y="1688647"/>
                  <a:pt x="4201837" y="1695799"/>
                  <a:pt x="4200164" y="1702197"/>
                </a:cubicBezTo>
                <a:cubicBezTo>
                  <a:pt x="4198492" y="1708597"/>
                  <a:pt x="4194681" y="1713420"/>
                  <a:pt x="4188732" y="1716670"/>
                </a:cubicBezTo>
                <a:cubicBezTo>
                  <a:pt x="4201135" y="1716927"/>
                  <a:pt x="4217391" y="1717549"/>
                  <a:pt x="4237502" y="1718537"/>
                </a:cubicBezTo>
                <a:cubicBezTo>
                  <a:pt x="4257613" y="1719523"/>
                  <a:pt x="4272448" y="1725500"/>
                  <a:pt x="4282008" y="1736468"/>
                </a:cubicBezTo>
                <a:cubicBezTo>
                  <a:pt x="4286728" y="1744614"/>
                  <a:pt x="4288748" y="1752276"/>
                  <a:pt x="4288070" y="1759455"/>
                </a:cubicBezTo>
                <a:cubicBezTo>
                  <a:pt x="4287391" y="1766634"/>
                  <a:pt x="4284227" y="1771062"/>
                  <a:pt x="4278579" y="1772739"/>
                </a:cubicBezTo>
                <a:cubicBezTo>
                  <a:pt x="4278002" y="1774819"/>
                  <a:pt x="4276658" y="1777741"/>
                  <a:pt x="4274548" y="1781506"/>
                </a:cubicBezTo>
                <a:cubicBezTo>
                  <a:pt x="4272439" y="1785272"/>
                  <a:pt x="4272002" y="1788281"/>
                  <a:pt x="4273237" y="1790532"/>
                </a:cubicBezTo>
                <a:lnTo>
                  <a:pt x="4284805" y="1784306"/>
                </a:lnTo>
                <a:lnTo>
                  <a:pt x="4335387" y="1752493"/>
                </a:lnTo>
                <a:lnTo>
                  <a:pt x="4345042" y="1727789"/>
                </a:lnTo>
                <a:cubicBezTo>
                  <a:pt x="4342196" y="1722413"/>
                  <a:pt x="4341920" y="1718879"/>
                  <a:pt x="4344214" y="1717189"/>
                </a:cubicBezTo>
                <a:cubicBezTo>
                  <a:pt x="4346508" y="1715501"/>
                  <a:pt x="4349774" y="1713217"/>
                  <a:pt x="4354011" y="1710339"/>
                </a:cubicBezTo>
                <a:cubicBezTo>
                  <a:pt x="4356009" y="1706945"/>
                  <a:pt x="4356583" y="1704103"/>
                  <a:pt x="4355732" y="1701810"/>
                </a:cubicBezTo>
                <a:cubicBezTo>
                  <a:pt x="4354881" y="1699519"/>
                  <a:pt x="4353555" y="1697412"/>
                  <a:pt x="4351756" y="1695488"/>
                </a:cubicBezTo>
                <a:cubicBezTo>
                  <a:pt x="4363392" y="1685304"/>
                  <a:pt x="4374208" y="1674129"/>
                  <a:pt x="4384202" y="1661960"/>
                </a:cubicBezTo>
                <a:cubicBezTo>
                  <a:pt x="4394196" y="1649792"/>
                  <a:pt x="4405012" y="1638616"/>
                  <a:pt x="4416649" y="1628433"/>
                </a:cubicBezTo>
                <a:cubicBezTo>
                  <a:pt x="4422006" y="1612089"/>
                  <a:pt x="4430430" y="1597180"/>
                  <a:pt x="4441920" y="1583705"/>
                </a:cubicBezTo>
                <a:cubicBezTo>
                  <a:pt x="4453410" y="1570230"/>
                  <a:pt x="4466846" y="1560369"/>
                  <a:pt x="4482228" y="1554123"/>
                </a:cubicBezTo>
                <a:lnTo>
                  <a:pt x="4480315" y="1535644"/>
                </a:lnTo>
                <a:cubicBezTo>
                  <a:pt x="4479174" y="1529970"/>
                  <a:pt x="4480279" y="1524738"/>
                  <a:pt x="4483629" y="1519947"/>
                </a:cubicBezTo>
                <a:cubicBezTo>
                  <a:pt x="4486979" y="1515155"/>
                  <a:pt x="4491625" y="1511173"/>
                  <a:pt x="4497567" y="1507999"/>
                </a:cubicBezTo>
                <a:cubicBezTo>
                  <a:pt x="4506250" y="1493571"/>
                  <a:pt x="4513733" y="1491839"/>
                  <a:pt x="4520016" y="1502802"/>
                </a:cubicBezTo>
                <a:cubicBezTo>
                  <a:pt x="4526984" y="1510551"/>
                  <a:pt x="4531026" y="1517795"/>
                  <a:pt x="4532142" y="1524534"/>
                </a:cubicBezTo>
                <a:cubicBezTo>
                  <a:pt x="4533258" y="1531272"/>
                  <a:pt x="4529054" y="1538651"/>
                  <a:pt x="4519528" y="1546671"/>
                </a:cubicBezTo>
                <a:cubicBezTo>
                  <a:pt x="4511878" y="1552580"/>
                  <a:pt x="4502192" y="1563101"/>
                  <a:pt x="4490469" y="1578231"/>
                </a:cubicBezTo>
                <a:cubicBezTo>
                  <a:pt x="4478746" y="1593362"/>
                  <a:pt x="4475151" y="1607203"/>
                  <a:pt x="4479681" y="1619753"/>
                </a:cubicBezTo>
                <a:cubicBezTo>
                  <a:pt x="4476606" y="1630517"/>
                  <a:pt x="4470003" y="1647124"/>
                  <a:pt x="4459875" y="1669572"/>
                </a:cubicBezTo>
                <a:cubicBezTo>
                  <a:pt x="4449748" y="1692021"/>
                  <a:pt x="4438526" y="1709105"/>
                  <a:pt x="4426210" y="1720825"/>
                </a:cubicBezTo>
                <a:cubicBezTo>
                  <a:pt x="4430759" y="1726744"/>
                  <a:pt x="4431993" y="1731436"/>
                  <a:pt x="4429912" y="1734899"/>
                </a:cubicBezTo>
                <a:cubicBezTo>
                  <a:pt x="4427831" y="1738361"/>
                  <a:pt x="4424702" y="1740811"/>
                  <a:pt x="4420526" y="1742245"/>
                </a:cubicBezTo>
                <a:cubicBezTo>
                  <a:pt x="4414086" y="1748269"/>
                  <a:pt x="4413941" y="1757861"/>
                  <a:pt x="4420092" y="1771023"/>
                </a:cubicBezTo>
                <a:cubicBezTo>
                  <a:pt x="4426243" y="1784184"/>
                  <a:pt x="4430718" y="1793299"/>
                  <a:pt x="4433518" y="1798367"/>
                </a:cubicBezTo>
                <a:cubicBezTo>
                  <a:pt x="4424331" y="1809240"/>
                  <a:pt x="4409142" y="1832810"/>
                  <a:pt x="4387948" y="1869080"/>
                </a:cubicBezTo>
                <a:cubicBezTo>
                  <a:pt x="4366755" y="1905349"/>
                  <a:pt x="4357914" y="1929520"/>
                  <a:pt x="4361423" y="1941593"/>
                </a:cubicBezTo>
                <a:lnTo>
                  <a:pt x="4330005" y="1964239"/>
                </a:lnTo>
                <a:cubicBezTo>
                  <a:pt x="4323474" y="1974447"/>
                  <a:pt x="4317213" y="1984224"/>
                  <a:pt x="4311221" y="1993569"/>
                </a:cubicBezTo>
                <a:cubicBezTo>
                  <a:pt x="4305229" y="2002913"/>
                  <a:pt x="4299875" y="2012776"/>
                  <a:pt x="4295158" y="2023156"/>
                </a:cubicBezTo>
                <a:lnTo>
                  <a:pt x="4297756" y="2034381"/>
                </a:lnTo>
                <a:cubicBezTo>
                  <a:pt x="4309560" y="2032905"/>
                  <a:pt x="4319146" y="2023443"/>
                  <a:pt x="4326515" y="2005994"/>
                </a:cubicBezTo>
                <a:cubicBezTo>
                  <a:pt x="4333882" y="1988546"/>
                  <a:pt x="4344375" y="1979169"/>
                  <a:pt x="4357993" y="1977864"/>
                </a:cubicBezTo>
                <a:cubicBezTo>
                  <a:pt x="4364700" y="1977888"/>
                  <a:pt x="4373392" y="1976270"/>
                  <a:pt x="4384069" y="1973010"/>
                </a:cubicBezTo>
                <a:lnTo>
                  <a:pt x="4359708" y="1959728"/>
                </a:lnTo>
                <a:lnTo>
                  <a:pt x="4371275" y="1953503"/>
                </a:lnTo>
                <a:cubicBezTo>
                  <a:pt x="4376955" y="1950685"/>
                  <a:pt x="4381697" y="1950524"/>
                  <a:pt x="4385502" y="1953018"/>
                </a:cubicBezTo>
                <a:cubicBezTo>
                  <a:pt x="4389306" y="1955512"/>
                  <a:pt x="4392800" y="1958893"/>
                  <a:pt x="4395979" y="1963157"/>
                </a:cubicBezTo>
                <a:cubicBezTo>
                  <a:pt x="4400258" y="1958225"/>
                  <a:pt x="4404040" y="1953703"/>
                  <a:pt x="4407326" y="1949592"/>
                </a:cubicBezTo>
                <a:cubicBezTo>
                  <a:pt x="4410611" y="1945481"/>
                  <a:pt x="4412580" y="1940787"/>
                  <a:pt x="4413231" y="1935512"/>
                </a:cubicBezTo>
                <a:cubicBezTo>
                  <a:pt x="4417003" y="1931904"/>
                  <a:pt x="4419813" y="1926376"/>
                  <a:pt x="4421661" y="1918926"/>
                </a:cubicBezTo>
                <a:cubicBezTo>
                  <a:pt x="4423509" y="1911477"/>
                  <a:pt x="4425584" y="1904049"/>
                  <a:pt x="4427885" y="1896643"/>
                </a:cubicBezTo>
                <a:cubicBezTo>
                  <a:pt x="4416456" y="1894952"/>
                  <a:pt x="4407355" y="1887992"/>
                  <a:pt x="4400582" y="1875763"/>
                </a:cubicBezTo>
                <a:cubicBezTo>
                  <a:pt x="4412755" y="1869595"/>
                  <a:pt x="4419829" y="1859285"/>
                  <a:pt x="4421805" y="1844834"/>
                </a:cubicBezTo>
                <a:lnTo>
                  <a:pt x="4457390" y="1855518"/>
                </a:lnTo>
                <a:cubicBezTo>
                  <a:pt x="4451813" y="1860480"/>
                  <a:pt x="4447822" y="1865592"/>
                  <a:pt x="4445419" y="1870854"/>
                </a:cubicBezTo>
                <a:cubicBezTo>
                  <a:pt x="4443015" y="1876116"/>
                  <a:pt x="4439931" y="1881314"/>
                  <a:pt x="4436168" y="1886447"/>
                </a:cubicBezTo>
                <a:lnTo>
                  <a:pt x="4449648" y="1898701"/>
                </a:lnTo>
                <a:cubicBezTo>
                  <a:pt x="4456901" y="1899387"/>
                  <a:pt x="4460186" y="1903357"/>
                  <a:pt x="4459501" y="1910610"/>
                </a:cubicBezTo>
                <a:cubicBezTo>
                  <a:pt x="4458505" y="1917912"/>
                  <a:pt x="4455718" y="1924815"/>
                  <a:pt x="4451138" y="1931320"/>
                </a:cubicBezTo>
                <a:cubicBezTo>
                  <a:pt x="4446558" y="1937825"/>
                  <a:pt x="4442043" y="1943650"/>
                  <a:pt x="4437592" y="1948794"/>
                </a:cubicBezTo>
                <a:cubicBezTo>
                  <a:pt x="4443117" y="1950842"/>
                  <a:pt x="4448953" y="1952003"/>
                  <a:pt x="4455103" y="1952279"/>
                </a:cubicBezTo>
                <a:cubicBezTo>
                  <a:pt x="4461253" y="1952556"/>
                  <a:pt x="4466183" y="1953632"/>
                  <a:pt x="4469894" y="1955508"/>
                </a:cubicBezTo>
                <a:cubicBezTo>
                  <a:pt x="4471967" y="1961803"/>
                  <a:pt x="4468655" y="1969419"/>
                  <a:pt x="4459957" y="1978356"/>
                </a:cubicBezTo>
                <a:cubicBezTo>
                  <a:pt x="4451259" y="1987292"/>
                  <a:pt x="4443413" y="1994479"/>
                  <a:pt x="4436419" y="1999917"/>
                </a:cubicBezTo>
                <a:cubicBezTo>
                  <a:pt x="4435553" y="2007459"/>
                  <a:pt x="4433413" y="2013966"/>
                  <a:pt x="4429998" y="2019438"/>
                </a:cubicBezTo>
                <a:cubicBezTo>
                  <a:pt x="4426583" y="2024909"/>
                  <a:pt x="4422973" y="2027617"/>
                  <a:pt x="4419166" y="2027563"/>
                </a:cubicBezTo>
                <a:lnTo>
                  <a:pt x="4398630" y="2051238"/>
                </a:lnTo>
                <a:lnTo>
                  <a:pt x="4395544" y="2083882"/>
                </a:lnTo>
                <a:lnTo>
                  <a:pt x="4407454" y="2074030"/>
                </a:lnTo>
                <a:lnTo>
                  <a:pt x="4424706" y="2046384"/>
                </a:lnTo>
                <a:cubicBezTo>
                  <a:pt x="4427013" y="2042943"/>
                  <a:pt x="4429688" y="2040451"/>
                  <a:pt x="4432732" y="2038909"/>
                </a:cubicBezTo>
                <a:cubicBezTo>
                  <a:pt x="4435775" y="2037367"/>
                  <a:pt x="4438279" y="2036688"/>
                  <a:pt x="4440243" y="2036874"/>
                </a:cubicBezTo>
                <a:cubicBezTo>
                  <a:pt x="4439748" y="2038886"/>
                  <a:pt x="4438239" y="2041946"/>
                  <a:pt x="4435716" y="2046053"/>
                </a:cubicBezTo>
                <a:cubicBezTo>
                  <a:pt x="4433193" y="2050160"/>
                  <a:pt x="4431598" y="2054126"/>
                  <a:pt x="4430932" y="2057951"/>
                </a:cubicBezTo>
                <a:cubicBezTo>
                  <a:pt x="4434234" y="2068175"/>
                  <a:pt x="4428254" y="2079808"/>
                  <a:pt x="4412993" y="2092850"/>
                </a:cubicBezTo>
                <a:cubicBezTo>
                  <a:pt x="4397731" y="2105894"/>
                  <a:pt x="4391752" y="2117527"/>
                  <a:pt x="4395055" y="2127750"/>
                </a:cubicBezTo>
                <a:lnTo>
                  <a:pt x="4378146" y="2151769"/>
                </a:lnTo>
                <a:cubicBezTo>
                  <a:pt x="4376799" y="2159571"/>
                  <a:pt x="4373466" y="2169014"/>
                  <a:pt x="4368148" y="2180100"/>
                </a:cubicBezTo>
                <a:cubicBezTo>
                  <a:pt x="4376713" y="2171761"/>
                  <a:pt x="4384911" y="2162472"/>
                  <a:pt x="4392740" y="2152234"/>
                </a:cubicBezTo>
                <a:cubicBezTo>
                  <a:pt x="4400570" y="2141996"/>
                  <a:pt x="4405312" y="2130550"/>
                  <a:pt x="4406965" y="2117898"/>
                </a:cubicBezTo>
                <a:lnTo>
                  <a:pt x="4434953" y="2131522"/>
                </a:lnTo>
                <a:lnTo>
                  <a:pt x="4423927" y="2170736"/>
                </a:lnTo>
                <a:lnTo>
                  <a:pt x="4442405" y="2168823"/>
                </a:lnTo>
                <a:lnTo>
                  <a:pt x="4458484" y="2192301"/>
                </a:lnTo>
                <a:lnTo>
                  <a:pt x="4445197" y="2222373"/>
                </a:lnTo>
                <a:lnTo>
                  <a:pt x="4458424" y="2211123"/>
                </a:lnTo>
                <a:cubicBezTo>
                  <a:pt x="4454273" y="2203411"/>
                  <a:pt x="4454571" y="2197036"/>
                  <a:pt x="4459317" y="2191994"/>
                </a:cubicBezTo>
                <a:cubicBezTo>
                  <a:pt x="4464063" y="2186954"/>
                  <a:pt x="4469630" y="2182907"/>
                  <a:pt x="4476018" y="2179850"/>
                </a:cubicBezTo>
                <a:lnTo>
                  <a:pt x="4632514" y="1956776"/>
                </a:lnTo>
                <a:cubicBezTo>
                  <a:pt x="4641629" y="1948260"/>
                  <a:pt x="4648726" y="1939324"/>
                  <a:pt x="4653804" y="1929970"/>
                </a:cubicBezTo>
                <a:cubicBezTo>
                  <a:pt x="4658881" y="1920614"/>
                  <a:pt x="4666799" y="1912672"/>
                  <a:pt x="4677556" y="1906141"/>
                </a:cubicBezTo>
                <a:cubicBezTo>
                  <a:pt x="4678244" y="1900487"/>
                  <a:pt x="4680312" y="1894737"/>
                  <a:pt x="4683762" y="1888887"/>
                </a:cubicBezTo>
                <a:cubicBezTo>
                  <a:pt x="4687212" y="1883038"/>
                  <a:pt x="4691009" y="1878365"/>
                  <a:pt x="4695151" y="1874868"/>
                </a:cubicBezTo>
                <a:lnTo>
                  <a:pt x="4712061" y="1850850"/>
                </a:lnTo>
                <a:cubicBezTo>
                  <a:pt x="4716341" y="1847519"/>
                  <a:pt x="4721419" y="1845407"/>
                  <a:pt x="4727298" y="1844514"/>
                </a:cubicBezTo>
                <a:cubicBezTo>
                  <a:pt x="4733176" y="1843622"/>
                  <a:pt x="4737998" y="1844230"/>
                  <a:pt x="4741764" y="1846339"/>
                </a:cubicBezTo>
                <a:cubicBezTo>
                  <a:pt x="4742742" y="1855352"/>
                  <a:pt x="4734551" y="1874248"/>
                  <a:pt x="4717192" y="1903027"/>
                </a:cubicBezTo>
                <a:cubicBezTo>
                  <a:pt x="4699832" y="1931806"/>
                  <a:pt x="4686115" y="1951094"/>
                  <a:pt x="4676039" y="1960891"/>
                </a:cubicBezTo>
                <a:lnTo>
                  <a:pt x="4679667" y="1961234"/>
                </a:lnTo>
                <a:cubicBezTo>
                  <a:pt x="4684532" y="1967031"/>
                  <a:pt x="4686946" y="1972139"/>
                  <a:pt x="4686909" y="1976557"/>
                </a:cubicBezTo>
                <a:cubicBezTo>
                  <a:pt x="4686873" y="1980975"/>
                  <a:pt x="4684753" y="1985654"/>
                  <a:pt x="4680550" y="1990594"/>
                </a:cubicBezTo>
                <a:cubicBezTo>
                  <a:pt x="4673416" y="2017671"/>
                  <a:pt x="4662568" y="2045312"/>
                  <a:pt x="4648008" y="2073517"/>
                </a:cubicBezTo>
                <a:cubicBezTo>
                  <a:pt x="4633448" y="2101721"/>
                  <a:pt x="4620787" y="2129191"/>
                  <a:pt x="4610024" y="2155925"/>
                </a:cubicBezTo>
                <a:cubicBezTo>
                  <a:pt x="4612947" y="2161309"/>
                  <a:pt x="4613071" y="2164829"/>
                  <a:pt x="4610399" y="2166482"/>
                </a:cubicBezTo>
                <a:cubicBezTo>
                  <a:pt x="4607727" y="2168135"/>
                  <a:pt x="4603403" y="2170319"/>
                  <a:pt x="4597428" y="2173033"/>
                </a:cubicBezTo>
                <a:cubicBezTo>
                  <a:pt x="4596769" y="2176782"/>
                  <a:pt x="4596152" y="2180078"/>
                  <a:pt x="4595578" y="2182921"/>
                </a:cubicBezTo>
                <a:cubicBezTo>
                  <a:pt x="4595005" y="2185764"/>
                  <a:pt x="4596373" y="2187418"/>
                  <a:pt x="4599684" y="2187885"/>
                </a:cubicBezTo>
                <a:cubicBezTo>
                  <a:pt x="4596475" y="2193603"/>
                  <a:pt x="4592025" y="2200349"/>
                  <a:pt x="4586334" y="2208121"/>
                </a:cubicBezTo>
                <a:cubicBezTo>
                  <a:pt x="4580644" y="2215895"/>
                  <a:pt x="4579000" y="2221990"/>
                  <a:pt x="4581403" y="2226410"/>
                </a:cubicBezTo>
                <a:lnTo>
                  <a:pt x="4605223" y="2206705"/>
                </a:lnTo>
                <a:cubicBezTo>
                  <a:pt x="4609344" y="2203436"/>
                  <a:pt x="4612105" y="2200037"/>
                  <a:pt x="4613507" y="2196510"/>
                </a:cubicBezTo>
                <a:cubicBezTo>
                  <a:pt x="4614908" y="2192982"/>
                  <a:pt x="4614041" y="2189242"/>
                  <a:pt x="4610909" y="2185286"/>
                </a:cubicBezTo>
                <a:cubicBezTo>
                  <a:pt x="4615127" y="2181796"/>
                  <a:pt x="4619678" y="2177194"/>
                  <a:pt x="4624565" y="2171481"/>
                </a:cubicBezTo>
                <a:cubicBezTo>
                  <a:pt x="4629450" y="2165767"/>
                  <a:pt x="4633181" y="2160173"/>
                  <a:pt x="4635757" y="2154699"/>
                </a:cubicBezTo>
                <a:lnTo>
                  <a:pt x="4670948" y="2092154"/>
                </a:lnTo>
                <a:lnTo>
                  <a:pt x="4694425" y="2076076"/>
                </a:lnTo>
                <a:cubicBezTo>
                  <a:pt x="4698712" y="2072669"/>
                  <a:pt x="4702135" y="2068723"/>
                  <a:pt x="4704693" y="2064239"/>
                </a:cubicBezTo>
                <a:cubicBezTo>
                  <a:pt x="4707252" y="2059753"/>
                  <a:pt x="4707048" y="2055465"/>
                  <a:pt x="4704081" y="2051371"/>
                </a:cubicBezTo>
                <a:lnTo>
                  <a:pt x="4721332" y="2023727"/>
                </a:lnTo>
                <a:cubicBezTo>
                  <a:pt x="4720662" y="2011465"/>
                  <a:pt x="4725260" y="2001532"/>
                  <a:pt x="4735129" y="1993926"/>
                </a:cubicBezTo>
                <a:cubicBezTo>
                  <a:pt x="4744997" y="1986319"/>
                  <a:pt x="4749595" y="1976385"/>
                  <a:pt x="4748925" y="1964123"/>
                </a:cubicBezTo>
                <a:lnTo>
                  <a:pt x="4799851" y="1928682"/>
                </a:lnTo>
                <a:cubicBezTo>
                  <a:pt x="4807961" y="1939666"/>
                  <a:pt x="4811837" y="1947046"/>
                  <a:pt x="4811480" y="1950824"/>
                </a:cubicBezTo>
                <a:cubicBezTo>
                  <a:pt x="4811123" y="1954603"/>
                  <a:pt x="4806103" y="1959312"/>
                  <a:pt x="4796421" y="1964954"/>
                </a:cubicBezTo>
                <a:cubicBezTo>
                  <a:pt x="4802333" y="1975805"/>
                  <a:pt x="4801453" y="1983499"/>
                  <a:pt x="4793781" y="1988035"/>
                </a:cubicBezTo>
                <a:cubicBezTo>
                  <a:pt x="4786110" y="1992570"/>
                  <a:pt x="4784409" y="1999270"/>
                  <a:pt x="4788678" y="2008137"/>
                </a:cubicBezTo>
                <a:cubicBezTo>
                  <a:pt x="4781363" y="2016975"/>
                  <a:pt x="4772787" y="2031870"/>
                  <a:pt x="4762954" y="2052821"/>
                </a:cubicBezTo>
                <a:cubicBezTo>
                  <a:pt x="4753120" y="2073773"/>
                  <a:pt x="4749164" y="2088190"/>
                  <a:pt x="4751088" y="2096072"/>
                </a:cubicBezTo>
                <a:lnTo>
                  <a:pt x="4715554" y="2162244"/>
                </a:lnTo>
                <a:cubicBezTo>
                  <a:pt x="4722240" y="2172177"/>
                  <a:pt x="4725254" y="2182220"/>
                  <a:pt x="4724599" y="2192375"/>
                </a:cubicBezTo>
                <a:cubicBezTo>
                  <a:pt x="4723944" y="2202529"/>
                  <a:pt x="4717891" y="2211716"/>
                  <a:pt x="4706440" y="2219935"/>
                </a:cubicBezTo>
                <a:cubicBezTo>
                  <a:pt x="4701399" y="2234553"/>
                  <a:pt x="4694501" y="2249454"/>
                  <a:pt x="4685746" y="2264637"/>
                </a:cubicBezTo>
                <a:cubicBezTo>
                  <a:pt x="4676991" y="2279820"/>
                  <a:pt x="4666637" y="2292565"/>
                  <a:pt x="4654684" y="2302870"/>
                </a:cubicBezTo>
                <a:lnTo>
                  <a:pt x="4662822" y="2332917"/>
                </a:lnTo>
                <a:lnTo>
                  <a:pt x="4635717" y="2348651"/>
                </a:lnTo>
                <a:lnTo>
                  <a:pt x="4631945" y="2388551"/>
                </a:lnTo>
                <a:cubicBezTo>
                  <a:pt x="4626484" y="2395506"/>
                  <a:pt x="4622653" y="2402157"/>
                  <a:pt x="4620451" y="2408506"/>
                </a:cubicBezTo>
                <a:cubicBezTo>
                  <a:pt x="4618250" y="2414855"/>
                  <a:pt x="4613684" y="2419608"/>
                  <a:pt x="4606752" y="2422764"/>
                </a:cubicBezTo>
                <a:cubicBezTo>
                  <a:pt x="4604697" y="2426762"/>
                  <a:pt x="4603895" y="2432024"/>
                  <a:pt x="4604345" y="2438546"/>
                </a:cubicBezTo>
                <a:cubicBezTo>
                  <a:pt x="4604796" y="2445070"/>
                  <a:pt x="4605893" y="2449595"/>
                  <a:pt x="4607636" y="2452123"/>
                </a:cubicBezTo>
                <a:cubicBezTo>
                  <a:pt x="4609355" y="2455717"/>
                  <a:pt x="4611493" y="2457292"/>
                  <a:pt x="4614052" y="2456847"/>
                </a:cubicBezTo>
                <a:cubicBezTo>
                  <a:pt x="4616609" y="2456403"/>
                  <a:pt x="4618098" y="2455172"/>
                  <a:pt x="4618517" y="2453152"/>
                </a:cubicBezTo>
                <a:cubicBezTo>
                  <a:pt x="4612141" y="2441572"/>
                  <a:pt x="4614207" y="2432617"/>
                  <a:pt x="4624717" y="2426293"/>
                </a:cubicBezTo>
                <a:cubicBezTo>
                  <a:pt x="4635226" y="2419967"/>
                  <a:pt x="4644204" y="2415327"/>
                  <a:pt x="4651650" y="2412371"/>
                </a:cubicBezTo>
                <a:lnTo>
                  <a:pt x="4656794" y="2357965"/>
                </a:lnTo>
                <a:lnTo>
                  <a:pt x="4660421" y="2358307"/>
                </a:lnTo>
                <a:cubicBezTo>
                  <a:pt x="4662819" y="2354722"/>
                  <a:pt x="4664579" y="2350618"/>
                  <a:pt x="4665702" y="2345997"/>
                </a:cubicBezTo>
                <a:cubicBezTo>
                  <a:pt x="4666825" y="2341376"/>
                  <a:pt x="4665865" y="2337016"/>
                  <a:pt x="4662822" y="2332917"/>
                </a:cubicBezTo>
                <a:cubicBezTo>
                  <a:pt x="4673841" y="2324428"/>
                  <a:pt x="4682657" y="2315046"/>
                  <a:pt x="4689271" y="2304769"/>
                </a:cubicBezTo>
                <a:cubicBezTo>
                  <a:pt x="4695884" y="2294491"/>
                  <a:pt x="4704614" y="2286015"/>
                  <a:pt x="4715462" y="2279341"/>
                </a:cubicBezTo>
                <a:cubicBezTo>
                  <a:pt x="4704630" y="2266499"/>
                  <a:pt x="4702091" y="2257873"/>
                  <a:pt x="4707845" y="2253461"/>
                </a:cubicBezTo>
                <a:cubicBezTo>
                  <a:pt x="4713599" y="2249049"/>
                  <a:pt x="4723669" y="2242530"/>
                  <a:pt x="4738056" y="2233903"/>
                </a:cubicBezTo>
                <a:cubicBezTo>
                  <a:pt x="4747214" y="2224933"/>
                  <a:pt x="4755082" y="2207837"/>
                  <a:pt x="4761661" y="2182613"/>
                </a:cubicBezTo>
                <a:cubicBezTo>
                  <a:pt x="4768239" y="2157390"/>
                  <a:pt x="4777099" y="2139473"/>
                  <a:pt x="4788242" y="2128862"/>
                </a:cubicBezTo>
                <a:cubicBezTo>
                  <a:pt x="4792103" y="2127549"/>
                  <a:pt x="4795607" y="2127575"/>
                  <a:pt x="4798756" y="2128941"/>
                </a:cubicBezTo>
                <a:cubicBezTo>
                  <a:pt x="4801906" y="2130305"/>
                  <a:pt x="4804332" y="2132059"/>
                  <a:pt x="4806035" y="2134204"/>
                </a:cubicBezTo>
                <a:cubicBezTo>
                  <a:pt x="4813329" y="2144957"/>
                  <a:pt x="4813877" y="2156901"/>
                  <a:pt x="4807679" y="2170039"/>
                </a:cubicBezTo>
                <a:cubicBezTo>
                  <a:pt x="4801481" y="2183176"/>
                  <a:pt x="4794039" y="2192537"/>
                  <a:pt x="4785354" y="2198119"/>
                </a:cubicBezTo>
                <a:cubicBezTo>
                  <a:pt x="4774532" y="2220655"/>
                  <a:pt x="4765177" y="2242185"/>
                  <a:pt x="4757290" y="2262710"/>
                </a:cubicBezTo>
                <a:cubicBezTo>
                  <a:pt x="4749402" y="2283236"/>
                  <a:pt x="4740133" y="2303859"/>
                  <a:pt x="4729482" y="2324580"/>
                </a:cubicBezTo>
                <a:cubicBezTo>
                  <a:pt x="4732478" y="2328371"/>
                  <a:pt x="4732797" y="2331452"/>
                  <a:pt x="4730439" y="2333821"/>
                </a:cubicBezTo>
                <a:cubicBezTo>
                  <a:pt x="4728079" y="2336189"/>
                  <a:pt x="4724771" y="2338926"/>
                  <a:pt x="4720513" y="2342031"/>
                </a:cubicBezTo>
                <a:cubicBezTo>
                  <a:pt x="4716687" y="2345405"/>
                  <a:pt x="4715149" y="2348767"/>
                  <a:pt x="4715900" y="2352116"/>
                </a:cubicBezTo>
                <a:cubicBezTo>
                  <a:pt x="4716651" y="2355465"/>
                  <a:pt x="4718827" y="2358263"/>
                  <a:pt x="4722426" y="2360510"/>
                </a:cubicBezTo>
                <a:cubicBezTo>
                  <a:pt x="4716230" y="2365566"/>
                  <a:pt x="4710670" y="2371139"/>
                  <a:pt x="4705749" y="2377230"/>
                </a:cubicBezTo>
                <a:cubicBezTo>
                  <a:pt x="4700827" y="2383322"/>
                  <a:pt x="4697988" y="2389153"/>
                  <a:pt x="4697234" y="2394723"/>
                </a:cubicBezTo>
                <a:lnTo>
                  <a:pt x="4680324" y="2418742"/>
                </a:lnTo>
                <a:cubicBezTo>
                  <a:pt x="4684914" y="2426647"/>
                  <a:pt x="4686372" y="2433799"/>
                  <a:pt x="4684700" y="2440197"/>
                </a:cubicBezTo>
                <a:cubicBezTo>
                  <a:pt x="4683028" y="2446596"/>
                  <a:pt x="4679217" y="2451421"/>
                  <a:pt x="4673268" y="2454670"/>
                </a:cubicBezTo>
                <a:cubicBezTo>
                  <a:pt x="4685670" y="2454927"/>
                  <a:pt x="4701927" y="2455549"/>
                  <a:pt x="4722037" y="2456537"/>
                </a:cubicBezTo>
                <a:cubicBezTo>
                  <a:pt x="4742149" y="2457523"/>
                  <a:pt x="4756984" y="2463500"/>
                  <a:pt x="4766544" y="2474468"/>
                </a:cubicBezTo>
                <a:cubicBezTo>
                  <a:pt x="4771263" y="2482614"/>
                  <a:pt x="4773284" y="2490276"/>
                  <a:pt x="4772605" y="2497455"/>
                </a:cubicBezTo>
                <a:cubicBezTo>
                  <a:pt x="4771926" y="2504634"/>
                  <a:pt x="4768763" y="2509062"/>
                  <a:pt x="4763115" y="2510739"/>
                </a:cubicBezTo>
                <a:cubicBezTo>
                  <a:pt x="4762537" y="2512819"/>
                  <a:pt x="4761193" y="2515741"/>
                  <a:pt x="4759083" y="2519506"/>
                </a:cubicBezTo>
                <a:cubicBezTo>
                  <a:pt x="4756975" y="2523273"/>
                  <a:pt x="4756538" y="2526281"/>
                  <a:pt x="4757773" y="2528532"/>
                </a:cubicBezTo>
                <a:lnTo>
                  <a:pt x="4769340" y="2522306"/>
                </a:lnTo>
                <a:lnTo>
                  <a:pt x="4819923" y="2490493"/>
                </a:lnTo>
                <a:lnTo>
                  <a:pt x="4829578" y="2465789"/>
                </a:lnTo>
                <a:cubicBezTo>
                  <a:pt x="4826731" y="2460413"/>
                  <a:pt x="4826456" y="2456879"/>
                  <a:pt x="4828750" y="2455189"/>
                </a:cubicBezTo>
                <a:cubicBezTo>
                  <a:pt x="4831044" y="2453501"/>
                  <a:pt x="4834310" y="2451217"/>
                  <a:pt x="4838546" y="2448340"/>
                </a:cubicBezTo>
                <a:cubicBezTo>
                  <a:pt x="4840545" y="2444945"/>
                  <a:pt x="4841119" y="2442103"/>
                  <a:pt x="4840268" y="2439812"/>
                </a:cubicBezTo>
                <a:cubicBezTo>
                  <a:pt x="4839417" y="2437519"/>
                  <a:pt x="4838091" y="2435412"/>
                  <a:pt x="4836291" y="2433489"/>
                </a:cubicBezTo>
                <a:cubicBezTo>
                  <a:pt x="4847927" y="2423305"/>
                  <a:pt x="4858743" y="2412128"/>
                  <a:pt x="4868737" y="2399960"/>
                </a:cubicBezTo>
                <a:cubicBezTo>
                  <a:pt x="4878732" y="2387792"/>
                  <a:pt x="4889548" y="2376615"/>
                  <a:pt x="4901184" y="2366434"/>
                </a:cubicBezTo>
                <a:cubicBezTo>
                  <a:pt x="4906541" y="2350089"/>
                  <a:pt x="4914965" y="2335181"/>
                  <a:pt x="4926456" y="2321705"/>
                </a:cubicBezTo>
                <a:cubicBezTo>
                  <a:pt x="4937946" y="2308229"/>
                  <a:pt x="4951382" y="2298368"/>
                  <a:pt x="4966763" y="2292123"/>
                </a:cubicBezTo>
                <a:lnTo>
                  <a:pt x="4964851" y="2273643"/>
                </a:lnTo>
                <a:cubicBezTo>
                  <a:pt x="4963710" y="2267970"/>
                  <a:pt x="4964815" y="2262738"/>
                  <a:pt x="4968164" y="2257947"/>
                </a:cubicBezTo>
                <a:cubicBezTo>
                  <a:pt x="4971514" y="2253155"/>
                  <a:pt x="4976161" y="2249172"/>
                  <a:pt x="4982103" y="2245999"/>
                </a:cubicBezTo>
                <a:cubicBezTo>
                  <a:pt x="4990786" y="2231571"/>
                  <a:pt x="4998269" y="2229839"/>
                  <a:pt x="5004552" y="2240803"/>
                </a:cubicBezTo>
                <a:cubicBezTo>
                  <a:pt x="5011519" y="2248551"/>
                  <a:pt x="5015561" y="2255795"/>
                  <a:pt x="5016678" y="2262534"/>
                </a:cubicBezTo>
                <a:cubicBezTo>
                  <a:pt x="5017794" y="2269272"/>
                  <a:pt x="5013589" y="2276651"/>
                  <a:pt x="5004063" y="2284671"/>
                </a:cubicBezTo>
                <a:cubicBezTo>
                  <a:pt x="4996414" y="2290580"/>
                  <a:pt x="4986728" y="2301101"/>
                  <a:pt x="4975004" y="2316231"/>
                </a:cubicBezTo>
                <a:cubicBezTo>
                  <a:pt x="4963282" y="2331362"/>
                  <a:pt x="4959686" y="2345203"/>
                  <a:pt x="4964217" y="2357754"/>
                </a:cubicBezTo>
                <a:cubicBezTo>
                  <a:pt x="4961141" y="2368518"/>
                  <a:pt x="4954539" y="2385124"/>
                  <a:pt x="4944411" y="2407572"/>
                </a:cubicBezTo>
                <a:cubicBezTo>
                  <a:pt x="4934284" y="2430021"/>
                  <a:pt x="4923062" y="2447105"/>
                  <a:pt x="4910746" y="2458825"/>
                </a:cubicBezTo>
                <a:cubicBezTo>
                  <a:pt x="4915295" y="2464745"/>
                  <a:pt x="4916529" y="2469436"/>
                  <a:pt x="4914447" y="2472899"/>
                </a:cubicBezTo>
                <a:cubicBezTo>
                  <a:pt x="4912366" y="2476361"/>
                  <a:pt x="4909238" y="2478811"/>
                  <a:pt x="4905061" y="2480245"/>
                </a:cubicBezTo>
                <a:cubicBezTo>
                  <a:pt x="4898622" y="2486269"/>
                  <a:pt x="4898477" y="2495862"/>
                  <a:pt x="4904628" y="2509023"/>
                </a:cubicBezTo>
                <a:cubicBezTo>
                  <a:pt x="4910779" y="2522184"/>
                  <a:pt x="4915254" y="2531299"/>
                  <a:pt x="4918053" y="2536367"/>
                </a:cubicBezTo>
                <a:cubicBezTo>
                  <a:pt x="4908867" y="2547241"/>
                  <a:pt x="4893678" y="2570811"/>
                  <a:pt x="4872484" y="2607079"/>
                </a:cubicBezTo>
                <a:cubicBezTo>
                  <a:pt x="4851291" y="2643349"/>
                  <a:pt x="4842449" y="2667520"/>
                  <a:pt x="4845958" y="2679593"/>
                </a:cubicBezTo>
                <a:lnTo>
                  <a:pt x="4814540" y="2702239"/>
                </a:lnTo>
                <a:cubicBezTo>
                  <a:pt x="4808009" y="2712447"/>
                  <a:pt x="4801748" y="2722224"/>
                  <a:pt x="4795757" y="2731569"/>
                </a:cubicBezTo>
                <a:cubicBezTo>
                  <a:pt x="4789765" y="2740914"/>
                  <a:pt x="4784411" y="2750776"/>
                  <a:pt x="4779694" y="2761156"/>
                </a:cubicBezTo>
                <a:lnTo>
                  <a:pt x="4782292" y="2772381"/>
                </a:lnTo>
                <a:cubicBezTo>
                  <a:pt x="4794096" y="2770906"/>
                  <a:pt x="4803682" y="2761444"/>
                  <a:pt x="4811050" y="2743995"/>
                </a:cubicBezTo>
                <a:cubicBezTo>
                  <a:pt x="4818417" y="2726546"/>
                  <a:pt x="4828911" y="2717169"/>
                  <a:pt x="4842529" y="2715865"/>
                </a:cubicBezTo>
                <a:cubicBezTo>
                  <a:pt x="4849235" y="2715888"/>
                  <a:pt x="4857927" y="2714270"/>
                  <a:pt x="4868605" y="2711010"/>
                </a:cubicBezTo>
                <a:lnTo>
                  <a:pt x="4844244" y="2697728"/>
                </a:lnTo>
                <a:lnTo>
                  <a:pt x="4855811" y="2691503"/>
                </a:lnTo>
                <a:cubicBezTo>
                  <a:pt x="4861490" y="2688685"/>
                  <a:pt x="4866233" y="2688524"/>
                  <a:pt x="4870038" y="2691018"/>
                </a:cubicBezTo>
                <a:cubicBezTo>
                  <a:pt x="4873842" y="2693512"/>
                  <a:pt x="4877335" y="2696894"/>
                  <a:pt x="4880515" y="2701157"/>
                </a:cubicBezTo>
                <a:cubicBezTo>
                  <a:pt x="4884793" y="2696225"/>
                  <a:pt x="4888576" y="2691704"/>
                  <a:pt x="4891861" y="2687592"/>
                </a:cubicBezTo>
                <a:cubicBezTo>
                  <a:pt x="4895147" y="2683481"/>
                  <a:pt x="4897115" y="2678788"/>
                  <a:pt x="4897767" y="2673512"/>
                </a:cubicBezTo>
                <a:cubicBezTo>
                  <a:pt x="4901539" y="2669904"/>
                  <a:pt x="4904349" y="2664376"/>
                  <a:pt x="4906196" y="2656926"/>
                </a:cubicBezTo>
                <a:cubicBezTo>
                  <a:pt x="4908045" y="2649477"/>
                  <a:pt x="4910119" y="2642049"/>
                  <a:pt x="4912421" y="2634643"/>
                </a:cubicBezTo>
                <a:cubicBezTo>
                  <a:pt x="4900992" y="2632952"/>
                  <a:pt x="4891891" y="2625992"/>
                  <a:pt x="4885118" y="2613763"/>
                </a:cubicBezTo>
                <a:cubicBezTo>
                  <a:pt x="4897290" y="2607595"/>
                  <a:pt x="4904364" y="2597285"/>
                  <a:pt x="4906340" y="2582834"/>
                </a:cubicBezTo>
                <a:lnTo>
                  <a:pt x="4941926" y="2593519"/>
                </a:lnTo>
                <a:cubicBezTo>
                  <a:pt x="4936349" y="2598480"/>
                  <a:pt x="4932358" y="2603592"/>
                  <a:pt x="4929955" y="2608855"/>
                </a:cubicBezTo>
                <a:cubicBezTo>
                  <a:pt x="4927551" y="2614116"/>
                  <a:pt x="4924467" y="2619314"/>
                  <a:pt x="4920704" y="2624447"/>
                </a:cubicBezTo>
                <a:lnTo>
                  <a:pt x="4934183" y="2636701"/>
                </a:lnTo>
                <a:cubicBezTo>
                  <a:pt x="4941437" y="2637387"/>
                  <a:pt x="4944722" y="2641357"/>
                  <a:pt x="4944036" y="2648610"/>
                </a:cubicBezTo>
                <a:cubicBezTo>
                  <a:pt x="4943040" y="2655912"/>
                  <a:pt x="4940253" y="2662815"/>
                  <a:pt x="4935674" y="2669320"/>
                </a:cubicBezTo>
                <a:cubicBezTo>
                  <a:pt x="4931094" y="2675825"/>
                  <a:pt x="4926579" y="2681649"/>
                  <a:pt x="4922128" y="2686795"/>
                </a:cubicBezTo>
                <a:cubicBezTo>
                  <a:pt x="4927652" y="2688842"/>
                  <a:pt x="4933489" y="2690004"/>
                  <a:pt x="4939638" y="2690279"/>
                </a:cubicBezTo>
                <a:cubicBezTo>
                  <a:pt x="4945789" y="2690556"/>
                  <a:pt x="4950718" y="2691633"/>
                  <a:pt x="4954429" y="2693508"/>
                </a:cubicBezTo>
                <a:cubicBezTo>
                  <a:pt x="4956503" y="2699803"/>
                  <a:pt x="4953190" y="2707420"/>
                  <a:pt x="4944492" y="2716356"/>
                </a:cubicBezTo>
                <a:cubicBezTo>
                  <a:pt x="4935795" y="2725292"/>
                  <a:pt x="4927948" y="2732479"/>
                  <a:pt x="4920954" y="2737918"/>
                </a:cubicBezTo>
                <a:cubicBezTo>
                  <a:pt x="4920089" y="2745459"/>
                  <a:pt x="4917948" y="2751966"/>
                  <a:pt x="4914533" y="2757439"/>
                </a:cubicBezTo>
                <a:cubicBezTo>
                  <a:pt x="4911119" y="2762910"/>
                  <a:pt x="4907508" y="2765617"/>
                  <a:pt x="4903701" y="2765563"/>
                </a:cubicBezTo>
                <a:lnTo>
                  <a:pt x="4883166" y="2789238"/>
                </a:lnTo>
                <a:lnTo>
                  <a:pt x="4880079" y="2821882"/>
                </a:lnTo>
                <a:lnTo>
                  <a:pt x="4891989" y="2812031"/>
                </a:lnTo>
                <a:lnTo>
                  <a:pt x="4909241" y="2784384"/>
                </a:lnTo>
                <a:cubicBezTo>
                  <a:pt x="4911549" y="2780943"/>
                  <a:pt x="4914224" y="2778452"/>
                  <a:pt x="4917268" y="2776909"/>
                </a:cubicBezTo>
                <a:cubicBezTo>
                  <a:pt x="4920310" y="2775367"/>
                  <a:pt x="4922814" y="2774688"/>
                  <a:pt x="4924778" y="2774874"/>
                </a:cubicBezTo>
                <a:cubicBezTo>
                  <a:pt x="4924284" y="2776887"/>
                  <a:pt x="4922774" y="2779946"/>
                  <a:pt x="4920251" y="2784053"/>
                </a:cubicBezTo>
                <a:cubicBezTo>
                  <a:pt x="4917729" y="2788161"/>
                  <a:pt x="4916133" y="2792126"/>
                  <a:pt x="4915467" y="2795951"/>
                </a:cubicBezTo>
                <a:cubicBezTo>
                  <a:pt x="4918769" y="2806176"/>
                  <a:pt x="4912790" y="2817808"/>
                  <a:pt x="4897528" y="2830850"/>
                </a:cubicBezTo>
                <a:cubicBezTo>
                  <a:pt x="4882267" y="2843895"/>
                  <a:pt x="4876287" y="2855527"/>
                  <a:pt x="4879591" y="2865750"/>
                </a:cubicBezTo>
                <a:lnTo>
                  <a:pt x="4862682" y="2889769"/>
                </a:lnTo>
                <a:cubicBezTo>
                  <a:pt x="4861334" y="2897571"/>
                  <a:pt x="4858002" y="2907015"/>
                  <a:pt x="4852684" y="2918100"/>
                </a:cubicBezTo>
                <a:cubicBezTo>
                  <a:pt x="4861249" y="2909761"/>
                  <a:pt x="4869446" y="2900472"/>
                  <a:pt x="4877276" y="2890234"/>
                </a:cubicBezTo>
                <a:cubicBezTo>
                  <a:pt x="4885105" y="2879995"/>
                  <a:pt x="4889848" y="2868550"/>
                  <a:pt x="4891501" y="2855898"/>
                </a:cubicBezTo>
                <a:lnTo>
                  <a:pt x="4919489" y="2869522"/>
                </a:lnTo>
                <a:lnTo>
                  <a:pt x="4908463" y="2908736"/>
                </a:lnTo>
                <a:lnTo>
                  <a:pt x="4926941" y="2906823"/>
                </a:lnTo>
                <a:lnTo>
                  <a:pt x="4943019" y="2930301"/>
                </a:lnTo>
                <a:lnTo>
                  <a:pt x="4919739" y="2982993"/>
                </a:lnTo>
                <a:cubicBezTo>
                  <a:pt x="4904406" y="2995191"/>
                  <a:pt x="4891145" y="3009642"/>
                  <a:pt x="4879959" y="3026350"/>
                </a:cubicBezTo>
                <a:cubicBezTo>
                  <a:pt x="4868773" y="3043055"/>
                  <a:pt x="4857412" y="3056771"/>
                  <a:pt x="4845878" y="3067498"/>
                </a:cubicBezTo>
                <a:lnTo>
                  <a:pt x="4838623" y="3066812"/>
                </a:lnTo>
                <a:lnTo>
                  <a:pt x="4837594" y="3077694"/>
                </a:lnTo>
                <a:lnTo>
                  <a:pt x="4812402" y="3111907"/>
                </a:lnTo>
                <a:cubicBezTo>
                  <a:pt x="4809433" y="3127180"/>
                  <a:pt x="4802102" y="3140211"/>
                  <a:pt x="4790408" y="3150998"/>
                </a:cubicBezTo>
                <a:cubicBezTo>
                  <a:pt x="4778714" y="3161786"/>
                  <a:pt x="4771211" y="3176630"/>
                  <a:pt x="4767900" y="3195530"/>
                </a:cubicBezTo>
                <a:cubicBezTo>
                  <a:pt x="4762796" y="3202747"/>
                  <a:pt x="4754931" y="3214964"/>
                  <a:pt x="4744307" y="3232182"/>
                </a:cubicBezTo>
                <a:cubicBezTo>
                  <a:pt x="4733682" y="3249399"/>
                  <a:pt x="4726075" y="3258895"/>
                  <a:pt x="4721486" y="3260673"/>
                </a:cubicBezTo>
                <a:cubicBezTo>
                  <a:pt x="4721004" y="3272216"/>
                  <a:pt x="4718538" y="3285401"/>
                  <a:pt x="4714085" y="3300229"/>
                </a:cubicBezTo>
                <a:lnTo>
                  <a:pt x="4717713" y="3300572"/>
                </a:lnTo>
                <a:cubicBezTo>
                  <a:pt x="4721602" y="3304598"/>
                  <a:pt x="4720050" y="3308112"/>
                  <a:pt x="4713057" y="3311110"/>
                </a:cubicBezTo>
                <a:lnTo>
                  <a:pt x="4705803" y="3310424"/>
                </a:lnTo>
                <a:cubicBezTo>
                  <a:pt x="4700599" y="3320301"/>
                  <a:pt x="4694097" y="3324566"/>
                  <a:pt x="4686295" y="3323217"/>
                </a:cubicBezTo>
                <a:cubicBezTo>
                  <a:pt x="4684505" y="3335704"/>
                  <a:pt x="4680943" y="3347567"/>
                  <a:pt x="4675612" y="3358803"/>
                </a:cubicBezTo>
                <a:cubicBezTo>
                  <a:pt x="4670280" y="3370040"/>
                  <a:pt x="4666718" y="3381902"/>
                  <a:pt x="4664928" y="3394389"/>
                </a:cubicBezTo>
                <a:lnTo>
                  <a:pt x="4683947" y="3425463"/>
                </a:lnTo>
                <a:cubicBezTo>
                  <a:pt x="4688236" y="3425259"/>
                  <a:pt x="4690540" y="3426696"/>
                  <a:pt x="4690858" y="3429776"/>
                </a:cubicBezTo>
                <a:cubicBezTo>
                  <a:pt x="4690343" y="3433616"/>
                  <a:pt x="4688446" y="3437553"/>
                  <a:pt x="4685167" y="3441589"/>
                </a:cubicBezTo>
                <a:cubicBezTo>
                  <a:pt x="4681888" y="3445625"/>
                  <a:pt x="4678263" y="3448484"/>
                  <a:pt x="4674292" y="3450167"/>
                </a:cubicBezTo>
                <a:cubicBezTo>
                  <a:pt x="4673908" y="3455849"/>
                  <a:pt x="4672227" y="3460722"/>
                  <a:pt x="4669251" y="3464786"/>
                </a:cubicBezTo>
                <a:cubicBezTo>
                  <a:pt x="4666274" y="3468850"/>
                  <a:pt x="4661224" y="3470660"/>
                  <a:pt x="4654099" y="3470215"/>
                </a:cubicBezTo>
                <a:lnTo>
                  <a:pt x="4643218" y="3469187"/>
                </a:lnTo>
                <a:lnTo>
                  <a:pt x="4635818" y="3508742"/>
                </a:lnTo>
                <a:lnTo>
                  <a:pt x="4593031" y="3574228"/>
                </a:lnTo>
                <a:lnTo>
                  <a:pt x="4577493" y="3583739"/>
                </a:lnTo>
                <a:cubicBezTo>
                  <a:pt x="4576059" y="3594886"/>
                  <a:pt x="4572043" y="3606704"/>
                  <a:pt x="4565449" y="3619194"/>
                </a:cubicBezTo>
                <a:cubicBezTo>
                  <a:pt x="4558855" y="3631685"/>
                  <a:pt x="4552120" y="3643246"/>
                  <a:pt x="4545245" y="3653879"/>
                </a:cubicBezTo>
                <a:lnTo>
                  <a:pt x="4541129" y="3697405"/>
                </a:lnTo>
                <a:lnTo>
                  <a:pt x="4509711" y="3720052"/>
                </a:lnTo>
                <a:lnTo>
                  <a:pt x="4491773" y="3754952"/>
                </a:lnTo>
                <a:lnTo>
                  <a:pt x="4468296" y="3771029"/>
                </a:lnTo>
                <a:cubicBezTo>
                  <a:pt x="4466117" y="3782793"/>
                  <a:pt x="4460956" y="3792217"/>
                  <a:pt x="4452815" y="3799300"/>
                </a:cubicBezTo>
                <a:cubicBezTo>
                  <a:pt x="4444673" y="3806383"/>
                  <a:pt x="4439427" y="3816713"/>
                  <a:pt x="4437076" y="3830290"/>
                </a:cubicBezTo>
                <a:lnTo>
                  <a:pt x="4398602" y="3888865"/>
                </a:lnTo>
                <a:cubicBezTo>
                  <a:pt x="4387491" y="3890255"/>
                  <a:pt x="4380229" y="3899326"/>
                  <a:pt x="4376816" y="3916081"/>
                </a:cubicBezTo>
                <a:cubicBezTo>
                  <a:pt x="4373402" y="3932836"/>
                  <a:pt x="4364326" y="3941738"/>
                  <a:pt x="4349590" y="3942784"/>
                </a:cubicBezTo>
                <a:lnTo>
                  <a:pt x="4362819" y="3841567"/>
                </a:lnTo>
                <a:lnTo>
                  <a:pt x="4341742" y="3832255"/>
                </a:lnTo>
                <a:lnTo>
                  <a:pt x="4324833" y="3856274"/>
                </a:lnTo>
                <a:cubicBezTo>
                  <a:pt x="4319063" y="3870519"/>
                  <a:pt x="4311378" y="3890529"/>
                  <a:pt x="4301774" y="3916306"/>
                </a:cubicBezTo>
                <a:cubicBezTo>
                  <a:pt x="4292170" y="3942082"/>
                  <a:pt x="4286297" y="3962264"/>
                  <a:pt x="4284155" y="3976852"/>
                </a:cubicBezTo>
                <a:cubicBezTo>
                  <a:pt x="4283295" y="3992400"/>
                  <a:pt x="4280336" y="4001117"/>
                  <a:pt x="4275278" y="4003003"/>
                </a:cubicBezTo>
                <a:cubicBezTo>
                  <a:pt x="4270221" y="4004888"/>
                  <a:pt x="4258966" y="4004586"/>
                  <a:pt x="4241514" y="4002097"/>
                </a:cubicBezTo>
                <a:lnTo>
                  <a:pt x="4236857" y="4012636"/>
                </a:lnTo>
                <a:cubicBezTo>
                  <a:pt x="4240963" y="4017598"/>
                  <a:pt x="4243990" y="4024289"/>
                  <a:pt x="4245938" y="4032707"/>
                </a:cubicBezTo>
                <a:cubicBezTo>
                  <a:pt x="4247887" y="4041125"/>
                  <a:pt x="4243831" y="4045316"/>
                  <a:pt x="4233770" y="4045279"/>
                </a:cubicBezTo>
                <a:cubicBezTo>
                  <a:pt x="4231270" y="4045119"/>
                  <a:pt x="4227118" y="4045489"/>
                  <a:pt x="4221315" y="4046390"/>
                </a:cubicBezTo>
                <a:cubicBezTo>
                  <a:pt x="4215512" y="4047290"/>
                  <a:pt x="4212181" y="4048651"/>
                  <a:pt x="4211322" y="4050476"/>
                </a:cubicBezTo>
                <a:lnTo>
                  <a:pt x="4210979" y="4054104"/>
                </a:lnTo>
                <a:lnTo>
                  <a:pt x="4259016" y="4087922"/>
                </a:lnTo>
                <a:cubicBezTo>
                  <a:pt x="4268893" y="4079402"/>
                  <a:pt x="4276450" y="4068833"/>
                  <a:pt x="4281684" y="4056214"/>
                </a:cubicBezTo>
                <a:cubicBezTo>
                  <a:pt x="4286917" y="4043595"/>
                  <a:pt x="4290111" y="4030784"/>
                  <a:pt x="4291264" y="4017780"/>
                </a:cubicBezTo>
                <a:cubicBezTo>
                  <a:pt x="4302513" y="4008475"/>
                  <a:pt x="4308493" y="3996842"/>
                  <a:pt x="4309202" y="3982880"/>
                </a:cubicBezTo>
                <a:lnTo>
                  <a:pt x="4326798" y="3951608"/>
                </a:lnTo>
                <a:cubicBezTo>
                  <a:pt x="4326929" y="3949410"/>
                  <a:pt x="4327352" y="3946552"/>
                  <a:pt x="4328065" y="3943036"/>
                </a:cubicBezTo>
                <a:cubicBezTo>
                  <a:pt x="4328778" y="3939521"/>
                  <a:pt x="4330022" y="3937656"/>
                  <a:pt x="4331796" y="3937442"/>
                </a:cubicBezTo>
                <a:cubicBezTo>
                  <a:pt x="4339080" y="3939427"/>
                  <a:pt x="4344512" y="3946497"/>
                  <a:pt x="4348089" y="3958652"/>
                </a:cubicBezTo>
                <a:cubicBezTo>
                  <a:pt x="4351666" y="3970808"/>
                  <a:pt x="4353212" y="3980256"/>
                  <a:pt x="4352728" y="3986995"/>
                </a:cubicBezTo>
                <a:cubicBezTo>
                  <a:pt x="4352686" y="3989050"/>
                  <a:pt x="4352169" y="3991288"/>
                  <a:pt x="4351178" y="3993711"/>
                </a:cubicBezTo>
                <a:cubicBezTo>
                  <a:pt x="4350187" y="3996132"/>
                  <a:pt x="4347942" y="3997293"/>
                  <a:pt x="4344445" y="3997192"/>
                </a:cubicBezTo>
                <a:cubicBezTo>
                  <a:pt x="4339256" y="4012558"/>
                  <a:pt x="4331316" y="4030410"/>
                  <a:pt x="4320626" y="4050747"/>
                </a:cubicBezTo>
                <a:cubicBezTo>
                  <a:pt x="4309936" y="4071084"/>
                  <a:pt x="4297634" y="4086694"/>
                  <a:pt x="4283719" y="4097577"/>
                </a:cubicBezTo>
                <a:cubicBezTo>
                  <a:pt x="4282623" y="4104335"/>
                  <a:pt x="4280295" y="4109604"/>
                  <a:pt x="4276736" y="4113384"/>
                </a:cubicBezTo>
                <a:cubicBezTo>
                  <a:pt x="4273176" y="4117165"/>
                  <a:pt x="4270849" y="4122434"/>
                  <a:pt x="4269752" y="4129192"/>
                </a:cubicBezTo>
                <a:cubicBezTo>
                  <a:pt x="4263089" y="4141600"/>
                  <a:pt x="4255498" y="4154147"/>
                  <a:pt x="4246980" y="4166836"/>
                </a:cubicBezTo>
                <a:cubicBezTo>
                  <a:pt x="4238461" y="4179526"/>
                  <a:pt x="4229143" y="4190996"/>
                  <a:pt x="4219024" y="4201247"/>
                </a:cubicBezTo>
                <a:cubicBezTo>
                  <a:pt x="4218652" y="4205176"/>
                  <a:pt x="4217375" y="4209019"/>
                  <a:pt x="4215189" y="4212778"/>
                </a:cubicBezTo>
                <a:cubicBezTo>
                  <a:pt x="4213004" y="4216535"/>
                  <a:pt x="4210084" y="4218394"/>
                  <a:pt x="4206428" y="4218353"/>
                </a:cubicBezTo>
                <a:cubicBezTo>
                  <a:pt x="4199741" y="4216501"/>
                  <a:pt x="4196657" y="4210415"/>
                  <a:pt x="4197175" y="4200095"/>
                </a:cubicBezTo>
                <a:cubicBezTo>
                  <a:pt x="4197694" y="4189776"/>
                  <a:pt x="4198408" y="4182220"/>
                  <a:pt x="4199319" y="4177426"/>
                </a:cubicBezTo>
                <a:lnTo>
                  <a:pt x="4169273" y="4185564"/>
                </a:lnTo>
                <a:lnTo>
                  <a:pt x="4162217" y="4221492"/>
                </a:lnTo>
                <a:lnTo>
                  <a:pt x="4123399" y="4283695"/>
                </a:lnTo>
                <a:lnTo>
                  <a:pt x="4119773" y="4283352"/>
                </a:lnTo>
                <a:lnTo>
                  <a:pt x="4084582" y="4345896"/>
                </a:lnTo>
                <a:cubicBezTo>
                  <a:pt x="4080985" y="4348453"/>
                  <a:pt x="4078903" y="4354356"/>
                  <a:pt x="4078334" y="4363603"/>
                </a:cubicBezTo>
                <a:cubicBezTo>
                  <a:pt x="4077765" y="4372851"/>
                  <a:pt x="4077495" y="4378925"/>
                  <a:pt x="4077526" y="4381824"/>
                </a:cubicBezTo>
                <a:cubicBezTo>
                  <a:pt x="4082247" y="4377849"/>
                  <a:pt x="4086271" y="4378839"/>
                  <a:pt x="4089596" y="4384796"/>
                </a:cubicBezTo>
                <a:cubicBezTo>
                  <a:pt x="4092921" y="4390752"/>
                  <a:pt x="4092067" y="4394940"/>
                  <a:pt x="4087036" y="4397362"/>
                </a:cubicBezTo>
                <a:cubicBezTo>
                  <a:pt x="4085009" y="4397018"/>
                  <a:pt x="4082713" y="4397107"/>
                  <a:pt x="4080148" y="4397625"/>
                </a:cubicBezTo>
                <a:cubicBezTo>
                  <a:pt x="4077584" y="4398145"/>
                  <a:pt x="4076023" y="4400133"/>
                  <a:pt x="4075468" y="4403587"/>
                </a:cubicBezTo>
                <a:cubicBezTo>
                  <a:pt x="4075413" y="4407394"/>
                  <a:pt x="4077129" y="4411826"/>
                  <a:pt x="4080615" y="4416883"/>
                </a:cubicBezTo>
                <a:cubicBezTo>
                  <a:pt x="4084102" y="4421939"/>
                  <a:pt x="4087630" y="4426542"/>
                  <a:pt x="4091203" y="4430692"/>
                </a:cubicBezTo>
                <a:cubicBezTo>
                  <a:pt x="4089754" y="4437951"/>
                  <a:pt x="4084724" y="4449216"/>
                  <a:pt x="4076114" y="4464489"/>
                </a:cubicBezTo>
                <a:cubicBezTo>
                  <a:pt x="4067503" y="4479762"/>
                  <a:pt x="4060917" y="4488135"/>
                  <a:pt x="4056356" y="4489610"/>
                </a:cubicBezTo>
                <a:cubicBezTo>
                  <a:pt x="4055720" y="4501977"/>
                  <a:pt x="4053904" y="4509887"/>
                  <a:pt x="4050910" y="4513340"/>
                </a:cubicBezTo>
                <a:cubicBezTo>
                  <a:pt x="4047915" y="4516792"/>
                  <a:pt x="4040353" y="4517755"/>
                  <a:pt x="4028223" y="4516226"/>
                </a:cubicBezTo>
                <a:lnTo>
                  <a:pt x="4024450" y="4556125"/>
                </a:lnTo>
                <a:cubicBezTo>
                  <a:pt x="4015746" y="4549813"/>
                  <a:pt x="4007580" y="4542636"/>
                  <a:pt x="3999954" y="4534596"/>
                </a:cubicBezTo>
                <a:cubicBezTo>
                  <a:pt x="3992327" y="4526556"/>
                  <a:pt x="3986147" y="4517737"/>
                  <a:pt x="3981413" y="4508141"/>
                </a:cubicBezTo>
                <a:cubicBezTo>
                  <a:pt x="3981331" y="4515453"/>
                  <a:pt x="3979436" y="4522592"/>
                  <a:pt x="3975727" y="4529561"/>
                </a:cubicBezTo>
                <a:lnTo>
                  <a:pt x="3994061" y="4567890"/>
                </a:lnTo>
                <a:cubicBezTo>
                  <a:pt x="3988658" y="4581484"/>
                  <a:pt x="3977090" y="4607075"/>
                  <a:pt x="3959355" y="4644661"/>
                </a:cubicBezTo>
                <a:cubicBezTo>
                  <a:pt x="3941621" y="4682249"/>
                  <a:pt x="3923227" y="4702620"/>
                  <a:pt x="3904174" y="4705773"/>
                </a:cubicBezTo>
                <a:cubicBezTo>
                  <a:pt x="3903131" y="4712765"/>
                  <a:pt x="3899274" y="4722922"/>
                  <a:pt x="3892601" y="4736243"/>
                </a:cubicBezTo>
                <a:cubicBezTo>
                  <a:pt x="3885929" y="4749564"/>
                  <a:pt x="3879608" y="4756743"/>
                  <a:pt x="3873639" y="4757780"/>
                </a:cubicBezTo>
                <a:cubicBezTo>
                  <a:pt x="3871945" y="4757163"/>
                  <a:pt x="3871058" y="4755249"/>
                  <a:pt x="3870980" y="4752039"/>
                </a:cubicBezTo>
                <a:cubicBezTo>
                  <a:pt x="3870902" y="4748829"/>
                  <a:pt x="3870922" y="4747002"/>
                  <a:pt x="3871041" y="4746555"/>
                </a:cubicBezTo>
                <a:lnTo>
                  <a:pt x="3856876" y="4741557"/>
                </a:lnTo>
                <a:lnTo>
                  <a:pt x="3844622" y="4755036"/>
                </a:lnTo>
                <a:lnTo>
                  <a:pt x="3867612" y="4782827"/>
                </a:lnTo>
                <a:cubicBezTo>
                  <a:pt x="3865445" y="4802521"/>
                  <a:pt x="3859844" y="4819832"/>
                  <a:pt x="3850808" y="4834759"/>
                </a:cubicBezTo>
                <a:cubicBezTo>
                  <a:pt x="3841772" y="4849687"/>
                  <a:pt x="3830987" y="4863763"/>
                  <a:pt x="3818454" y="4876988"/>
                </a:cubicBezTo>
                <a:cubicBezTo>
                  <a:pt x="3819058" y="4882686"/>
                  <a:pt x="3821232" y="4893566"/>
                  <a:pt x="3824974" y="4909625"/>
                </a:cubicBezTo>
                <a:cubicBezTo>
                  <a:pt x="3828717" y="4925684"/>
                  <a:pt x="3828341" y="4934493"/>
                  <a:pt x="3823848" y="4936051"/>
                </a:cubicBezTo>
                <a:cubicBezTo>
                  <a:pt x="3818498" y="4935392"/>
                  <a:pt x="3813955" y="4933438"/>
                  <a:pt x="3810222" y="4930188"/>
                </a:cubicBezTo>
                <a:cubicBezTo>
                  <a:pt x="3806488" y="4926937"/>
                  <a:pt x="3803024" y="4923255"/>
                  <a:pt x="3799829" y="4919141"/>
                </a:cubicBezTo>
                <a:cubicBezTo>
                  <a:pt x="3798572" y="4932440"/>
                  <a:pt x="3795416" y="4946476"/>
                  <a:pt x="3790359" y="4961245"/>
                </a:cubicBezTo>
                <a:cubicBezTo>
                  <a:pt x="3785303" y="4976016"/>
                  <a:pt x="3778691" y="4987894"/>
                  <a:pt x="3770522" y="4996880"/>
                </a:cubicBezTo>
                <a:lnTo>
                  <a:pt x="3755130" y="4966149"/>
                </a:lnTo>
                <a:lnTo>
                  <a:pt x="3769441" y="4930906"/>
                </a:lnTo>
                <a:cubicBezTo>
                  <a:pt x="3767573" y="4928900"/>
                  <a:pt x="3765476" y="4926872"/>
                  <a:pt x="3763155" y="4924823"/>
                </a:cubicBezTo>
                <a:cubicBezTo>
                  <a:pt x="3760832" y="4922773"/>
                  <a:pt x="3759644" y="4920830"/>
                  <a:pt x="3759588" y="4918996"/>
                </a:cubicBezTo>
                <a:cubicBezTo>
                  <a:pt x="3760748" y="4915598"/>
                  <a:pt x="3764726" y="4913840"/>
                  <a:pt x="3771523" y="4913720"/>
                </a:cubicBezTo>
                <a:cubicBezTo>
                  <a:pt x="3778320" y="4913600"/>
                  <a:pt x="3783034" y="4913741"/>
                  <a:pt x="3785664" y="4914142"/>
                </a:cubicBezTo>
                <a:cubicBezTo>
                  <a:pt x="3786934" y="4903131"/>
                  <a:pt x="3790287" y="4891859"/>
                  <a:pt x="3795723" y="4880328"/>
                </a:cubicBezTo>
                <a:cubicBezTo>
                  <a:pt x="3801159" y="4868795"/>
                  <a:pt x="3807232" y="4857781"/>
                  <a:pt x="3813943" y="4847284"/>
                </a:cubicBezTo>
                <a:cubicBezTo>
                  <a:pt x="3814067" y="4845161"/>
                  <a:pt x="3813597" y="4842067"/>
                  <a:pt x="3812533" y="4838002"/>
                </a:cubicBezTo>
                <a:cubicBezTo>
                  <a:pt x="3811469" y="4833937"/>
                  <a:pt x="3810092" y="4830757"/>
                  <a:pt x="3808403" y="4828463"/>
                </a:cubicBezTo>
                <a:lnTo>
                  <a:pt x="3779927" y="4858706"/>
                </a:lnTo>
                <a:lnTo>
                  <a:pt x="3761449" y="4860619"/>
                </a:lnTo>
                <a:lnTo>
                  <a:pt x="3756647" y="4911399"/>
                </a:lnTo>
                <a:cubicBezTo>
                  <a:pt x="3742739" y="4920605"/>
                  <a:pt x="3729947" y="4934949"/>
                  <a:pt x="3718271" y="4954429"/>
                </a:cubicBezTo>
                <a:cubicBezTo>
                  <a:pt x="3706593" y="4973910"/>
                  <a:pt x="3698163" y="4990497"/>
                  <a:pt x="3692981" y="5004188"/>
                </a:cubicBezTo>
                <a:cubicBezTo>
                  <a:pt x="3691719" y="5011082"/>
                  <a:pt x="3688729" y="5016899"/>
                  <a:pt x="3684011" y="5021637"/>
                </a:cubicBezTo>
                <a:cubicBezTo>
                  <a:pt x="3679294" y="5026376"/>
                  <a:pt x="3676304" y="5032192"/>
                  <a:pt x="3675043" y="5039087"/>
                </a:cubicBezTo>
                <a:lnTo>
                  <a:pt x="3661418" y="5067075"/>
                </a:lnTo>
                <a:lnTo>
                  <a:pt x="3665045" y="5067418"/>
                </a:lnTo>
                <a:cubicBezTo>
                  <a:pt x="3663783" y="5074313"/>
                  <a:pt x="3660793" y="5080130"/>
                  <a:pt x="3656075" y="5084868"/>
                </a:cubicBezTo>
                <a:cubicBezTo>
                  <a:pt x="3651358" y="5089606"/>
                  <a:pt x="3648368" y="5095423"/>
                  <a:pt x="3647107" y="5102318"/>
                </a:cubicBezTo>
                <a:cubicBezTo>
                  <a:pt x="3646873" y="5108013"/>
                  <a:pt x="3645797" y="5112944"/>
                  <a:pt x="3643878" y="5117108"/>
                </a:cubicBezTo>
                <a:cubicBezTo>
                  <a:pt x="3641960" y="5121272"/>
                  <a:pt x="3637514" y="5123140"/>
                  <a:pt x="3630541" y="5122708"/>
                </a:cubicBezTo>
                <a:cubicBezTo>
                  <a:pt x="3629994" y="5133331"/>
                  <a:pt x="3628429" y="5140197"/>
                  <a:pt x="3625848" y="5143307"/>
                </a:cubicBezTo>
                <a:cubicBezTo>
                  <a:pt x="3623267" y="5146418"/>
                  <a:pt x="3616776" y="5147329"/>
                  <a:pt x="3606377" y="5146040"/>
                </a:cubicBezTo>
                <a:lnTo>
                  <a:pt x="3602605" y="5185940"/>
                </a:lnTo>
                <a:lnTo>
                  <a:pt x="3585155" y="5176970"/>
                </a:lnTo>
                <a:lnTo>
                  <a:pt x="3558591" y="5225693"/>
                </a:lnTo>
                <a:lnTo>
                  <a:pt x="3565159" y="5233633"/>
                </a:lnTo>
                <a:lnTo>
                  <a:pt x="3549622" y="5243142"/>
                </a:lnTo>
                <a:lnTo>
                  <a:pt x="3540996" y="5256966"/>
                </a:lnTo>
                <a:lnTo>
                  <a:pt x="3549477" y="5283384"/>
                </a:lnTo>
                <a:lnTo>
                  <a:pt x="3543106" y="5312058"/>
                </a:lnTo>
                <a:cubicBezTo>
                  <a:pt x="3534075" y="5312424"/>
                  <a:pt x="3528781" y="5316803"/>
                  <a:pt x="3527225" y="5325194"/>
                </a:cubicBezTo>
                <a:cubicBezTo>
                  <a:pt x="3525669" y="5333587"/>
                  <a:pt x="3516749" y="5337622"/>
                  <a:pt x="3500464" y="5337303"/>
                </a:cubicBezTo>
                <a:lnTo>
                  <a:pt x="3502178" y="5319167"/>
                </a:lnTo>
                <a:lnTo>
                  <a:pt x="3490954" y="5321765"/>
                </a:lnTo>
                <a:cubicBezTo>
                  <a:pt x="3488201" y="5326690"/>
                  <a:pt x="3483746" y="5335112"/>
                  <a:pt x="3477586" y="5347033"/>
                </a:cubicBezTo>
                <a:cubicBezTo>
                  <a:pt x="3471428" y="5358954"/>
                  <a:pt x="3467144" y="5365564"/>
                  <a:pt x="3464733" y="5366860"/>
                </a:cubicBezTo>
                <a:cubicBezTo>
                  <a:pt x="3463024" y="5366394"/>
                  <a:pt x="3462080" y="5365085"/>
                  <a:pt x="3461903" y="5362933"/>
                </a:cubicBezTo>
                <a:cubicBezTo>
                  <a:pt x="3461725" y="5360782"/>
                  <a:pt x="3461688" y="5359558"/>
                  <a:pt x="3461792" y="5359263"/>
                </a:cubicBezTo>
                <a:cubicBezTo>
                  <a:pt x="3451875" y="5357715"/>
                  <a:pt x="3448562" y="5354048"/>
                  <a:pt x="3451853" y="5348260"/>
                </a:cubicBezTo>
                <a:cubicBezTo>
                  <a:pt x="3455146" y="5342472"/>
                  <a:pt x="3459259" y="5337676"/>
                  <a:pt x="3464192" y="5333874"/>
                </a:cubicBezTo>
                <a:lnTo>
                  <a:pt x="3452771" y="5299857"/>
                </a:lnTo>
                <a:lnTo>
                  <a:pt x="3469680" y="5275839"/>
                </a:lnTo>
                <a:lnTo>
                  <a:pt x="3445319" y="5262557"/>
                </a:lnTo>
                <a:cubicBezTo>
                  <a:pt x="3443110" y="5274623"/>
                  <a:pt x="3437836" y="5285256"/>
                  <a:pt x="3429494" y="5294454"/>
                </a:cubicBezTo>
                <a:cubicBezTo>
                  <a:pt x="3421153" y="5303653"/>
                  <a:pt x="3415792" y="5315193"/>
                  <a:pt x="3413413" y="5329072"/>
                </a:cubicBezTo>
                <a:cubicBezTo>
                  <a:pt x="3401221" y="5342710"/>
                  <a:pt x="3389666" y="5356866"/>
                  <a:pt x="3378749" y="5371539"/>
                </a:cubicBezTo>
                <a:cubicBezTo>
                  <a:pt x="3367831" y="5386213"/>
                  <a:pt x="3357183" y="5400453"/>
                  <a:pt x="3346805" y="5414263"/>
                </a:cubicBezTo>
                <a:cubicBezTo>
                  <a:pt x="3344162" y="5422857"/>
                  <a:pt x="3339450" y="5434000"/>
                  <a:pt x="3332666" y="5447692"/>
                </a:cubicBezTo>
                <a:cubicBezTo>
                  <a:pt x="3325882" y="5461385"/>
                  <a:pt x="3317884" y="5468557"/>
                  <a:pt x="3308674" y="5469211"/>
                </a:cubicBezTo>
                <a:cubicBezTo>
                  <a:pt x="3308862" y="5472050"/>
                  <a:pt x="3310176" y="5477511"/>
                  <a:pt x="3312614" y="5485594"/>
                </a:cubicBezTo>
                <a:cubicBezTo>
                  <a:pt x="3315052" y="5493678"/>
                  <a:pt x="3316450" y="5498231"/>
                  <a:pt x="3316812" y="5499257"/>
                </a:cubicBezTo>
                <a:cubicBezTo>
                  <a:pt x="3318593" y="5498968"/>
                  <a:pt x="3319821" y="5497254"/>
                  <a:pt x="3320500" y="5494116"/>
                </a:cubicBezTo>
                <a:cubicBezTo>
                  <a:pt x="3321177" y="5490978"/>
                  <a:pt x="3321500" y="5489179"/>
                  <a:pt x="3321467" y="5488718"/>
                </a:cubicBezTo>
                <a:cubicBezTo>
                  <a:pt x="3333766" y="5468306"/>
                  <a:pt x="3347814" y="5448743"/>
                  <a:pt x="3363611" y="5430033"/>
                </a:cubicBezTo>
                <a:cubicBezTo>
                  <a:pt x="3379409" y="5411323"/>
                  <a:pt x="3389915" y="5390511"/>
                  <a:pt x="3395131" y="5367599"/>
                </a:cubicBezTo>
                <a:lnTo>
                  <a:pt x="3413267" y="5369313"/>
                </a:lnTo>
                <a:cubicBezTo>
                  <a:pt x="3421615" y="5369722"/>
                  <a:pt x="3431216" y="5371392"/>
                  <a:pt x="3442071" y="5374324"/>
                </a:cubicBezTo>
                <a:cubicBezTo>
                  <a:pt x="3452924" y="5377257"/>
                  <a:pt x="3458469" y="5383117"/>
                  <a:pt x="3458705" y="5391908"/>
                </a:cubicBezTo>
                <a:cubicBezTo>
                  <a:pt x="3456771" y="5408345"/>
                  <a:pt x="3451477" y="5424008"/>
                  <a:pt x="3442827" y="5438896"/>
                </a:cubicBezTo>
                <a:cubicBezTo>
                  <a:pt x="3434176" y="5453783"/>
                  <a:pt x="3424521" y="5467203"/>
                  <a:pt x="3413861" y="5479156"/>
                </a:cubicBezTo>
                <a:cubicBezTo>
                  <a:pt x="3413485" y="5487965"/>
                  <a:pt x="3414556" y="5495995"/>
                  <a:pt x="3417072" y="5503247"/>
                </a:cubicBezTo>
                <a:cubicBezTo>
                  <a:pt x="3419589" y="5510499"/>
                  <a:pt x="3420659" y="5518530"/>
                  <a:pt x="3420284" y="5527337"/>
                </a:cubicBezTo>
                <a:lnTo>
                  <a:pt x="3395580" y="5517683"/>
                </a:lnTo>
                <a:cubicBezTo>
                  <a:pt x="3394674" y="5528881"/>
                  <a:pt x="3392321" y="5540857"/>
                  <a:pt x="3388523" y="5553611"/>
                </a:cubicBezTo>
                <a:cubicBezTo>
                  <a:pt x="3384725" y="5566366"/>
                  <a:pt x="3378746" y="5577999"/>
                  <a:pt x="3370585" y="5588511"/>
                </a:cubicBezTo>
                <a:lnTo>
                  <a:pt x="3354850" y="5561407"/>
                </a:lnTo>
                <a:lnTo>
                  <a:pt x="3368818" y="5529791"/>
                </a:lnTo>
                <a:cubicBezTo>
                  <a:pt x="3366949" y="5527785"/>
                  <a:pt x="3364853" y="5525757"/>
                  <a:pt x="3362531" y="5523707"/>
                </a:cubicBezTo>
                <a:cubicBezTo>
                  <a:pt x="3360210" y="5521658"/>
                  <a:pt x="3359020" y="5519716"/>
                  <a:pt x="3358966" y="5517881"/>
                </a:cubicBezTo>
                <a:cubicBezTo>
                  <a:pt x="3359974" y="5514469"/>
                  <a:pt x="3363348" y="5512653"/>
                  <a:pt x="3369086" y="5512433"/>
                </a:cubicBezTo>
                <a:cubicBezTo>
                  <a:pt x="3374826" y="5512213"/>
                  <a:pt x="3378935" y="5512298"/>
                  <a:pt x="3381413" y="5512685"/>
                </a:cubicBezTo>
                <a:lnTo>
                  <a:pt x="3409007" y="5453080"/>
                </a:lnTo>
                <a:lnTo>
                  <a:pt x="3406751" y="5438229"/>
                </a:lnTo>
                <a:lnTo>
                  <a:pt x="3393958" y="5418721"/>
                </a:lnTo>
                <a:lnTo>
                  <a:pt x="3374107" y="5435143"/>
                </a:lnTo>
                <a:lnTo>
                  <a:pt x="3356024" y="5510284"/>
                </a:lnTo>
                <a:cubicBezTo>
                  <a:pt x="3343883" y="5519351"/>
                  <a:pt x="3332263" y="5532586"/>
                  <a:pt x="3321164" y="5549988"/>
                </a:cubicBezTo>
                <a:cubicBezTo>
                  <a:pt x="3310064" y="5567388"/>
                  <a:pt x="3301900" y="5582779"/>
                  <a:pt x="3296671" y="5596160"/>
                </a:cubicBezTo>
                <a:cubicBezTo>
                  <a:pt x="3295032" y="5608662"/>
                  <a:pt x="3291168" y="5620495"/>
                  <a:pt x="3285080" y="5631660"/>
                </a:cubicBezTo>
                <a:cubicBezTo>
                  <a:pt x="3278993" y="5642826"/>
                  <a:pt x="3273316" y="5654488"/>
                  <a:pt x="3268049" y="5666646"/>
                </a:cubicBezTo>
                <a:cubicBezTo>
                  <a:pt x="3249089" y="5680101"/>
                  <a:pt x="3231771" y="5695542"/>
                  <a:pt x="3216095" y="5712967"/>
                </a:cubicBezTo>
                <a:lnTo>
                  <a:pt x="3183846" y="5783109"/>
                </a:lnTo>
                <a:cubicBezTo>
                  <a:pt x="3181669" y="5782752"/>
                  <a:pt x="3178769" y="5782782"/>
                  <a:pt x="3175146" y="5783202"/>
                </a:cubicBezTo>
                <a:cubicBezTo>
                  <a:pt x="3171523" y="5783622"/>
                  <a:pt x="3169358" y="5785551"/>
                  <a:pt x="3168652" y="5788992"/>
                </a:cubicBezTo>
                <a:cubicBezTo>
                  <a:pt x="3168844" y="5790992"/>
                  <a:pt x="3170580" y="5793596"/>
                  <a:pt x="3173860" y="5796804"/>
                </a:cubicBezTo>
                <a:cubicBezTo>
                  <a:pt x="3177140" y="5800011"/>
                  <a:pt x="3179783" y="5802701"/>
                  <a:pt x="3181789" y="5804872"/>
                </a:cubicBezTo>
                <a:lnTo>
                  <a:pt x="3139832" y="5822863"/>
                </a:lnTo>
                <a:lnTo>
                  <a:pt x="3114442" y="5820462"/>
                </a:lnTo>
                <a:cubicBezTo>
                  <a:pt x="3116469" y="5807084"/>
                  <a:pt x="3119814" y="5794286"/>
                  <a:pt x="3124476" y="5782070"/>
                </a:cubicBezTo>
                <a:cubicBezTo>
                  <a:pt x="3129139" y="5769856"/>
                  <a:pt x="3131184" y="5751446"/>
                  <a:pt x="3130613" y="5726843"/>
                </a:cubicBezTo>
                <a:cubicBezTo>
                  <a:pt x="3121905" y="5736693"/>
                  <a:pt x="3113650" y="5746587"/>
                  <a:pt x="3105850" y="5756522"/>
                </a:cubicBezTo>
                <a:cubicBezTo>
                  <a:pt x="3098049" y="5766458"/>
                  <a:pt x="3093249" y="5778508"/>
                  <a:pt x="3091453" y="5792672"/>
                </a:cubicBezTo>
                <a:cubicBezTo>
                  <a:pt x="3072607" y="5804918"/>
                  <a:pt x="3055403" y="5819150"/>
                  <a:pt x="3039842" y="5835366"/>
                </a:cubicBezTo>
                <a:cubicBezTo>
                  <a:pt x="3019494" y="5835273"/>
                  <a:pt x="3011101" y="5841797"/>
                  <a:pt x="3014661" y="5854943"/>
                </a:cubicBezTo>
                <a:cubicBezTo>
                  <a:pt x="3018222" y="5868087"/>
                  <a:pt x="3014362" y="5875042"/>
                  <a:pt x="3003082" y="5875806"/>
                </a:cubicBezTo>
                <a:lnTo>
                  <a:pt x="2988574" y="5874434"/>
                </a:lnTo>
                <a:cubicBezTo>
                  <a:pt x="2987005" y="5884578"/>
                  <a:pt x="2983858" y="5892057"/>
                  <a:pt x="2979133" y="5896871"/>
                </a:cubicBezTo>
                <a:cubicBezTo>
                  <a:pt x="2974409" y="5901685"/>
                  <a:pt x="2971348" y="5908257"/>
                  <a:pt x="2969950" y="5916588"/>
                </a:cubicBezTo>
                <a:lnTo>
                  <a:pt x="2942502" y="5935949"/>
                </a:lnTo>
                <a:lnTo>
                  <a:pt x="2930737" y="5905561"/>
                </a:lnTo>
                <a:cubicBezTo>
                  <a:pt x="2923483" y="5904875"/>
                  <a:pt x="2920199" y="5900905"/>
                  <a:pt x="2920884" y="5893651"/>
                </a:cubicBezTo>
                <a:cubicBezTo>
                  <a:pt x="2923293" y="5879469"/>
                  <a:pt x="2928853" y="5865814"/>
                  <a:pt x="2937567" y="5852685"/>
                </a:cubicBezTo>
                <a:cubicBezTo>
                  <a:pt x="2946279" y="5839557"/>
                  <a:pt x="2951926" y="5824996"/>
                  <a:pt x="2954505" y="5808999"/>
                </a:cubicBezTo>
                <a:cubicBezTo>
                  <a:pt x="2954609" y="5808705"/>
                  <a:pt x="2954573" y="5807482"/>
                  <a:pt x="2954395" y="5805330"/>
                </a:cubicBezTo>
                <a:cubicBezTo>
                  <a:pt x="2954218" y="5803179"/>
                  <a:pt x="2953274" y="5801869"/>
                  <a:pt x="2951564" y="5801403"/>
                </a:cubicBezTo>
                <a:cubicBezTo>
                  <a:pt x="2949521" y="5802048"/>
                  <a:pt x="2946746" y="5805598"/>
                  <a:pt x="2943239" y="5812052"/>
                </a:cubicBezTo>
                <a:cubicBezTo>
                  <a:pt x="2939731" y="5818505"/>
                  <a:pt x="2936869" y="5822962"/>
                  <a:pt x="2934655" y="5825421"/>
                </a:cubicBezTo>
                <a:cubicBezTo>
                  <a:pt x="2930080" y="5828648"/>
                  <a:pt x="2927319" y="5832047"/>
                  <a:pt x="2926372" y="5835616"/>
                </a:cubicBezTo>
                <a:cubicBezTo>
                  <a:pt x="2926290" y="5841327"/>
                  <a:pt x="2925818" y="5846314"/>
                  <a:pt x="2924957" y="5850579"/>
                </a:cubicBezTo>
                <a:cubicBezTo>
                  <a:pt x="2924097" y="5854843"/>
                  <a:pt x="2920256" y="5856767"/>
                  <a:pt x="2913432" y="5856351"/>
                </a:cubicBezTo>
                <a:lnTo>
                  <a:pt x="2898238" y="5862232"/>
                </a:lnTo>
                <a:lnTo>
                  <a:pt x="2861624" y="5862431"/>
                </a:lnTo>
                <a:lnTo>
                  <a:pt x="2847999" y="5890419"/>
                </a:lnTo>
                <a:cubicBezTo>
                  <a:pt x="2842290" y="5891938"/>
                  <a:pt x="2836700" y="5894611"/>
                  <a:pt x="2831231" y="5898440"/>
                </a:cubicBezTo>
                <a:cubicBezTo>
                  <a:pt x="2825760" y="5902268"/>
                  <a:pt x="2820992" y="5905934"/>
                  <a:pt x="2816925" y="5909438"/>
                </a:cubicBezTo>
                <a:cubicBezTo>
                  <a:pt x="2813002" y="5908991"/>
                  <a:pt x="2808973" y="5909678"/>
                  <a:pt x="2804836" y="5911497"/>
                </a:cubicBezTo>
                <a:cubicBezTo>
                  <a:pt x="2800700" y="5913317"/>
                  <a:pt x="2798227" y="5916895"/>
                  <a:pt x="2797417" y="5922232"/>
                </a:cubicBezTo>
                <a:lnTo>
                  <a:pt x="2799672" y="5937084"/>
                </a:lnTo>
                <a:lnTo>
                  <a:pt x="2767027" y="5933997"/>
                </a:lnTo>
                <a:cubicBezTo>
                  <a:pt x="2769129" y="5927105"/>
                  <a:pt x="2773590" y="5917006"/>
                  <a:pt x="2780414" y="5903699"/>
                </a:cubicBezTo>
                <a:cubicBezTo>
                  <a:pt x="2787238" y="5890392"/>
                  <a:pt x="2786908" y="5882584"/>
                  <a:pt x="2779426" y="5880276"/>
                </a:cubicBezTo>
                <a:cubicBezTo>
                  <a:pt x="2775702" y="5880153"/>
                  <a:pt x="2772097" y="5881184"/>
                  <a:pt x="2768613" y="5883371"/>
                </a:cubicBezTo>
                <a:cubicBezTo>
                  <a:pt x="2765128" y="5885556"/>
                  <a:pt x="2762344" y="5887580"/>
                  <a:pt x="2760262" y="5889443"/>
                </a:cubicBezTo>
                <a:lnTo>
                  <a:pt x="2748892" y="5932283"/>
                </a:lnTo>
                <a:lnTo>
                  <a:pt x="2728356" y="5955958"/>
                </a:lnTo>
                <a:cubicBezTo>
                  <a:pt x="2727341" y="5966688"/>
                  <a:pt x="2724642" y="5975887"/>
                  <a:pt x="2720257" y="5983553"/>
                </a:cubicBezTo>
                <a:cubicBezTo>
                  <a:pt x="2715873" y="5991220"/>
                  <a:pt x="2709718" y="5998262"/>
                  <a:pt x="2701792" y="6004679"/>
                </a:cubicBezTo>
                <a:lnTo>
                  <a:pt x="2699048" y="6033697"/>
                </a:lnTo>
                <a:cubicBezTo>
                  <a:pt x="2687686" y="6044211"/>
                  <a:pt x="2681592" y="6057054"/>
                  <a:pt x="2680767" y="6072223"/>
                </a:cubicBezTo>
                <a:cubicBezTo>
                  <a:pt x="2675114" y="6069935"/>
                  <a:pt x="2669450" y="6070162"/>
                  <a:pt x="2663778" y="6072904"/>
                </a:cubicBezTo>
                <a:cubicBezTo>
                  <a:pt x="2658105" y="6075646"/>
                  <a:pt x="2654734" y="6080664"/>
                  <a:pt x="2653663" y="6087959"/>
                </a:cubicBezTo>
                <a:lnTo>
                  <a:pt x="2628813" y="6118545"/>
                </a:lnTo>
                <a:lnTo>
                  <a:pt x="2600826" y="6104920"/>
                </a:lnTo>
                <a:cubicBezTo>
                  <a:pt x="2606701" y="6093582"/>
                  <a:pt x="2611160" y="6080280"/>
                  <a:pt x="2614204" y="6065015"/>
                </a:cubicBezTo>
                <a:cubicBezTo>
                  <a:pt x="2617249" y="6049750"/>
                  <a:pt x="2622444" y="6038347"/>
                  <a:pt x="2629790" y="6030808"/>
                </a:cubicBezTo>
                <a:cubicBezTo>
                  <a:pt x="2630271" y="6019265"/>
                  <a:pt x="2635679" y="6013677"/>
                  <a:pt x="2646013" y="6014044"/>
                </a:cubicBezTo>
                <a:cubicBezTo>
                  <a:pt x="2653822" y="6015316"/>
                  <a:pt x="2663508" y="6016079"/>
                  <a:pt x="2675073" y="6016334"/>
                </a:cubicBezTo>
                <a:cubicBezTo>
                  <a:pt x="2686637" y="6016589"/>
                  <a:pt x="2685872" y="6011789"/>
                  <a:pt x="2672775" y="6001936"/>
                </a:cubicBezTo>
                <a:lnTo>
                  <a:pt x="2690713" y="5967036"/>
                </a:lnTo>
                <a:lnTo>
                  <a:pt x="2676204" y="5965665"/>
                </a:lnTo>
                <a:lnTo>
                  <a:pt x="2692427" y="5948900"/>
                </a:lnTo>
                <a:lnTo>
                  <a:pt x="2695857" y="5912629"/>
                </a:lnTo>
                <a:lnTo>
                  <a:pt x="2722961" y="5896895"/>
                </a:lnTo>
                <a:lnTo>
                  <a:pt x="2726048" y="5864250"/>
                </a:lnTo>
                <a:cubicBezTo>
                  <a:pt x="2733784" y="5853393"/>
                  <a:pt x="2743162" y="5844521"/>
                  <a:pt x="2754182" y="5837634"/>
                </a:cubicBezTo>
                <a:lnTo>
                  <a:pt x="2767807" y="5809646"/>
                </a:lnTo>
                <a:cubicBezTo>
                  <a:pt x="2756743" y="5805703"/>
                  <a:pt x="2754288" y="5792967"/>
                  <a:pt x="2760441" y="5771438"/>
                </a:cubicBezTo>
                <a:cubicBezTo>
                  <a:pt x="2766593" y="5749910"/>
                  <a:pt x="2771564" y="5736047"/>
                  <a:pt x="2775352" y="5729848"/>
                </a:cubicBezTo>
                <a:cubicBezTo>
                  <a:pt x="2782310" y="5728829"/>
                  <a:pt x="2786651" y="5721615"/>
                  <a:pt x="2788376" y="5708207"/>
                </a:cubicBezTo>
                <a:cubicBezTo>
                  <a:pt x="2790102" y="5694800"/>
                  <a:pt x="2790987" y="5685430"/>
                  <a:pt x="2791034" y="5680098"/>
                </a:cubicBezTo>
                <a:cubicBezTo>
                  <a:pt x="2796600" y="5678488"/>
                  <a:pt x="2800749" y="5674917"/>
                  <a:pt x="2803484" y="5669381"/>
                </a:cubicBezTo>
                <a:cubicBezTo>
                  <a:pt x="2806218" y="5663845"/>
                  <a:pt x="2807819" y="5658202"/>
                  <a:pt x="2808286" y="5652452"/>
                </a:cubicBezTo>
                <a:cubicBezTo>
                  <a:pt x="2808324" y="5645594"/>
                  <a:pt x="2806421" y="5639925"/>
                  <a:pt x="2802575" y="5635444"/>
                </a:cubicBezTo>
                <a:cubicBezTo>
                  <a:pt x="2798730" y="5630964"/>
                  <a:pt x="2796826" y="5625294"/>
                  <a:pt x="2796864" y="5618436"/>
                </a:cubicBezTo>
                <a:cubicBezTo>
                  <a:pt x="2782628" y="5619835"/>
                  <a:pt x="2775100" y="5630102"/>
                  <a:pt x="2774282" y="5649237"/>
                </a:cubicBezTo>
                <a:cubicBezTo>
                  <a:pt x="2773463" y="5668373"/>
                  <a:pt x="2766843" y="5678725"/>
                  <a:pt x="2754419" y="5680295"/>
                </a:cubicBezTo>
                <a:cubicBezTo>
                  <a:pt x="2752992" y="5691368"/>
                  <a:pt x="2748228" y="5701438"/>
                  <a:pt x="2740127" y="5710508"/>
                </a:cubicBezTo>
                <a:cubicBezTo>
                  <a:pt x="2732026" y="5719577"/>
                  <a:pt x="2722986" y="5726498"/>
                  <a:pt x="2713004" y="5731273"/>
                </a:cubicBezTo>
                <a:lnTo>
                  <a:pt x="2708546" y="5778426"/>
                </a:lnTo>
                <a:cubicBezTo>
                  <a:pt x="2675282" y="5790757"/>
                  <a:pt x="2654748" y="5806351"/>
                  <a:pt x="2646942" y="5825207"/>
                </a:cubicBezTo>
                <a:cubicBezTo>
                  <a:pt x="2639136" y="5844063"/>
                  <a:pt x="2627634" y="5870575"/>
                  <a:pt x="2612433" y="5904741"/>
                </a:cubicBezTo>
                <a:cubicBezTo>
                  <a:pt x="2600091" y="5904642"/>
                  <a:pt x="2588810" y="5907846"/>
                  <a:pt x="2578588" y="5914350"/>
                </a:cubicBezTo>
                <a:cubicBezTo>
                  <a:pt x="2568367" y="5920856"/>
                  <a:pt x="2557086" y="5924058"/>
                  <a:pt x="2544743" y="5923959"/>
                </a:cubicBezTo>
                <a:lnTo>
                  <a:pt x="2540971" y="5963857"/>
                </a:lnTo>
                <a:lnTo>
                  <a:pt x="2530090" y="5962828"/>
                </a:lnTo>
                <a:cubicBezTo>
                  <a:pt x="2523138" y="5962171"/>
                  <a:pt x="2519078" y="5959957"/>
                  <a:pt x="2517910" y="5956187"/>
                </a:cubicBezTo>
                <a:cubicBezTo>
                  <a:pt x="2516741" y="5952418"/>
                  <a:pt x="2516651" y="5946920"/>
                  <a:pt x="2517639" y="5939694"/>
                </a:cubicBezTo>
                <a:lnTo>
                  <a:pt x="2531264" y="5911706"/>
                </a:lnTo>
                <a:cubicBezTo>
                  <a:pt x="2531287" y="5909039"/>
                  <a:pt x="2530370" y="5904226"/>
                  <a:pt x="2528512" y="5897265"/>
                </a:cubicBezTo>
                <a:cubicBezTo>
                  <a:pt x="2526655" y="5890304"/>
                  <a:pt x="2524745" y="5886312"/>
                  <a:pt x="2522783" y="5885286"/>
                </a:cubicBezTo>
                <a:lnTo>
                  <a:pt x="2521754" y="5896168"/>
                </a:lnTo>
                <a:cubicBezTo>
                  <a:pt x="2512885" y="5901277"/>
                  <a:pt x="2502441" y="5908523"/>
                  <a:pt x="2490423" y="5917908"/>
                </a:cubicBezTo>
                <a:cubicBezTo>
                  <a:pt x="2478404" y="5927292"/>
                  <a:pt x="2471416" y="5936695"/>
                  <a:pt x="2469457" y="5946117"/>
                </a:cubicBezTo>
                <a:cubicBezTo>
                  <a:pt x="2463721" y="5949539"/>
                  <a:pt x="2459400" y="5954925"/>
                  <a:pt x="2456494" y="5962274"/>
                </a:cubicBezTo>
                <a:cubicBezTo>
                  <a:pt x="2453588" y="5969623"/>
                  <a:pt x="2451816" y="5977080"/>
                  <a:pt x="2451177" y="5984643"/>
                </a:cubicBezTo>
                <a:lnTo>
                  <a:pt x="2424415" y="5996752"/>
                </a:lnTo>
                <a:cubicBezTo>
                  <a:pt x="2423941" y="6002577"/>
                  <a:pt x="2422268" y="6008976"/>
                  <a:pt x="2419398" y="6015947"/>
                </a:cubicBezTo>
                <a:cubicBezTo>
                  <a:pt x="2416528" y="6022919"/>
                  <a:pt x="2412221" y="6028153"/>
                  <a:pt x="2406476" y="6031651"/>
                </a:cubicBezTo>
                <a:lnTo>
                  <a:pt x="2403733" y="6060668"/>
                </a:lnTo>
                <a:lnTo>
                  <a:pt x="2388196" y="6070178"/>
                </a:lnTo>
                <a:cubicBezTo>
                  <a:pt x="2386775" y="6081175"/>
                  <a:pt x="2381997" y="6091396"/>
                  <a:pt x="2373861" y="6100843"/>
                </a:cubicBezTo>
                <a:cubicBezTo>
                  <a:pt x="2365724" y="6110290"/>
                  <a:pt x="2356584" y="6118270"/>
                  <a:pt x="2346437" y="6124782"/>
                </a:cubicBezTo>
                <a:cubicBezTo>
                  <a:pt x="2337939" y="6135644"/>
                  <a:pt x="2327930" y="6147963"/>
                  <a:pt x="2316411" y="6161741"/>
                </a:cubicBezTo>
                <a:cubicBezTo>
                  <a:pt x="2304892" y="6175519"/>
                  <a:pt x="2293156" y="6186761"/>
                  <a:pt x="2281201" y="6195465"/>
                </a:cubicBezTo>
                <a:cubicBezTo>
                  <a:pt x="2280893" y="6201154"/>
                  <a:pt x="2279881" y="6207005"/>
                  <a:pt x="2278170" y="6213019"/>
                </a:cubicBezTo>
                <a:cubicBezTo>
                  <a:pt x="2276457" y="6219033"/>
                  <a:pt x="2272812" y="6223720"/>
                  <a:pt x="2267233" y="6227081"/>
                </a:cubicBezTo>
                <a:cubicBezTo>
                  <a:pt x="2265874" y="6238236"/>
                  <a:pt x="2261793" y="6249134"/>
                  <a:pt x="2254994" y="6259774"/>
                </a:cubicBezTo>
                <a:cubicBezTo>
                  <a:pt x="2248193" y="6270415"/>
                  <a:pt x="2240658" y="6279157"/>
                  <a:pt x="2232387" y="6285999"/>
                </a:cubicBezTo>
                <a:cubicBezTo>
                  <a:pt x="2232030" y="6289777"/>
                  <a:pt x="2230808" y="6293016"/>
                  <a:pt x="2228723" y="6295716"/>
                </a:cubicBezTo>
                <a:cubicBezTo>
                  <a:pt x="2226638" y="6298416"/>
                  <a:pt x="2223775" y="6299670"/>
                  <a:pt x="2220134" y="6299478"/>
                </a:cubicBezTo>
                <a:lnTo>
                  <a:pt x="2209595" y="6294822"/>
                </a:lnTo>
                <a:lnTo>
                  <a:pt x="2223906" y="6259580"/>
                </a:lnTo>
                <a:cubicBezTo>
                  <a:pt x="2227897" y="6256069"/>
                  <a:pt x="2231089" y="6251338"/>
                  <a:pt x="2233481" y="6245389"/>
                </a:cubicBezTo>
                <a:cubicBezTo>
                  <a:pt x="2235874" y="6239440"/>
                  <a:pt x="2237338" y="6233632"/>
                  <a:pt x="2237874" y="6227964"/>
                </a:cubicBezTo>
                <a:lnTo>
                  <a:pt x="2255469" y="6196692"/>
                </a:lnTo>
                <a:cubicBezTo>
                  <a:pt x="2255485" y="6188460"/>
                  <a:pt x="2256039" y="6179364"/>
                  <a:pt x="2257134" y="6169402"/>
                </a:cubicBezTo>
                <a:cubicBezTo>
                  <a:pt x="2258228" y="6159442"/>
                  <a:pt x="2263881" y="6154487"/>
                  <a:pt x="2274092" y="6154538"/>
                </a:cubicBezTo>
                <a:cubicBezTo>
                  <a:pt x="2278646" y="6119288"/>
                  <a:pt x="2292866" y="6078547"/>
                  <a:pt x="2316754" y="6032317"/>
                </a:cubicBezTo>
                <a:cubicBezTo>
                  <a:pt x="2340643" y="5986086"/>
                  <a:pt x="2365403" y="5950001"/>
                  <a:pt x="2391032" y="5924064"/>
                </a:cubicBezTo>
                <a:cubicBezTo>
                  <a:pt x="2392658" y="5911714"/>
                  <a:pt x="2395557" y="5900400"/>
                  <a:pt x="2399731" y="5890120"/>
                </a:cubicBezTo>
                <a:cubicBezTo>
                  <a:pt x="2403905" y="5879841"/>
                  <a:pt x="2406805" y="5868527"/>
                  <a:pt x="2408429" y="5856177"/>
                </a:cubicBezTo>
                <a:cubicBezTo>
                  <a:pt x="2413816" y="5856457"/>
                  <a:pt x="2417809" y="5854548"/>
                  <a:pt x="2420408" y="5850448"/>
                </a:cubicBezTo>
                <a:cubicBezTo>
                  <a:pt x="2423006" y="5846347"/>
                  <a:pt x="2424535" y="5841461"/>
                  <a:pt x="2424995" y="5835786"/>
                </a:cubicBezTo>
                <a:cubicBezTo>
                  <a:pt x="2426994" y="5821108"/>
                  <a:pt x="2430227" y="5812722"/>
                  <a:pt x="2434694" y="5810628"/>
                </a:cubicBezTo>
                <a:cubicBezTo>
                  <a:pt x="2439161" y="5808535"/>
                  <a:pt x="2442136" y="5802869"/>
                  <a:pt x="2443620" y="5793632"/>
                </a:cubicBezTo>
                <a:lnTo>
                  <a:pt x="2465185" y="5759075"/>
                </a:lnTo>
                <a:cubicBezTo>
                  <a:pt x="2470735" y="5757618"/>
                  <a:pt x="2474828" y="5754650"/>
                  <a:pt x="2477463" y="5750172"/>
                </a:cubicBezTo>
                <a:cubicBezTo>
                  <a:pt x="2480097" y="5745695"/>
                  <a:pt x="2481640" y="5740656"/>
                  <a:pt x="2482095" y="5735057"/>
                </a:cubicBezTo>
                <a:lnTo>
                  <a:pt x="2480181" y="5716578"/>
                </a:lnTo>
                <a:lnTo>
                  <a:pt x="2523457" y="5607224"/>
                </a:lnTo>
                <a:lnTo>
                  <a:pt x="2538994" y="5597714"/>
                </a:lnTo>
                <a:lnTo>
                  <a:pt x="2551590" y="5580607"/>
                </a:lnTo>
                <a:cubicBezTo>
                  <a:pt x="2552141" y="5574789"/>
                  <a:pt x="2553662" y="5568376"/>
                  <a:pt x="2556155" y="5561368"/>
                </a:cubicBezTo>
                <a:cubicBezTo>
                  <a:pt x="2558646" y="5554362"/>
                  <a:pt x="2561896" y="5549027"/>
                  <a:pt x="2565901" y="5545365"/>
                </a:cubicBezTo>
                <a:cubicBezTo>
                  <a:pt x="2564407" y="5538590"/>
                  <a:pt x="2564919" y="5529948"/>
                  <a:pt x="2567438" y="5519435"/>
                </a:cubicBezTo>
                <a:cubicBezTo>
                  <a:pt x="2569957" y="5508924"/>
                  <a:pt x="2575653" y="5503516"/>
                  <a:pt x="2584525" y="5503211"/>
                </a:cubicBezTo>
                <a:cubicBezTo>
                  <a:pt x="2586753" y="5493358"/>
                  <a:pt x="2594795" y="5477650"/>
                  <a:pt x="2608651" y="5456088"/>
                </a:cubicBezTo>
                <a:cubicBezTo>
                  <a:pt x="2622507" y="5434526"/>
                  <a:pt x="2632926" y="5422702"/>
                  <a:pt x="2639908" y="5420618"/>
                </a:cubicBezTo>
                <a:lnTo>
                  <a:pt x="2653190" y="5396256"/>
                </a:lnTo>
                <a:cubicBezTo>
                  <a:pt x="2656392" y="5373687"/>
                  <a:pt x="2662510" y="5354137"/>
                  <a:pt x="2671544" y="5337609"/>
                </a:cubicBezTo>
                <a:cubicBezTo>
                  <a:pt x="2680578" y="5321080"/>
                  <a:pt x="2686697" y="5301532"/>
                  <a:pt x="2689898" y="5278962"/>
                </a:cubicBezTo>
                <a:lnTo>
                  <a:pt x="2702152" y="5265482"/>
                </a:lnTo>
                <a:cubicBezTo>
                  <a:pt x="2705085" y="5252188"/>
                  <a:pt x="2713221" y="5237100"/>
                  <a:pt x="2726559" y="5220216"/>
                </a:cubicBezTo>
                <a:cubicBezTo>
                  <a:pt x="2739896" y="5203331"/>
                  <a:pt x="2748032" y="5188242"/>
                  <a:pt x="2750966" y="5174949"/>
                </a:cubicBezTo>
                <a:cubicBezTo>
                  <a:pt x="2762339" y="5169162"/>
                  <a:pt x="2768205" y="5158739"/>
                  <a:pt x="2768561" y="5143677"/>
                </a:cubicBezTo>
                <a:cubicBezTo>
                  <a:pt x="2768918" y="5128614"/>
                  <a:pt x="2774783" y="5118190"/>
                  <a:pt x="2786156" y="5112404"/>
                </a:cubicBezTo>
                <a:cubicBezTo>
                  <a:pt x="2789434" y="5101125"/>
                  <a:pt x="2801368" y="5073282"/>
                  <a:pt x="2821958" y="5028875"/>
                </a:cubicBezTo>
                <a:cubicBezTo>
                  <a:pt x="2842549" y="4984467"/>
                  <a:pt x="2855218" y="4958523"/>
                  <a:pt x="2859965" y="4951043"/>
                </a:cubicBezTo>
                <a:cubicBezTo>
                  <a:pt x="2858429" y="4944722"/>
                  <a:pt x="2858770" y="4937893"/>
                  <a:pt x="2860989" y="4930554"/>
                </a:cubicBezTo>
                <a:cubicBezTo>
                  <a:pt x="2863207" y="4923217"/>
                  <a:pt x="2868731" y="4919622"/>
                  <a:pt x="2877561" y="4919771"/>
                </a:cubicBezTo>
                <a:cubicBezTo>
                  <a:pt x="2890775" y="4895327"/>
                  <a:pt x="2906999" y="4870482"/>
                  <a:pt x="2926235" y="4845234"/>
                </a:cubicBezTo>
                <a:cubicBezTo>
                  <a:pt x="2945472" y="4819988"/>
                  <a:pt x="2957249" y="4793807"/>
                  <a:pt x="2961566" y="4766692"/>
                </a:cubicBezTo>
                <a:cubicBezTo>
                  <a:pt x="2963922" y="4765161"/>
                  <a:pt x="2966979" y="4763468"/>
                  <a:pt x="2970738" y="4761613"/>
                </a:cubicBezTo>
                <a:cubicBezTo>
                  <a:pt x="2974497" y="4759758"/>
                  <a:pt x="2976732" y="4757071"/>
                  <a:pt x="2977446" y="4753556"/>
                </a:cubicBezTo>
                <a:cubicBezTo>
                  <a:pt x="2977157" y="4751775"/>
                  <a:pt x="2975444" y="4750546"/>
                  <a:pt x="2972306" y="4749867"/>
                </a:cubicBezTo>
                <a:cubicBezTo>
                  <a:pt x="2969168" y="4749189"/>
                  <a:pt x="2967368" y="4748867"/>
                  <a:pt x="2966908" y="4748900"/>
                </a:cubicBezTo>
                <a:lnTo>
                  <a:pt x="2980876" y="4717284"/>
                </a:lnTo>
                <a:lnTo>
                  <a:pt x="2996070" y="4711402"/>
                </a:lnTo>
                <a:cubicBezTo>
                  <a:pt x="3004275" y="4702037"/>
                  <a:pt x="3011894" y="4689187"/>
                  <a:pt x="3018928" y="4672850"/>
                </a:cubicBezTo>
                <a:cubicBezTo>
                  <a:pt x="3025962" y="4656514"/>
                  <a:pt x="3031854" y="4642585"/>
                  <a:pt x="3036602" y="4631064"/>
                </a:cubicBezTo>
                <a:cubicBezTo>
                  <a:pt x="3035351" y="4623322"/>
                  <a:pt x="3036283" y="4616700"/>
                  <a:pt x="3039395" y="4611201"/>
                </a:cubicBezTo>
                <a:cubicBezTo>
                  <a:pt x="3042507" y="4605700"/>
                  <a:pt x="3048536" y="4603221"/>
                  <a:pt x="3057482" y="4603761"/>
                </a:cubicBezTo>
                <a:lnTo>
                  <a:pt x="3070763" y="4579400"/>
                </a:lnTo>
                <a:cubicBezTo>
                  <a:pt x="3075559" y="4573831"/>
                  <a:pt x="3081969" y="4560866"/>
                  <a:pt x="3089994" y="4540506"/>
                </a:cubicBezTo>
                <a:cubicBezTo>
                  <a:pt x="3098018" y="4520147"/>
                  <a:pt x="3102700" y="4506103"/>
                  <a:pt x="3104041" y="4498377"/>
                </a:cubicBezTo>
                <a:cubicBezTo>
                  <a:pt x="3106199" y="4486840"/>
                  <a:pt x="3111231" y="4478777"/>
                  <a:pt x="3119136" y="4474188"/>
                </a:cubicBezTo>
                <a:cubicBezTo>
                  <a:pt x="3127042" y="4469598"/>
                  <a:pt x="3132074" y="4461535"/>
                  <a:pt x="3134232" y="4449998"/>
                </a:cubicBezTo>
                <a:lnTo>
                  <a:pt x="3168050" y="4401961"/>
                </a:lnTo>
                <a:cubicBezTo>
                  <a:pt x="3170413" y="4394713"/>
                  <a:pt x="3178749" y="4377509"/>
                  <a:pt x="3193059" y="4350347"/>
                </a:cubicBezTo>
                <a:cubicBezTo>
                  <a:pt x="3207368" y="4323186"/>
                  <a:pt x="3215532" y="4307795"/>
                  <a:pt x="3217552" y="4304174"/>
                </a:cubicBezTo>
                <a:cubicBezTo>
                  <a:pt x="3217539" y="4296244"/>
                  <a:pt x="3217979" y="4288356"/>
                  <a:pt x="3218874" y="4280512"/>
                </a:cubicBezTo>
                <a:cubicBezTo>
                  <a:pt x="3219768" y="4272667"/>
                  <a:pt x="3225306" y="4268922"/>
                  <a:pt x="3235489" y="4269275"/>
                </a:cubicBezTo>
                <a:lnTo>
                  <a:pt x="3283324" y="4196802"/>
                </a:lnTo>
                <a:lnTo>
                  <a:pt x="3284905" y="4192906"/>
                </a:lnTo>
                <a:cubicBezTo>
                  <a:pt x="3283037" y="4190900"/>
                  <a:pt x="3280940" y="4188872"/>
                  <a:pt x="3278619" y="4186823"/>
                </a:cubicBezTo>
                <a:cubicBezTo>
                  <a:pt x="3276297" y="4184773"/>
                  <a:pt x="3275108" y="4182830"/>
                  <a:pt x="3275053" y="4180996"/>
                </a:cubicBezTo>
                <a:cubicBezTo>
                  <a:pt x="3276213" y="4177598"/>
                  <a:pt x="3280191" y="4175840"/>
                  <a:pt x="3286987" y="4175720"/>
                </a:cubicBezTo>
                <a:lnTo>
                  <a:pt x="3296359" y="4176000"/>
                </a:lnTo>
                <a:lnTo>
                  <a:pt x="3305790" y="4160472"/>
                </a:lnTo>
                <a:lnTo>
                  <a:pt x="3311187" y="4142328"/>
                </a:lnTo>
                <a:lnTo>
                  <a:pt x="3321545" y="4123543"/>
                </a:lnTo>
                <a:lnTo>
                  <a:pt x="3328121" y="4102374"/>
                </a:lnTo>
                <a:lnTo>
                  <a:pt x="3328336" y="4102226"/>
                </a:lnTo>
                <a:lnTo>
                  <a:pt x="3327998" y="4100002"/>
                </a:lnTo>
                <a:cubicBezTo>
                  <a:pt x="3326934" y="4095937"/>
                  <a:pt x="3325557" y="4092757"/>
                  <a:pt x="3323867" y="4090463"/>
                </a:cubicBezTo>
                <a:lnTo>
                  <a:pt x="3295391" y="4120706"/>
                </a:lnTo>
                <a:lnTo>
                  <a:pt x="3276913" y="4122619"/>
                </a:lnTo>
                <a:lnTo>
                  <a:pt x="3272112" y="4173398"/>
                </a:lnTo>
                <a:cubicBezTo>
                  <a:pt x="3258203" y="4182605"/>
                  <a:pt x="3245411" y="4196949"/>
                  <a:pt x="3233735" y="4216429"/>
                </a:cubicBezTo>
                <a:cubicBezTo>
                  <a:pt x="3222057" y="4235910"/>
                  <a:pt x="3213628" y="4252497"/>
                  <a:pt x="3208445" y="4266188"/>
                </a:cubicBezTo>
                <a:cubicBezTo>
                  <a:pt x="3207183" y="4273082"/>
                  <a:pt x="3204194" y="4278899"/>
                  <a:pt x="3199476" y="4283637"/>
                </a:cubicBezTo>
                <a:cubicBezTo>
                  <a:pt x="3194759" y="4288376"/>
                  <a:pt x="3191769" y="4294192"/>
                  <a:pt x="3190507" y="4301087"/>
                </a:cubicBezTo>
                <a:lnTo>
                  <a:pt x="3176882" y="4329075"/>
                </a:lnTo>
                <a:lnTo>
                  <a:pt x="3180509" y="4329418"/>
                </a:lnTo>
                <a:cubicBezTo>
                  <a:pt x="3179247" y="4336313"/>
                  <a:pt x="3176258" y="4342130"/>
                  <a:pt x="3171540" y="4346868"/>
                </a:cubicBezTo>
                <a:cubicBezTo>
                  <a:pt x="3166823" y="4351606"/>
                  <a:pt x="3163833" y="4357423"/>
                  <a:pt x="3162571" y="4364318"/>
                </a:cubicBezTo>
                <a:cubicBezTo>
                  <a:pt x="3162337" y="4370013"/>
                  <a:pt x="3161261" y="4374944"/>
                  <a:pt x="3159343" y="4379108"/>
                </a:cubicBezTo>
                <a:cubicBezTo>
                  <a:pt x="3157424" y="4383272"/>
                  <a:pt x="3152979" y="4385140"/>
                  <a:pt x="3146005" y="4384708"/>
                </a:cubicBezTo>
                <a:cubicBezTo>
                  <a:pt x="3145458" y="4395331"/>
                  <a:pt x="3143894" y="4402197"/>
                  <a:pt x="3141313" y="4405307"/>
                </a:cubicBezTo>
                <a:cubicBezTo>
                  <a:pt x="3138731" y="4408418"/>
                  <a:pt x="3132241" y="4409329"/>
                  <a:pt x="3121842" y="4408040"/>
                </a:cubicBezTo>
                <a:lnTo>
                  <a:pt x="3118069" y="4447940"/>
                </a:lnTo>
                <a:lnTo>
                  <a:pt x="3100619" y="4438970"/>
                </a:lnTo>
                <a:lnTo>
                  <a:pt x="3074055" y="4487693"/>
                </a:lnTo>
                <a:lnTo>
                  <a:pt x="3080624" y="4495633"/>
                </a:lnTo>
                <a:lnTo>
                  <a:pt x="3065087" y="4505142"/>
                </a:lnTo>
                <a:lnTo>
                  <a:pt x="3056460" y="4518966"/>
                </a:lnTo>
                <a:lnTo>
                  <a:pt x="3064941" y="4545384"/>
                </a:lnTo>
                <a:lnTo>
                  <a:pt x="3058571" y="4574058"/>
                </a:lnTo>
                <a:cubicBezTo>
                  <a:pt x="3049539" y="4574424"/>
                  <a:pt x="3044245" y="4578803"/>
                  <a:pt x="3042690" y="4587194"/>
                </a:cubicBezTo>
                <a:cubicBezTo>
                  <a:pt x="3041134" y="4595587"/>
                  <a:pt x="3032213" y="4599622"/>
                  <a:pt x="3015928" y="4599303"/>
                </a:cubicBezTo>
                <a:lnTo>
                  <a:pt x="3017643" y="4581167"/>
                </a:lnTo>
                <a:lnTo>
                  <a:pt x="3006418" y="4583765"/>
                </a:lnTo>
                <a:cubicBezTo>
                  <a:pt x="3003666" y="4588690"/>
                  <a:pt x="2999210" y="4597112"/>
                  <a:pt x="2993051" y="4609033"/>
                </a:cubicBezTo>
                <a:cubicBezTo>
                  <a:pt x="2986892" y="4620954"/>
                  <a:pt x="2982608" y="4627564"/>
                  <a:pt x="2980197" y="4628860"/>
                </a:cubicBezTo>
                <a:cubicBezTo>
                  <a:pt x="2978488" y="4628394"/>
                  <a:pt x="2977544" y="4627085"/>
                  <a:pt x="2977367" y="4624933"/>
                </a:cubicBezTo>
                <a:cubicBezTo>
                  <a:pt x="2977189" y="4622782"/>
                  <a:pt x="2977152" y="4621558"/>
                  <a:pt x="2977256" y="4621263"/>
                </a:cubicBezTo>
                <a:cubicBezTo>
                  <a:pt x="2967339" y="4619715"/>
                  <a:pt x="2964026" y="4616048"/>
                  <a:pt x="2967318" y="4610260"/>
                </a:cubicBezTo>
                <a:cubicBezTo>
                  <a:pt x="2970610" y="4604472"/>
                  <a:pt x="2974723" y="4599676"/>
                  <a:pt x="2979657" y="4595874"/>
                </a:cubicBezTo>
                <a:lnTo>
                  <a:pt x="2968235" y="4561857"/>
                </a:lnTo>
                <a:lnTo>
                  <a:pt x="2985144" y="4537839"/>
                </a:lnTo>
                <a:lnTo>
                  <a:pt x="2960783" y="4524557"/>
                </a:lnTo>
                <a:cubicBezTo>
                  <a:pt x="2958574" y="4536623"/>
                  <a:pt x="2953300" y="4547256"/>
                  <a:pt x="2944958" y="4556454"/>
                </a:cubicBezTo>
                <a:cubicBezTo>
                  <a:pt x="2936617" y="4565653"/>
                  <a:pt x="2931256" y="4577193"/>
                  <a:pt x="2928877" y="4591072"/>
                </a:cubicBezTo>
                <a:cubicBezTo>
                  <a:pt x="2916685" y="4604710"/>
                  <a:pt x="2905131" y="4618866"/>
                  <a:pt x="2894213" y="4633539"/>
                </a:cubicBezTo>
                <a:cubicBezTo>
                  <a:pt x="2883295" y="4648213"/>
                  <a:pt x="2872648" y="4662453"/>
                  <a:pt x="2862270" y="4676263"/>
                </a:cubicBezTo>
                <a:cubicBezTo>
                  <a:pt x="2859627" y="4684857"/>
                  <a:pt x="2854914" y="4696000"/>
                  <a:pt x="2848130" y="4709692"/>
                </a:cubicBezTo>
                <a:cubicBezTo>
                  <a:pt x="2841346" y="4723385"/>
                  <a:pt x="2833349" y="4730557"/>
                  <a:pt x="2824138" y="4731211"/>
                </a:cubicBezTo>
                <a:cubicBezTo>
                  <a:pt x="2824327" y="4734050"/>
                  <a:pt x="2825640" y="4739511"/>
                  <a:pt x="2828078" y="4747594"/>
                </a:cubicBezTo>
                <a:cubicBezTo>
                  <a:pt x="2830516" y="4755678"/>
                  <a:pt x="2831915" y="4760231"/>
                  <a:pt x="2832276" y="4761257"/>
                </a:cubicBezTo>
                <a:cubicBezTo>
                  <a:pt x="2834057" y="4760968"/>
                  <a:pt x="2835286" y="4759254"/>
                  <a:pt x="2835964" y="4756116"/>
                </a:cubicBezTo>
                <a:cubicBezTo>
                  <a:pt x="2836642" y="4752978"/>
                  <a:pt x="2836964" y="4751179"/>
                  <a:pt x="2836932" y="4750718"/>
                </a:cubicBezTo>
                <a:cubicBezTo>
                  <a:pt x="2849231" y="4730306"/>
                  <a:pt x="2863278" y="4710743"/>
                  <a:pt x="2879076" y="4692033"/>
                </a:cubicBezTo>
                <a:cubicBezTo>
                  <a:pt x="2894873" y="4673323"/>
                  <a:pt x="2905380" y="4652511"/>
                  <a:pt x="2910596" y="4629599"/>
                </a:cubicBezTo>
                <a:lnTo>
                  <a:pt x="2928732" y="4631313"/>
                </a:lnTo>
                <a:cubicBezTo>
                  <a:pt x="2937079" y="4631722"/>
                  <a:pt x="2946681" y="4633392"/>
                  <a:pt x="2957535" y="4636324"/>
                </a:cubicBezTo>
                <a:cubicBezTo>
                  <a:pt x="2968388" y="4639257"/>
                  <a:pt x="2973933" y="4645118"/>
                  <a:pt x="2974170" y="4653908"/>
                </a:cubicBezTo>
                <a:cubicBezTo>
                  <a:pt x="2972235" y="4670345"/>
                  <a:pt x="2966941" y="4686008"/>
                  <a:pt x="2958291" y="4700896"/>
                </a:cubicBezTo>
                <a:cubicBezTo>
                  <a:pt x="2949641" y="4715783"/>
                  <a:pt x="2939985" y="4729203"/>
                  <a:pt x="2929325" y="4741156"/>
                </a:cubicBezTo>
                <a:cubicBezTo>
                  <a:pt x="2928949" y="4749965"/>
                  <a:pt x="2930020" y="4757995"/>
                  <a:pt x="2932537" y="4765247"/>
                </a:cubicBezTo>
                <a:cubicBezTo>
                  <a:pt x="2935053" y="4772499"/>
                  <a:pt x="2936123" y="4780530"/>
                  <a:pt x="2935748" y="4789338"/>
                </a:cubicBezTo>
                <a:lnTo>
                  <a:pt x="2911044" y="4779683"/>
                </a:lnTo>
                <a:cubicBezTo>
                  <a:pt x="2910138" y="4790881"/>
                  <a:pt x="2907785" y="4802857"/>
                  <a:pt x="2903987" y="4815611"/>
                </a:cubicBezTo>
                <a:cubicBezTo>
                  <a:pt x="2900190" y="4828366"/>
                  <a:pt x="2894210" y="4839999"/>
                  <a:pt x="2886049" y="4850511"/>
                </a:cubicBezTo>
                <a:lnTo>
                  <a:pt x="2870315" y="4823407"/>
                </a:lnTo>
                <a:lnTo>
                  <a:pt x="2884283" y="4791791"/>
                </a:lnTo>
                <a:cubicBezTo>
                  <a:pt x="2882413" y="4789785"/>
                  <a:pt x="2880318" y="4787757"/>
                  <a:pt x="2877995" y="4785707"/>
                </a:cubicBezTo>
                <a:cubicBezTo>
                  <a:pt x="2875674" y="4783658"/>
                  <a:pt x="2874485" y="4781716"/>
                  <a:pt x="2874430" y="4779881"/>
                </a:cubicBezTo>
                <a:cubicBezTo>
                  <a:pt x="2875439" y="4776469"/>
                  <a:pt x="2878813" y="4774653"/>
                  <a:pt x="2884551" y="4774433"/>
                </a:cubicBezTo>
                <a:cubicBezTo>
                  <a:pt x="2890290" y="4774213"/>
                  <a:pt x="2894399" y="4774298"/>
                  <a:pt x="2896878" y="4774685"/>
                </a:cubicBezTo>
                <a:lnTo>
                  <a:pt x="2924471" y="4715080"/>
                </a:lnTo>
                <a:lnTo>
                  <a:pt x="2922216" y="4700229"/>
                </a:lnTo>
                <a:lnTo>
                  <a:pt x="2909422" y="4680721"/>
                </a:lnTo>
                <a:lnTo>
                  <a:pt x="2889571" y="4697143"/>
                </a:lnTo>
                <a:lnTo>
                  <a:pt x="2871488" y="4772284"/>
                </a:lnTo>
                <a:cubicBezTo>
                  <a:pt x="2859348" y="4781351"/>
                  <a:pt x="2847727" y="4794586"/>
                  <a:pt x="2836628" y="4811988"/>
                </a:cubicBezTo>
                <a:cubicBezTo>
                  <a:pt x="2825529" y="4829388"/>
                  <a:pt x="2817365" y="4844779"/>
                  <a:pt x="2812135" y="4858160"/>
                </a:cubicBezTo>
                <a:cubicBezTo>
                  <a:pt x="2810496" y="4870662"/>
                  <a:pt x="2806632" y="4882495"/>
                  <a:pt x="2800544" y="4893660"/>
                </a:cubicBezTo>
                <a:cubicBezTo>
                  <a:pt x="2794457" y="4904826"/>
                  <a:pt x="2788780" y="4916488"/>
                  <a:pt x="2783513" y="4928646"/>
                </a:cubicBezTo>
                <a:cubicBezTo>
                  <a:pt x="2764553" y="4942101"/>
                  <a:pt x="2747235" y="4957542"/>
                  <a:pt x="2731559" y="4974967"/>
                </a:cubicBezTo>
                <a:lnTo>
                  <a:pt x="2699311" y="5045109"/>
                </a:lnTo>
                <a:cubicBezTo>
                  <a:pt x="2697134" y="5044752"/>
                  <a:pt x="2694233" y="5044782"/>
                  <a:pt x="2690610" y="5045202"/>
                </a:cubicBezTo>
                <a:cubicBezTo>
                  <a:pt x="2686988" y="5045622"/>
                  <a:pt x="2684822" y="5047551"/>
                  <a:pt x="2684116" y="5050992"/>
                </a:cubicBezTo>
                <a:cubicBezTo>
                  <a:pt x="2684308" y="5052992"/>
                  <a:pt x="2686045" y="5055596"/>
                  <a:pt x="2689324" y="5058804"/>
                </a:cubicBezTo>
                <a:cubicBezTo>
                  <a:pt x="2692604" y="5062011"/>
                  <a:pt x="2695247" y="5064701"/>
                  <a:pt x="2697253" y="5066872"/>
                </a:cubicBezTo>
                <a:lnTo>
                  <a:pt x="2655296" y="5084863"/>
                </a:lnTo>
                <a:lnTo>
                  <a:pt x="2629906" y="5082462"/>
                </a:lnTo>
                <a:cubicBezTo>
                  <a:pt x="2631934" y="5069084"/>
                  <a:pt x="2635278" y="5056286"/>
                  <a:pt x="2639941" y="5044070"/>
                </a:cubicBezTo>
                <a:cubicBezTo>
                  <a:pt x="2644603" y="5031856"/>
                  <a:pt x="2646648" y="5013446"/>
                  <a:pt x="2646078" y="4988843"/>
                </a:cubicBezTo>
                <a:cubicBezTo>
                  <a:pt x="2637370" y="4998693"/>
                  <a:pt x="2629115" y="5008587"/>
                  <a:pt x="2621314" y="5018522"/>
                </a:cubicBezTo>
                <a:cubicBezTo>
                  <a:pt x="2613513" y="5028458"/>
                  <a:pt x="2608713" y="5040508"/>
                  <a:pt x="2606917" y="5054672"/>
                </a:cubicBezTo>
                <a:cubicBezTo>
                  <a:pt x="2588072" y="5066918"/>
                  <a:pt x="2570868" y="5081150"/>
                  <a:pt x="2555306" y="5097366"/>
                </a:cubicBezTo>
                <a:cubicBezTo>
                  <a:pt x="2534959" y="5097273"/>
                  <a:pt x="2526565" y="5103797"/>
                  <a:pt x="2530126" y="5116943"/>
                </a:cubicBezTo>
                <a:cubicBezTo>
                  <a:pt x="2533686" y="5130087"/>
                  <a:pt x="2529826" y="5137042"/>
                  <a:pt x="2518547" y="5137806"/>
                </a:cubicBezTo>
                <a:lnTo>
                  <a:pt x="2504038" y="5136434"/>
                </a:lnTo>
                <a:cubicBezTo>
                  <a:pt x="2502469" y="5146578"/>
                  <a:pt x="2499322" y="5154057"/>
                  <a:pt x="2494597" y="5158871"/>
                </a:cubicBezTo>
                <a:cubicBezTo>
                  <a:pt x="2489873" y="5163685"/>
                  <a:pt x="2486812" y="5170257"/>
                  <a:pt x="2485415" y="5178588"/>
                </a:cubicBezTo>
                <a:lnTo>
                  <a:pt x="2457966" y="5197949"/>
                </a:lnTo>
                <a:lnTo>
                  <a:pt x="2446201" y="5167561"/>
                </a:lnTo>
                <a:cubicBezTo>
                  <a:pt x="2438948" y="5166875"/>
                  <a:pt x="2435663" y="5162905"/>
                  <a:pt x="2436349" y="5155651"/>
                </a:cubicBezTo>
                <a:cubicBezTo>
                  <a:pt x="2438757" y="5141469"/>
                  <a:pt x="2444317" y="5127814"/>
                  <a:pt x="2453031" y="5114685"/>
                </a:cubicBezTo>
                <a:cubicBezTo>
                  <a:pt x="2461743" y="5101557"/>
                  <a:pt x="2467390" y="5086996"/>
                  <a:pt x="2469969" y="5070999"/>
                </a:cubicBezTo>
                <a:cubicBezTo>
                  <a:pt x="2470073" y="5070705"/>
                  <a:pt x="2470037" y="5069482"/>
                  <a:pt x="2469859" y="5067330"/>
                </a:cubicBezTo>
                <a:cubicBezTo>
                  <a:pt x="2469682" y="5065179"/>
                  <a:pt x="2468738" y="5063869"/>
                  <a:pt x="2467028" y="5063403"/>
                </a:cubicBezTo>
                <a:cubicBezTo>
                  <a:pt x="2464985" y="5064048"/>
                  <a:pt x="2462210" y="5067598"/>
                  <a:pt x="2458703" y="5074052"/>
                </a:cubicBezTo>
                <a:cubicBezTo>
                  <a:pt x="2455195" y="5080505"/>
                  <a:pt x="2452334" y="5084962"/>
                  <a:pt x="2450119" y="5087421"/>
                </a:cubicBezTo>
                <a:cubicBezTo>
                  <a:pt x="2445544" y="5090648"/>
                  <a:pt x="2442783" y="5094047"/>
                  <a:pt x="2441836" y="5097616"/>
                </a:cubicBezTo>
                <a:cubicBezTo>
                  <a:pt x="2441754" y="5103327"/>
                  <a:pt x="2441283" y="5108314"/>
                  <a:pt x="2440421" y="5112579"/>
                </a:cubicBezTo>
                <a:cubicBezTo>
                  <a:pt x="2439561" y="5116843"/>
                  <a:pt x="2435720" y="5118767"/>
                  <a:pt x="2428897" y="5118351"/>
                </a:cubicBezTo>
                <a:lnTo>
                  <a:pt x="2413703" y="5124232"/>
                </a:lnTo>
                <a:lnTo>
                  <a:pt x="2377088" y="5124431"/>
                </a:lnTo>
                <a:lnTo>
                  <a:pt x="2363463" y="5152419"/>
                </a:lnTo>
                <a:cubicBezTo>
                  <a:pt x="2357754" y="5153938"/>
                  <a:pt x="2352165" y="5156611"/>
                  <a:pt x="2346695" y="5160440"/>
                </a:cubicBezTo>
                <a:cubicBezTo>
                  <a:pt x="2341224" y="5164268"/>
                  <a:pt x="2336456" y="5167934"/>
                  <a:pt x="2332389" y="5171438"/>
                </a:cubicBezTo>
                <a:cubicBezTo>
                  <a:pt x="2328467" y="5170991"/>
                  <a:pt x="2324437" y="5171678"/>
                  <a:pt x="2320301" y="5173497"/>
                </a:cubicBezTo>
                <a:cubicBezTo>
                  <a:pt x="2316164" y="5175317"/>
                  <a:pt x="2313691" y="5178895"/>
                  <a:pt x="2312881" y="5184232"/>
                </a:cubicBezTo>
                <a:lnTo>
                  <a:pt x="2315136" y="5199084"/>
                </a:lnTo>
                <a:lnTo>
                  <a:pt x="2282492" y="5195997"/>
                </a:lnTo>
                <a:cubicBezTo>
                  <a:pt x="2284593" y="5189105"/>
                  <a:pt x="2289054" y="5179006"/>
                  <a:pt x="2295878" y="5165699"/>
                </a:cubicBezTo>
                <a:cubicBezTo>
                  <a:pt x="2302702" y="5152392"/>
                  <a:pt x="2302373" y="5144584"/>
                  <a:pt x="2294891" y="5142276"/>
                </a:cubicBezTo>
                <a:cubicBezTo>
                  <a:pt x="2291167" y="5142153"/>
                  <a:pt x="2287562" y="5143184"/>
                  <a:pt x="2284077" y="5145371"/>
                </a:cubicBezTo>
                <a:cubicBezTo>
                  <a:pt x="2280592" y="5147556"/>
                  <a:pt x="2277808" y="5149580"/>
                  <a:pt x="2275727" y="5151443"/>
                </a:cubicBezTo>
                <a:lnTo>
                  <a:pt x="2264357" y="5194283"/>
                </a:lnTo>
                <a:lnTo>
                  <a:pt x="2243820" y="5217958"/>
                </a:lnTo>
                <a:cubicBezTo>
                  <a:pt x="2242806" y="5228688"/>
                  <a:pt x="2240107" y="5237887"/>
                  <a:pt x="2235722" y="5245553"/>
                </a:cubicBezTo>
                <a:cubicBezTo>
                  <a:pt x="2231337" y="5253220"/>
                  <a:pt x="2225182" y="5260262"/>
                  <a:pt x="2217256" y="5266679"/>
                </a:cubicBezTo>
                <a:lnTo>
                  <a:pt x="2214512" y="5295697"/>
                </a:lnTo>
                <a:cubicBezTo>
                  <a:pt x="2203150" y="5306211"/>
                  <a:pt x="2197056" y="5319054"/>
                  <a:pt x="2196232" y="5334223"/>
                </a:cubicBezTo>
                <a:cubicBezTo>
                  <a:pt x="2190578" y="5331935"/>
                  <a:pt x="2184914" y="5332162"/>
                  <a:pt x="2179242" y="5334904"/>
                </a:cubicBezTo>
                <a:cubicBezTo>
                  <a:pt x="2173570" y="5337646"/>
                  <a:pt x="2170199" y="5342664"/>
                  <a:pt x="2169127" y="5349959"/>
                </a:cubicBezTo>
                <a:lnTo>
                  <a:pt x="2144278" y="5380545"/>
                </a:lnTo>
                <a:lnTo>
                  <a:pt x="2116290" y="5366920"/>
                </a:lnTo>
                <a:cubicBezTo>
                  <a:pt x="2122165" y="5355582"/>
                  <a:pt x="2126624" y="5342280"/>
                  <a:pt x="2129669" y="5327015"/>
                </a:cubicBezTo>
                <a:cubicBezTo>
                  <a:pt x="2132713" y="5311750"/>
                  <a:pt x="2137909" y="5300347"/>
                  <a:pt x="2145255" y="5292808"/>
                </a:cubicBezTo>
                <a:cubicBezTo>
                  <a:pt x="2145735" y="5281265"/>
                  <a:pt x="2151143" y="5275677"/>
                  <a:pt x="2161478" y="5276044"/>
                </a:cubicBezTo>
                <a:cubicBezTo>
                  <a:pt x="2169287" y="5277316"/>
                  <a:pt x="2178973" y="5278079"/>
                  <a:pt x="2190537" y="5278334"/>
                </a:cubicBezTo>
                <a:cubicBezTo>
                  <a:pt x="2202102" y="5278589"/>
                  <a:pt x="2201336" y="5273789"/>
                  <a:pt x="2188239" y="5263936"/>
                </a:cubicBezTo>
                <a:lnTo>
                  <a:pt x="2206177" y="5229036"/>
                </a:lnTo>
                <a:lnTo>
                  <a:pt x="2191669" y="5227665"/>
                </a:lnTo>
                <a:lnTo>
                  <a:pt x="2207892" y="5210900"/>
                </a:lnTo>
                <a:lnTo>
                  <a:pt x="2211321" y="5174629"/>
                </a:lnTo>
                <a:lnTo>
                  <a:pt x="2238426" y="5158895"/>
                </a:lnTo>
                <a:lnTo>
                  <a:pt x="2241512" y="5126250"/>
                </a:lnTo>
                <a:cubicBezTo>
                  <a:pt x="2249249" y="5115393"/>
                  <a:pt x="2258626" y="5106521"/>
                  <a:pt x="2269646" y="5099634"/>
                </a:cubicBezTo>
                <a:lnTo>
                  <a:pt x="2283272" y="5071646"/>
                </a:lnTo>
                <a:cubicBezTo>
                  <a:pt x="2272208" y="5067703"/>
                  <a:pt x="2269752" y="5054967"/>
                  <a:pt x="2275905" y="5033438"/>
                </a:cubicBezTo>
                <a:cubicBezTo>
                  <a:pt x="2282057" y="5011910"/>
                  <a:pt x="2287028" y="4998047"/>
                  <a:pt x="2290816" y="4991848"/>
                </a:cubicBezTo>
                <a:cubicBezTo>
                  <a:pt x="2297774" y="4990829"/>
                  <a:pt x="2302115" y="4983615"/>
                  <a:pt x="2303840" y="4970207"/>
                </a:cubicBezTo>
                <a:cubicBezTo>
                  <a:pt x="2305566" y="4956800"/>
                  <a:pt x="2306452" y="4947430"/>
                  <a:pt x="2306498" y="4942098"/>
                </a:cubicBezTo>
                <a:cubicBezTo>
                  <a:pt x="2312064" y="4940488"/>
                  <a:pt x="2316214" y="4936917"/>
                  <a:pt x="2318948" y="4931381"/>
                </a:cubicBezTo>
                <a:cubicBezTo>
                  <a:pt x="2321682" y="4925845"/>
                  <a:pt x="2323283" y="4920202"/>
                  <a:pt x="2323751" y="4914452"/>
                </a:cubicBezTo>
                <a:cubicBezTo>
                  <a:pt x="2323789" y="4907594"/>
                  <a:pt x="2321886" y="4901925"/>
                  <a:pt x="2318039" y="4897444"/>
                </a:cubicBezTo>
                <a:cubicBezTo>
                  <a:pt x="2314194" y="4892964"/>
                  <a:pt x="2312290" y="4887294"/>
                  <a:pt x="2312328" y="4880436"/>
                </a:cubicBezTo>
                <a:cubicBezTo>
                  <a:pt x="2298092" y="4881835"/>
                  <a:pt x="2290564" y="4892102"/>
                  <a:pt x="2289747" y="4911237"/>
                </a:cubicBezTo>
                <a:cubicBezTo>
                  <a:pt x="2288928" y="4930373"/>
                  <a:pt x="2282308" y="4940726"/>
                  <a:pt x="2269884" y="4942295"/>
                </a:cubicBezTo>
                <a:cubicBezTo>
                  <a:pt x="2268456" y="4953368"/>
                  <a:pt x="2263692" y="4963438"/>
                  <a:pt x="2255591" y="4972508"/>
                </a:cubicBezTo>
                <a:cubicBezTo>
                  <a:pt x="2247491" y="4981577"/>
                  <a:pt x="2238450" y="4988498"/>
                  <a:pt x="2228468" y="4993273"/>
                </a:cubicBezTo>
                <a:lnTo>
                  <a:pt x="2224010" y="5040426"/>
                </a:lnTo>
                <a:cubicBezTo>
                  <a:pt x="2190747" y="5052757"/>
                  <a:pt x="2170213" y="5068351"/>
                  <a:pt x="2162406" y="5087207"/>
                </a:cubicBezTo>
                <a:cubicBezTo>
                  <a:pt x="2154601" y="5106063"/>
                  <a:pt x="2143098" y="5132575"/>
                  <a:pt x="2127897" y="5166741"/>
                </a:cubicBezTo>
                <a:cubicBezTo>
                  <a:pt x="2115556" y="5166642"/>
                  <a:pt x="2104274" y="5169846"/>
                  <a:pt x="2094053" y="5176350"/>
                </a:cubicBezTo>
                <a:cubicBezTo>
                  <a:pt x="2083832" y="5182856"/>
                  <a:pt x="2072550" y="5186058"/>
                  <a:pt x="2060208" y="5185959"/>
                </a:cubicBezTo>
                <a:lnTo>
                  <a:pt x="2056435" y="5225857"/>
                </a:lnTo>
                <a:lnTo>
                  <a:pt x="2045554" y="5224828"/>
                </a:lnTo>
                <a:cubicBezTo>
                  <a:pt x="2038602" y="5224171"/>
                  <a:pt x="2034542" y="5221957"/>
                  <a:pt x="2033374" y="5218187"/>
                </a:cubicBezTo>
                <a:cubicBezTo>
                  <a:pt x="2032206" y="5214418"/>
                  <a:pt x="2032116" y="5208920"/>
                  <a:pt x="2033103" y="5201694"/>
                </a:cubicBezTo>
                <a:lnTo>
                  <a:pt x="2046728" y="5173706"/>
                </a:lnTo>
                <a:cubicBezTo>
                  <a:pt x="2046751" y="5171039"/>
                  <a:pt x="2045835" y="5166226"/>
                  <a:pt x="2043976" y="5159265"/>
                </a:cubicBezTo>
                <a:cubicBezTo>
                  <a:pt x="2042119" y="5152304"/>
                  <a:pt x="2040210" y="5148312"/>
                  <a:pt x="2038248" y="5147286"/>
                </a:cubicBezTo>
                <a:lnTo>
                  <a:pt x="2037219" y="5158168"/>
                </a:lnTo>
                <a:cubicBezTo>
                  <a:pt x="2028349" y="5163277"/>
                  <a:pt x="2017905" y="5170523"/>
                  <a:pt x="2005887" y="5179908"/>
                </a:cubicBezTo>
                <a:cubicBezTo>
                  <a:pt x="1993869" y="5189292"/>
                  <a:pt x="1986881" y="5198695"/>
                  <a:pt x="1984922" y="5208117"/>
                </a:cubicBezTo>
                <a:cubicBezTo>
                  <a:pt x="1979185" y="5211539"/>
                  <a:pt x="1974864" y="5216925"/>
                  <a:pt x="1971959" y="5224274"/>
                </a:cubicBezTo>
                <a:cubicBezTo>
                  <a:pt x="1969053" y="5231623"/>
                  <a:pt x="1967280" y="5239080"/>
                  <a:pt x="1966641" y="5246643"/>
                </a:cubicBezTo>
                <a:lnTo>
                  <a:pt x="1939880" y="5258752"/>
                </a:lnTo>
                <a:cubicBezTo>
                  <a:pt x="1939405" y="5264577"/>
                  <a:pt x="1937733" y="5270976"/>
                  <a:pt x="1934863" y="5277947"/>
                </a:cubicBezTo>
                <a:cubicBezTo>
                  <a:pt x="1931993" y="5284919"/>
                  <a:pt x="1927686" y="5290153"/>
                  <a:pt x="1921941" y="5293651"/>
                </a:cubicBezTo>
                <a:lnTo>
                  <a:pt x="1919198" y="5322668"/>
                </a:lnTo>
                <a:lnTo>
                  <a:pt x="1903660" y="5332178"/>
                </a:lnTo>
                <a:cubicBezTo>
                  <a:pt x="1902240" y="5343175"/>
                  <a:pt x="1897462" y="5353396"/>
                  <a:pt x="1889325" y="5362843"/>
                </a:cubicBezTo>
                <a:cubicBezTo>
                  <a:pt x="1881189" y="5372290"/>
                  <a:pt x="1872048" y="5380270"/>
                  <a:pt x="1861902" y="5386782"/>
                </a:cubicBezTo>
                <a:cubicBezTo>
                  <a:pt x="1853404" y="5397644"/>
                  <a:pt x="1843395" y="5409963"/>
                  <a:pt x="1831876" y="5423741"/>
                </a:cubicBezTo>
                <a:cubicBezTo>
                  <a:pt x="1820357" y="5437519"/>
                  <a:pt x="1808621" y="5448761"/>
                  <a:pt x="1796666" y="5457466"/>
                </a:cubicBezTo>
                <a:cubicBezTo>
                  <a:pt x="1796357" y="5463154"/>
                  <a:pt x="1795346" y="5469005"/>
                  <a:pt x="1793634" y="5475019"/>
                </a:cubicBezTo>
                <a:cubicBezTo>
                  <a:pt x="1791922" y="5481033"/>
                  <a:pt x="1788276" y="5485720"/>
                  <a:pt x="1782698" y="5489081"/>
                </a:cubicBezTo>
                <a:cubicBezTo>
                  <a:pt x="1781339" y="5500236"/>
                  <a:pt x="1777258" y="5511134"/>
                  <a:pt x="1770458" y="5521774"/>
                </a:cubicBezTo>
                <a:cubicBezTo>
                  <a:pt x="1763658" y="5532415"/>
                  <a:pt x="1756122" y="5541157"/>
                  <a:pt x="1747851" y="5547999"/>
                </a:cubicBezTo>
                <a:cubicBezTo>
                  <a:pt x="1747494" y="5551777"/>
                  <a:pt x="1746273" y="5555016"/>
                  <a:pt x="1744188" y="5557716"/>
                </a:cubicBezTo>
                <a:cubicBezTo>
                  <a:pt x="1742102" y="5560416"/>
                  <a:pt x="1739239" y="5561670"/>
                  <a:pt x="1735598" y="5561478"/>
                </a:cubicBezTo>
                <a:lnTo>
                  <a:pt x="1725060" y="5556822"/>
                </a:lnTo>
                <a:lnTo>
                  <a:pt x="1739371" y="5521580"/>
                </a:lnTo>
                <a:cubicBezTo>
                  <a:pt x="1743362" y="5518069"/>
                  <a:pt x="1746553" y="5513338"/>
                  <a:pt x="1748946" y="5507389"/>
                </a:cubicBezTo>
                <a:cubicBezTo>
                  <a:pt x="1751339" y="5501440"/>
                  <a:pt x="1752803" y="5495632"/>
                  <a:pt x="1753339" y="5489964"/>
                </a:cubicBezTo>
                <a:lnTo>
                  <a:pt x="1770933" y="5458692"/>
                </a:lnTo>
                <a:cubicBezTo>
                  <a:pt x="1770949" y="5450460"/>
                  <a:pt x="1771504" y="5441364"/>
                  <a:pt x="1772599" y="5431402"/>
                </a:cubicBezTo>
                <a:cubicBezTo>
                  <a:pt x="1773693" y="5421442"/>
                  <a:pt x="1779345" y="5416487"/>
                  <a:pt x="1789557" y="5416538"/>
                </a:cubicBezTo>
                <a:cubicBezTo>
                  <a:pt x="1794110" y="5381288"/>
                  <a:pt x="1808330" y="5340547"/>
                  <a:pt x="1832219" y="5294317"/>
                </a:cubicBezTo>
                <a:cubicBezTo>
                  <a:pt x="1856108" y="5248086"/>
                  <a:pt x="1880867" y="5212001"/>
                  <a:pt x="1906497" y="5186064"/>
                </a:cubicBezTo>
                <a:cubicBezTo>
                  <a:pt x="1908122" y="5173714"/>
                  <a:pt x="1911021" y="5162400"/>
                  <a:pt x="1915195" y="5152120"/>
                </a:cubicBezTo>
                <a:cubicBezTo>
                  <a:pt x="1919370" y="5141841"/>
                  <a:pt x="1922269" y="5130527"/>
                  <a:pt x="1923894" y="5118177"/>
                </a:cubicBezTo>
                <a:cubicBezTo>
                  <a:pt x="1929281" y="5118457"/>
                  <a:pt x="1933273" y="5116548"/>
                  <a:pt x="1935873" y="5112448"/>
                </a:cubicBezTo>
                <a:cubicBezTo>
                  <a:pt x="1938471" y="5108347"/>
                  <a:pt x="1940000" y="5103461"/>
                  <a:pt x="1940460" y="5097786"/>
                </a:cubicBezTo>
                <a:cubicBezTo>
                  <a:pt x="1942459" y="5083108"/>
                  <a:pt x="1945691" y="5074722"/>
                  <a:pt x="1950158" y="5072628"/>
                </a:cubicBezTo>
                <a:cubicBezTo>
                  <a:pt x="1954626" y="5070535"/>
                  <a:pt x="1957601" y="5064869"/>
                  <a:pt x="1959085" y="5055632"/>
                </a:cubicBezTo>
                <a:lnTo>
                  <a:pt x="1980649" y="5021075"/>
                </a:lnTo>
                <a:cubicBezTo>
                  <a:pt x="1986200" y="5019618"/>
                  <a:pt x="1990293" y="5016650"/>
                  <a:pt x="1992928" y="5012172"/>
                </a:cubicBezTo>
                <a:cubicBezTo>
                  <a:pt x="1995562" y="5007695"/>
                  <a:pt x="1997105" y="5002656"/>
                  <a:pt x="1997559" y="4997057"/>
                </a:cubicBezTo>
                <a:lnTo>
                  <a:pt x="1995646" y="4978578"/>
                </a:lnTo>
                <a:lnTo>
                  <a:pt x="2038921" y="4869224"/>
                </a:lnTo>
                <a:lnTo>
                  <a:pt x="2054459" y="4859714"/>
                </a:lnTo>
                <a:lnTo>
                  <a:pt x="2067055" y="4842607"/>
                </a:lnTo>
                <a:cubicBezTo>
                  <a:pt x="2067605" y="4836789"/>
                  <a:pt x="2069126" y="4830376"/>
                  <a:pt x="2071619" y="4823368"/>
                </a:cubicBezTo>
                <a:cubicBezTo>
                  <a:pt x="2074111" y="4816362"/>
                  <a:pt x="2077360" y="4811027"/>
                  <a:pt x="2081366" y="4807365"/>
                </a:cubicBezTo>
                <a:cubicBezTo>
                  <a:pt x="2079872" y="4800590"/>
                  <a:pt x="2080384" y="4791948"/>
                  <a:pt x="2082902" y="4781435"/>
                </a:cubicBezTo>
                <a:cubicBezTo>
                  <a:pt x="2085421" y="4770924"/>
                  <a:pt x="2091117" y="4765516"/>
                  <a:pt x="2099989" y="4765211"/>
                </a:cubicBezTo>
                <a:cubicBezTo>
                  <a:pt x="2102218" y="4755358"/>
                  <a:pt x="2110259" y="4739650"/>
                  <a:pt x="2124115" y="4718088"/>
                </a:cubicBezTo>
                <a:cubicBezTo>
                  <a:pt x="2137971" y="4696526"/>
                  <a:pt x="2148391" y="4684702"/>
                  <a:pt x="2155373" y="4682618"/>
                </a:cubicBezTo>
                <a:lnTo>
                  <a:pt x="2168655" y="4658256"/>
                </a:lnTo>
                <a:cubicBezTo>
                  <a:pt x="2171856" y="4635687"/>
                  <a:pt x="2177975" y="4616137"/>
                  <a:pt x="2187009" y="4599609"/>
                </a:cubicBezTo>
                <a:cubicBezTo>
                  <a:pt x="2196043" y="4583080"/>
                  <a:pt x="2202161" y="4563532"/>
                  <a:pt x="2205363" y="4540962"/>
                </a:cubicBezTo>
                <a:lnTo>
                  <a:pt x="2217616" y="4527482"/>
                </a:lnTo>
                <a:cubicBezTo>
                  <a:pt x="2220549" y="4514188"/>
                  <a:pt x="2228686" y="4499100"/>
                  <a:pt x="2242023" y="4482216"/>
                </a:cubicBezTo>
                <a:lnTo>
                  <a:pt x="2247615" y="4473892"/>
                </a:lnTo>
                <a:lnTo>
                  <a:pt x="2244951" y="4469539"/>
                </a:lnTo>
                <a:lnTo>
                  <a:pt x="2253700" y="4464830"/>
                </a:lnTo>
                <a:lnTo>
                  <a:pt x="2258128" y="4458236"/>
                </a:lnTo>
                <a:cubicBezTo>
                  <a:pt x="2262196" y="4450692"/>
                  <a:pt x="2264963" y="4443596"/>
                  <a:pt x="2266431" y="4436949"/>
                </a:cubicBezTo>
                <a:cubicBezTo>
                  <a:pt x="2277804" y="4431162"/>
                  <a:pt x="2283669" y="4420739"/>
                  <a:pt x="2284025" y="4405677"/>
                </a:cubicBezTo>
                <a:cubicBezTo>
                  <a:pt x="2284204" y="4398146"/>
                  <a:pt x="2285760" y="4391774"/>
                  <a:pt x="2288692" y="4386562"/>
                </a:cubicBezTo>
                <a:lnTo>
                  <a:pt x="2289845" y="4385478"/>
                </a:lnTo>
                <a:lnTo>
                  <a:pt x="2279943" y="4370380"/>
                </a:lnTo>
                <a:lnTo>
                  <a:pt x="2260092" y="4386801"/>
                </a:lnTo>
                <a:lnTo>
                  <a:pt x="2242009" y="4461942"/>
                </a:lnTo>
                <a:cubicBezTo>
                  <a:pt x="2229868" y="4471010"/>
                  <a:pt x="2218248" y="4484245"/>
                  <a:pt x="2207148" y="4501646"/>
                </a:cubicBezTo>
                <a:cubicBezTo>
                  <a:pt x="2196049" y="4519047"/>
                  <a:pt x="2187885" y="4534438"/>
                  <a:pt x="2182655" y="4547819"/>
                </a:cubicBezTo>
                <a:cubicBezTo>
                  <a:pt x="2181016" y="4560320"/>
                  <a:pt x="2177152" y="4572154"/>
                  <a:pt x="2171064" y="4583318"/>
                </a:cubicBezTo>
                <a:cubicBezTo>
                  <a:pt x="2164977" y="4594484"/>
                  <a:pt x="2159300" y="4606146"/>
                  <a:pt x="2154034" y="4618305"/>
                </a:cubicBezTo>
                <a:cubicBezTo>
                  <a:pt x="2135074" y="4631760"/>
                  <a:pt x="2117756" y="4647200"/>
                  <a:pt x="2102080" y="4664626"/>
                </a:cubicBezTo>
                <a:lnTo>
                  <a:pt x="2069831" y="4734768"/>
                </a:lnTo>
                <a:cubicBezTo>
                  <a:pt x="2067654" y="4734410"/>
                  <a:pt x="2064753" y="4734440"/>
                  <a:pt x="2061131" y="4734860"/>
                </a:cubicBezTo>
                <a:cubicBezTo>
                  <a:pt x="2057508" y="4735280"/>
                  <a:pt x="2055343" y="4737210"/>
                  <a:pt x="2054637" y="4740651"/>
                </a:cubicBezTo>
                <a:cubicBezTo>
                  <a:pt x="2054828" y="4742650"/>
                  <a:pt x="2056565" y="4745255"/>
                  <a:pt x="2059845" y="4748462"/>
                </a:cubicBezTo>
                <a:cubicBezTo>
                  <a:pt x="2063124" y="4751669"/>
                  <a:pt x="2065768" y="4754359"/>
                  <a:pt x="2067773" y="4756531"/>
                </a:cubicBezTo>
                <a:lnTo>
                  <a:pt x="2025817" y="4774521"/>
                </a:lnTo>
                <a:lnTo>
                  <a:pt x="2000427" y="4772121"/>
                </a:lnTo>
                <a:cubicBezTo>
                  <a:pt x="2002454" y="4758742"/>
                  <a:pt x="2005799" y="4745944"/>
                  <a:pt x="2010462" y="4733729"/>
                </a:cubicBezTo>
                <a:cubicBezTo>
                  <a:pt x="2015124" y="4721514"/>
                  <a:pt x="2017169" y="4703104"/>
                  <a:pt x="2016598" y="4678501"/>
                </a:cubicBezTo>
                <a:cubicBezTo>
                  <a:pt x="2007890" y="4688351"/>
                  <a:pt x="1999636" y="4698245"/>
                  <a:pt x="1991835" y="4708181"/>
                </a:cubicBezTo>
                <a:cubicBezTo>
                  <a:pt x="1984034" y="4718117"/>
                  <a:pt x="1979234" y="4730166"/>
                  <a:pt x="1977438" y="4744330"/>
                </a:cubicBezTo>
                <a:cubicBezTo>
                  <a:pt x="1958593" y="4756577"/>
                  <a:pt x="1941389" y="4770808"/>
                  <a:pt x="1925827" y="4787025"/>
                </a:cubicBezTo>
                <a:cubicBezTo>
                  <a:pt x="1905479" y="4786931"/>
                  <a:pt x="1897086" y="4793456"/>
                  <a:pt x="1900646" y="4806601"/>
                </a:cubicBezTo>
                <a:cubicBezTo>
                  <a:pt x="1904207" y="4819746"/>
                  <a:pt x="1900347" y="4826700"/>
                  <a:pt x="1889067" y="4827464"/>
                </a:cubicBezTo>
                <a:lnTo>
                  <a:pt x="1874559" y="4826092"/>
                </a:lnTo>
                <a:cubicBezTo>
                  <a:pt x="1872990" y="4836237"/>
                  <a:pt x="1869843" y="4843716"/>
                  <a:pt x="1865118" y="4848529"/>
                </a:cubicBezTo>
                <a:cubicBezTo>
                  <a:pt x="1860394" y="4853343"/>
                  <a:pt x="1857333" y="4859915"/>
                  <a:pt x="1855935" y="4868246"/>
                </a:cubicBezTo>
                <a:lnTo>
                  <a:pt x="1828487" y="4887608"/>
                </a:lnTo>
                <a:lnTo>
                  <a:pt x="1816722" y="4857219"/>
                </a:lnTo>
                <a:cubicBezTo>
                  <a:pt x="1809469" y="4856533"/>
                  <a:pt x="1806184" y="4852564"/>
                  <a:pt x="1806870" y="4845309"/>
                </a:cubicBezTo>
                <a:cubicBezTo>
                  <a:pt x="1809278" y="4831128"/>
                  <a:pt x="1814838" y="4817472"/>
                  <a:pt x="1823552" y="4804343"/>
                </a:cubicBezTo>
                <a:cubicBezTo>
                  <a:pt x="1832264" y="4791215"/>
                  <a:pt x="1837911" y="4776654"/>
                  <a:pt x="1840490" y="4760658"/>
                </a:cubicBezTo>
                <a:cubicBezTo>
                  <a:pt x="1840594" y="4760363"/>
                  <a:pt x="1840558" y="4759140"/>
                  <a:pt x="1840380" y="4756988"/>
                </a:cubicBezTo>
                <a:cubicBezTo>
                  <a:pt x="1840203" y="4754837"/>
                  <a:pt x="1839259" y="4753527"/>
                  <a:pt x="1837549" y="4753061"/>
                </a:cubicBezTo>
                <a:cubicBezTo>
                  <a:pt x="1835506" y="4753707"/>
                  <a:pt x="1832731" y="4757256"/>
                  <a:pt x="1829224" y="4763710"/>
                </a:cubicBezTo>
                <a:cubicBezTo>
                  <a:pt x="1825716" y="4770163"/>
                  <a:pt x="1822854" y="4774621"/>
                  <a:pt x="1820640" y="4777079"/>
                </a:cubicBezTo>
                <a:cubicBezTo>
                  <a:pt x="1816065" y="4780306"/>
                  <a:pt x="1813304" y="4783705"/>
                  <a:pt x="1812357" y="4787275"/>
                </a:cubicBezTo>
                <a:cubicBezTo>
                  <a:pt x="1812275" y="4792985"/>
                  <a:pt x="1811803" y="4797972"/>
                  <a:pt x="1810942" y="4802237"/>
                </a:cubicBezTo>
                <a:cubicBezTo>
                  <a:pt x="1810082" y="4806501"/>
                  <a:pt x="1806241" y="4808425"/>
                  <a:pt x="1799417" y="4808009"/>
                </a:cubicBezTo>
                <a:lnTo>
                  <a:pt x="1784223" y="4813891"/>
                </a:lnTo>
                <a:lnTo>
                  <a:pt x="1747609" y="4814089"/>
                </a:lnTo>
                <a:lnTo>
                  <a:pt x="1733984" y="4842077"/>
                </a:lnTo>
                <a:cubicBezTo>
                  <a:pt x="1728275" y="4843596"/>
                  <a:pt x="1722685" y="4846269"/>
                  <a:pt x="1717216" y="4850098"/>
                </a:cubicBezTo>
                <a:cubicBezTo>
                  <a:pt x="1711745" y="4853926"/>
                  <a:pt x="1706977" y="4857593"/>
                  <a:pt x="1702910" y="4861096"/>
                </a:cubicBezTo>
                <a:cubicBezTo>
                  <a:pt x="1698988" y="4860649"/>
                  <a:pt x="1694958" y="4861336"/>
                  <a:pt x="1690821" y="4863156"/>
                </a:cubicBezTo>
                <a:cubicBezTo>
                  <a:pt x="1686685" y="4864975"/>
                  <a:pt x="1684212" y="4868553"/>
                  <a:pt x="1683402" y="4873890"/>
                </a:cubicBezTo>
                <a:lnTo>
                  <a:pt x="1685657" y="4888742"/>
                </a:lnTo>
                <a:lnTo>
                  <a:pt x="1653013" y="4885656"/>
                </a:lnTo>
                <a:cubicBezTo>
                  <a:pt x="1655114" y="4878764"/>
                  <a:pt x="1659575" y="4868664"/>
                  <a:pt x="1666399" y="4855357"/>
                </a:cubicBezTo>
                <a:cubicBezTo>
                  <a:pt x="1673223" y="4842050"/>
                  <a:pt x="1672893" y="4834243"/>
                  <a:pt x="1665411" y="4831934"/>
                </a:cubicBezTo>
                <a:cubicBezTo>
                  <a:pt x="1661687" y="4831811"/>
                  <a:pt x="1658082" y="4832842"/>
                  <a:pt x="1654598" y="4835029"/>
                </a:cubicBezTo>
                <a:cubicBezTo>
                  <a:pt x="1651113" y="4837215"/>
                  <a:pt x="1648329" y="4839239"/>
                  <a:pt x="1646247" y="4841101"/>
                </a:cubicBezTo>
                <a:lnTo>
                  <a:pt x="1634877" y="4883941"/>
                </a:lnTo>
                <a:lnTo>
                  <a:pt x="1614341" y="4907616"/>
                </a:lnTo>
                <a:cubicBezTo>
                  <a:pt x="1613326" y="4918346"/>
                  <a:pt x="1610627" y="4927545"/>
                  <a:pt x="1606242" y="4935211"/>
                </a:cubicBezTo>
                <a:cubicBezTo>
                  <a:pt x="1601858" y="4942878"/>
                  <a:pt x="1595703" y="4949920"/>
                  <a:pt x="1587777" y="4956338"/>
                </a:cubicBezTo>
                <a:lnTo>
                  <a:pt x="1585033" y="4985355"/>
                </a:lnTo>
                <a:cubicBezTo>
                  <a:pt x="1573671" y="4995870"/>
                  <a:pt x="1567577" y="5008712"/>
                  <a:pt x="1566752" y="5023882"/>
                </a:cubicBezTo>
                <a:cubicBezTo>
                  <a:pt x="1561099" y="5021593"/>
                  <a:pt x="1555435" y="5021820"/>
                  <a:pt x="1549763" y="5024562"/>
                </a:cubicBezTo>
                <a:cubicBezTo>
                  <a:pt x="1544091" y="5027305"/>
                  <a:pt x="1540719" y="5032323"/>
                  <a:pt x="1539648" y="5039617"/>
                </a:cubicBezTo>
                <a:lnTo>
                  <a:pt x="1514799" y="5070203"/>
                </a:lnTo>
                <a:lnTo>
                  <a:pt x="1486811" y="5056578"/>
                </a:lnTo>
                <a:cubicBezTo>
                  <a:pt x="1492686" y="5045241"/>
                  <a:pt x="1497145" y="5031938"/>
                  <a:pt x="1500189" y="5016673"/>
                </a:cubicBezTo>
                <a:cubicBezTo>
                  <a:pt x="1503234" y="5001408"/>
                  <a:pt x="1508429" y="4990005"/>
                  <a:pt x="1515775" y="4982466"/>
                </a:cubicBezTo>
                <a:cubicBezTo>
                  <a:pt x="1516256" y="4970923"/>
                  <a:pt x="1521664" y="4965336"/>
                  <a:pt x="1531999" y="4965702"/>
                </a:cubicBezTo>
                <a:cubicBezTo>
                  <a:pt x="1539807" y="4966975"/>
                  <a:pt x="1549494" y="4967738"/>
                  <a:pt x="1561058" y="4967992"/>
                </a:cubicBezTo>
                <a:cubicBezTo>
                  <a:pt x="1572622" y="4968247"/>
                  <a:pt x="1571857" y="4963448"/>
                  <a:pt x="1558760" y="4953594"/>
                </a:cubicBezTo>
                <a:lnTo>
                  <a:pt x="1576698" y="4918695"/>
                </a:lnTo>
                <a:lnTo>
                  <a:pt x="1562189" y="4917323"/>
                </a:lnTo>
                <a:lnTo>
                  <a:pt x="1578413" y="4900559"/>
                </a:lnTo>
                <a:lnTo>
                  <a:pt x="1581842" y="4864287"/>
                </a:lnTo>
                <a:lnTo>
                  <a:pt x="1608946" y="4848553"/>
                </a:lnTo>
                <a:lnTo>
                  <a:pt x="1612033" y="4815908"/>
                </a:lnTo>
                <a:cubicBezTo>
                  <a:pt x="1619769" y="4805052"/>
                  <a:pt x="1629147" y="4796179"/>
                  <a:pt x="1640167" y="4789293"/>
                </a:cubicBezTo>
                <a:lnTo>
                  <a:pt x="1653792" y="4761304"/>
                </a:lnTo>
                <a:cubicBezTo>
                  <a:pt x="1642728" y="4757361"/>
                  <a:pt x="1640273" y="4744625"/>
                  <a:pt x="1646426" y="4723097"/>
                </a:cubicBezTo>
                <a:cubicBezTo>
                  <a:pt x="1652578" y="4701568"/>
                  <a:pt x="1657549" y="4687706"/>
                  <a:pt x="1661337" y="4681507"/>
                </a:cubicBezTo>
                <a:cubicBezTo>
                  <a:pt x="1668295" y="4680487"/>
                  <a:pt x="1672636" y="4673274"/>
                  <a:pt x="1674361" y="4659866"/>
                </a:cubicBezTo>
                <a:cubicBezTo>
                  <a:pt x="1676087" y="4646458"/>
                  <a:pt x="1676973" y="4637088"/>
                  <a:pt x="1677019" y="4631756"/>
                </a:cubicBezTo>
                <a:cubicBezTo>
                  <a:pt x="1682585" y="4630147"/>
                  <a:pt x="1686734" y="4626575"/>
                  <a:pt x="1689469" y="4621039"/>
                </a:cubicBezTo>
                <a:cubicBezTo>
                  <a:pt x="1692203" y="4615503"/>
                  <a:pt x="1693804" y="4609861"/>
                  <a:pt x="1694272" y="4604110"/>
                </a:cubicBezTo>
                <a:cubicBezTo>
                  <a:pt x="1694309" y="4597252"/>
                  <a:pt x="1692406" y="4591583"/>
                  <a:pt x="1688560" y="4587102"/>
                </a:cubicBezTo>
                <a:cubicBezTo>
                  <a:pt x="1684715" y="4582622"/>
                  <a:pt x="1682811" y="4576952"/>
                  <a:pt x="1682849" y="4570094"/>
                </a:cubicBezTo>
                <a:cubicBezTo>
                  <a:pt x="1668613" y="4571493"/>
                  <a:pt x="1661085" y="4581760"/>
                  <a:pt x="1660267" y="4600895"/>
                </a:cubicBezTo>
                <a:cubicBezTo>
                  <a:pt x="1659448" y="4620031"/>
                  <a:pt x="1652828" y="4630384"/>
                  <a:pt x="1640405" y="4631953"/>
                </a:cubicBezTo>
                <a:cubicBezTo>
                  <a:pt x="1638977" y="4643026"/>
                  <a:pt x="1634213" y="4653096"/>
                  <a:pt x="1626112" y="4662166"/>
                </a:cubicBezTo>
                <a:cubicBezTo>
                  <a:pt x="1618012" y="4671235"/>
                  <a:pt x="1608971" y="4678157"/>
                  <a:pt x="1598989" y="4682931"/>
                </a:cubicBezTo>
                <a:lnTo>
                  <a:pt x="1594531" y="4730084"/>
                </a:lnTo>
                <a:cubicBezTo>
                  <a:pt x="1561267" y="4742416"/>
                  <a:pt x="1540733" y="4758009"/>
                  <a:pt x="1532927" y="4776865"/>
                </a:cubicBezTo>
                <a:cubicBezTo>
                  <a:pt x="1525121" y="4795721"/>
                  <a:pt x="1513619" y="4822233"/>
                  <a:pt x="1498418" y="4856400"/>
                </a:cubicBezTo>
                <a:cubicBezTo>
                  <a:pt x="1486077" y="4856301"/>
                  <a:pt x="1474795" y="4859504"/>
                  <a:pt x="1464573" y="4866009"/>
                </a:cubicBezTo>
                <a:cubicBezTo>
                  <a:pt x="1454352" y="4872514"/>
                  <a:pt x="1443071" y="4875717"/>
                  <a:pt x="1430729" y="4875617"/>
                </a:cubicBezTo>
                <a:lnTo>
                  <a:pt x="1426956" y="4915516"/>
                </a:lnTo>
                <a:lnTo>
                  <a:pt x="1416075" y="4914487"/>
                </a:lnTo>
                <a:cubicBezTo>
                  <a:pt x="1409123" y="4913829"/>
                  <a:pt x="1405063" y="4911615"/>
                  <a:pt x="1403895" y="4907846"/>
                </a:cubicBezTo>
                <a:cubicBezTo>
                  <a:pt x="1402726" y="4904076"/>
                  <a:pt x="1402636" y="4898578"/>
                  <a:pt x="1403624" y="4891352"/>
                </a:cubicBezTo>
                <a:lnTo>
                  <a:pt x="1417249" y="4863364"/>
                </a:lnTo>
                <a:cubicBezTo>
                  <a:pt x="1417272" y="4860698"/>
                  <a:pt x="1416355" y="4855884"/>
                  <a:pt x="1414497" y="4848923"/>
                </a:cubicBezTo>
                <a:cubicBezTo>
                  <a:pt x="1412640" y="4841962"/>
                  <a:pt x="1410730" y="4837970"/>
                  <a:pt x="1408768" y="4836945"/>
                </a:cubicBezTo>
                <a:lnTo>
                  <a:pt x="1407739" y="4847826"/>
                </a:lnTo>
                <a:cubicBezTo>
                  <a:pt x="1398870" y="4852935"/>
                  <a:pt x="1388426" y="4860181"/>
                  <a:pt x="1376408" y="4869566"/>
                </a:cubicBezTo>
                <a:cubicBezTo>
                  <a:pt x="1364389" y="4878951"/>
                  <a:pt x="1357401" y="4888354"/>
                  <a:pt x="1355443" y="4897775"/>
                </a:cubicBezTo>
                <a:cubicBezTo>
                  <a:pt x="1349706" y="4901197"/>
                  <a:pt x="1345385" y="4906584"/>
                  <a:pt x="1342479" y="4913933"/>
                </a:cubicBezTo>
                <a:cubicBezTo>
                  <a:pt x="1339573" y="4921282"/>
                  <a:pt x="1337801" y="4928738"/>
                  <a:pt x="1337162" y="4936302"/>
                </a:cubicBezTo>
                <a:lnTo>
                  <a:pt x="1310400" y="4948410"/>
                </a:lnTo>
                <a:cubicBezTo>
                  <a:pt x="1309926" y="4954235"/>
                  <a:pt x="1308253" y="4960634"/>
                  <a:pt x="1305383" y="4967605"/>
                </a:cubicBezTo>
                <a:cubicBezTo>
                  <a:pt x="1302513" y="4974577"/>
                  <a:pt x="1298206" y="4979812"/>
                  <a:pt x="1292462" y="4983310"/>
                </a:cubicBezTo>
                <a:lnTo>
                  <a:pt x="1289718" y="5012326"/>
                </a:lnTo>
                <a:lnTo>
                  <a:pt x="1274181" y="5021836"/>
                </a:lnTo>
                <a:cubicBezTo>
                  <a:pt x="1272760" y="5032833"/>
                  <a:pt x="1267982" y="5043055"/>
                  <a:pt x="1259846" y="5052502"/>
                </a:cubicBezTo>
                <a:cubicBezTo>
                  <a:pt x="1251709" y="5061949"/>
                  <a:pt x="1242569" y="5069929"/>
                  <a:pt x="1232423" y="5076441"/>
                </a:cubicBezTo>
                <a:cubicBezTo>
                  <a:pt x="1223924" y="5087302"/>
                  <a:pt x="1213915" y="5099621"/>
                  <a:pt x="1202396" y="5113399"/>
                </a:cubicBezTo>
                <a:cubicBezTo>
                  <a:pt x="1190877" y="5127177"/>
                  <a:pt x="1179141" y="5138419"/>
                  <a:pt x="1167187" y="5147124"/>
                </a:cubicBezTo>
                <a:cubicBezTo>
                  <a:pt x="1166878" y="5152812"/>
                  <a:pt x="1165866" y="5158664"/>
                  <a:pt x="1164155" y="5164677"/>
                </a:cubicBezTo>
                <a:cubicBezTo>
                  <a:pt x="1162442" y="5170691"/>
                  <a:pt x="1158797" y="5175379"/>
                  <a:pt x="1153219" y="5178739"/>
                </a:cubicBezTo>
                <a:cubicBezTo>
                  <a:pt x="1151860" y="5189894"/>
                  <a:pt x="1147779" y="5200792"/>
                  <a:pt x="1140979" y="5211432"/>
                </a:cubicBezTo>
                <a:cubicBezTo>
                  <a:pt x="1134178" y="5222074"/>
                  <a:pt x="1126643" y="5230815"/>
                  <a:pt x="1118372" y="5237657"/>
                </a:cubicBezTo>
                <a:cubicBezTo>
                  <a:pt x="1118015" y="5241435"/>
                  <a:pt x="1116793" y="5244674"/>
                  <a:pt x="1114708" y="5247374"/>
                </a:cubicBezTo>
                <a:cubicBezTo>
                  <a:pt x="1112623" y="5250074"/>
                  <a:pt x="1109760" y="5251328"/>
                  <a:pt x="1106119" y="5251136"/>
                </a:cubicBezTo>
                <a:lnTo>
                  <a:pt x="1095580" y="5246481"/>
                </a:lnTo>
                <a:lnTo>
                  <a:pt x="1109891" y="5211238"/>
                </a:lnTo>
                <a:cubicBezTo>
                  <a:pt x="1113882" y="5207727"/>
                  <a:pt x="1117074" y="5202997"/>
                  <a:pt x="1119466" y="5197048"/>
                </a:cubicBezTo>
                <a:cubicBezTo>
                  <a:pt x="1121859" y="5191098"/>
                  <a:pt x="1123323" y="5185290"/>
                  <a:pt x="1123859" y="5179623"/>
                </a:cubicBezTo>
                <a:lnTo>
                  <a:pt x="1141454" y="5148350"/>
                </a:lnTo>
                <a:cubicBezTo>
                  <a:pt x="1141470" y="5140118"/>
                  <a:pt x="1142024" y="5131022"/>
                  <a:pt x="1143119" y="5121061"/>
                </a:cubicBezTo>
                <a:cubicBezTo>
                  <a:pt x="1144213" y="5111100"/>
                  <a:pt x="1149866" y="5106146"/>
                  <a:pt x="1160078" y="5106196"/>
                </a:cubicBezTo>
                <a:cubicBezTo>
                  <a:pt x="1164631" y="5070946"/>
                  <a:pt x="1178851" y="5030206"/>
                  <a:pt x="1202740" y="4983975"/>
                </a:cubicBezTo>
                <a:cubicBezTo>
                  <a:pt x="1226628" y="4937744"/>
                  <a:pt x="1251388" y="4901660"/>
                  <a:pt x="1277017" y="4875722"/>
                </a:cubicBezTo>
                <a:cubicBezTo>
                  <a:pt x="1278643" y="4863372"/>
                  <a:pt x="1281542" y="4852058"/>
                  <a:pt x="1285716" y="4841778"/>
                </a:cubicBezTo>
                <a:cubicBezTo>
                  <a:pt x="1289890" y="4831499"/>
                  <a:pt x="1292790" y="4820185"/>
                  <a:pt x="1294415" y="4807835"/>
                </a:cubicBezTo>
                <a:cubicBezTo>
                  <a:pt x="1299801" y="4808116"/>
                  <a:pt x="1303794" y="4806206"/>
                  <a:pt x="1306393" y="4802106"/>
                </a:cubicBezTo>
                <a:cubicBezTo>
                  <a:pt x="1308992" y="4798006"/>
                  <a:pt x="1310520" y="4793119"/>
                  <a:pt x="1310981" y="4787444"/>
                </a:cubicBezTo>
                <a:cubicBezTo>
                  <a:pt x="1312979" y="4772766"/>
                  <a:pt x="1316212" y="4764380"/>
                  <a:pt x="1320679" y="4762286"/>
                </a:cubicBezTo>
                <a:cubicBezTo>
                  <a:pt x="1325147" y="4760194"/>
                  <a:pt x="1328121" y="4754527"/>
                  <a:pt x="1329605" y="4745290"/>
                </a:cubicBezTo>
                <a:lnTo>
                  <a:pt x="1334812" y="4736946"/>
                </a:lnTo>
                <a:lnTo>
                  <a:pt x="1346168" y="4710261"/>
                </a:lnTo>
                <a:lnTo>
                  <a:pt x="1348394" y="4715181"/>
                </a:lnTo>
                <a:lnTo>
                  <a:pt x="1351170" y="4710734"/>
                </a:lnTo>
                <a:cubicBezTo>
                  <a:pt x="1356721" y="4709277"/>
                  <a:pt x="1360813" y="4706309"/>
                  <a:pt x="1363448" y="4701831"/>
                </a:cubicBezTo>
                <a:lnTo>
                  <a:pt x="1365767" y="4694263"/>
                </a:lnTo>
                <a:lnTo>
                  <a:pt x="1331659" y="4708889"/>
                </a:lnTo>
                <a:lnTo>
                  <a:pt x="1306269" y="4706488"/>
                </a:lnTo>
                <a:cubicBezTo>
                  <a:pt x="1308296" y="4693110"/>
                  <a:pt x="1311641" y="4680312"/>
                  <a:pt x="1316303" y="4668096"/>
                </a:cubicBezTo>
                <a:cubicBezTo>
                  <a:pt x="1320966" y="4655882"/>
                  <a:pt x="1323011" y="4637472"/>
                  <a:pt x="1322440" y="4612869"/>
                </a:cubicBezTo>
                <a:cubicBezTo>
                  <a:pt x="1313732" y="4622719"/>
                  <a:pt x="1305477" y="4632613"/>
                  <a:pt x="1297676" y="4642548"/>
                </a:cubicBezTo>
                <a:cubicBezTo>
                  <a:pt x="1289876" y="4652484"/>
                  <a:pt x="1285076" y="4664534"/>
                  <a:pt x="1283280" y="4678698"/>
                </a:cubicBezTo>
                <a:cubicBezTo>
                  <a:pt x="1264434" y="4690944"/>
                  <a:pt x="1247230" y="4705176"/>
                  <a:pt x="1231669" y="4721392"/>
                </a:cubicBezTo>
                <a:cubicBezTo>
                  <a:pt x="1211321" y="4721299"/>
                  <a:pt x="1202928" y="4727823"/>
                  <a:pt x="1206488" y="4740969"/>
                </a:cubicBezTo>
                <a:cubicBezTo>
                  <a:pt x="1210049" y="4754113"/>
                  <a:pt x="1206189" y="4761068"/>
                  <a:pt x="1194909" y="4761832"/>
                </a:cubicBezTo>
                <a:lnTo>
                  <a:pt x="1180401" y="4760460"/>
                </a:lnTo>
                <a:cubicBezTo>
                  <a:pt x="1178832" y="4770604"/>
                  <a:pt x="1175685" y="4778083"/>
                  <a:pt x="1170960" y="4782897"/>
                </a:cubicBezTo>
                <a:cubicBezTo>
                  <a:pt x="1166236" y="4787711"/>
                  <a:pt x="1163175" y="4794283"/>
                  <a:pt x="1161777" y="4802614"/>
                </a:cubicBezTo>
                <a:lnTo>
                  <a:pt x="1134329" y="4821975"/>
                </a:lnTo>
                <a:lnTo>
                  <a:pt x="1122564" y="4791587"/>
                </a:lnTo>
                <a:cubicBezTo>
                  <a:pt x="1115310" y="4790901"/>
                  <a:pt x="1112025" y="4786931"/>
                  <a:pt x="1112711" y="4779677"/>
                </a:cubicBezTo>
                <a:cubicBezTo>
                  <a:pt x="1115120" y="4765495"/>
                  <a:pt x="1120680" y="4751840"/>
                  <a:pt x="1129394" y="4738711"/>
                </a:cubicBezTo>
                <a:cubicBezTo>
                  <a:pt x="1138106" y="4725583"/>
                  <a:pt x="1143753" y="4711022"/>
                  <a:pt x="1146332" y="4695025"/>
                </a:cubicBezTo>
                <a:cubicBezTo>
                  <a:pt x="1146436" y="4694731"/>
                  <a:pt x="1146400" y="4693508"/>
                  <a:pt x="1146222" y="4691356"/>
                </a:cubicBezTo>
                <a:cubicBezTo>
                  <a:pt x="1146044" y="4689205"/>
                  <a:pt x="1145101" y="4687895"/>
                  <a:pt x="1143391" y="4687429"/>
                </a:cubicBezTo>
                <a:cubicBezTo>
                  <a:pt x="1141348" y="4688074"/>
                  <a:pt x="1138573" y="4691624"/>
                  <a:pt x="1135066" y="4698077"/>
                </a:cubicBezTo>
                <a:cubicBezTo>
                  <a:pt x="1131558" y="4704531"/>
                  <a:pt x="1128696" y="4708988"/>
                  <a:pt x="1126482" y="4711447"/>
                </a:cubicBezTo>
                <a:cubicBezTo>
                  <a:pt x="1121907" y="4714674"/>
                  <a:pt x="1119146" y="4718073"/>
                  <a:pt x="1118198" y="4721642"/>
                </a:cubicBezTo>
                <a:cubicBezTo>
                  <a:pt x="1118117" y="4727353"/>
                  <a:pt x="1117645" y="4732340"/>
                  <a:pt x="1116784" y="4736605"/>
                </a:cubicBezTo>
                <a:cubicBezTo>
                  <a:pt x="1115924" y="4740869"/>
                  <a:pt x="1112082" y="4742793"/>
                  <a:pt x="1105259" y="4742377"/>
                </a:cubicBezTo>
                <a:lnTo>
                  <a:pt x="1090065" y="4748258"/>
                </a:lnTo>
                <a:lnTo>
                  <a:pt x="1053451" y="4748457"/>
                </a:lnTo>
                <a:lnTo>
                  <a:pt x="1039826" y="4776445"/>
                </a:lnTo>
                <a:cubicBezTo>
                  <a:pt x="1034117" y="4777964"/>
                  <a:pt x="1028527" y="4780637"/>
                  <a:pt x="1023058" y="4784466"/>
                </a:cubicBezTo>
                <a:cubicBezTo>
                  <a:pt x="1017587" y="4788294"/>
                  <a:pt x="1012819" y="4791960"/>
                  <a:pt x="1008752" y="4795464"/>
                </a:cubicBezTo>
                <a:cubicBezTo>
                  <a:pt x="1004829" y="4795017"/>
                  <a:pt x="1000800" y="4795704"/>
                  <a:pt x="996663" y="4797523"/>
                </a:cubicBezTo>
                <a:cubicBezTo>
                  <a:pt x="992527" y="4799343"/>
                  <a:pt x="990054" y="4802921"/>
                  <a:pt x="989244" y="4808258"/>
                </a:cubicBezTo>
                <a:lnTo>
                  <a:pt x="991499" y="4823110"/>
                </a:lnTo>
                <a:lnTo>
                  <a:pt x="958854" y="4820023"/>
                </a:lnTo>
                <a:cubicBezTo>
                  <a:pt x="960955" y="4813131"/>
                  <a:pt x="965417" y="4803032"/>
                  <a:pt x="972241" y="4789725"/>
                </a:cubicBezTo>
                <a:cubicBezTo>
                  <a:pt x="979065" y="4776418"/>
                  <a:pt x="978735" y="4768610"/>
                  <a:pt x="971253" y="4766302"/>
                </a:cubicBezTo>
                <a:cubicBezTo>
                  <a:pt x="967529" y="4766179"/>
                  <a:pt x="963924" y="4767210"/>
                  <a:pt x="960440" y="4769397"/>
                </a:cubicBezTo>
                <a:cubicBezTo>
                  <a:pt x="956955" y="4771582"/>
                  <a:pt x="954171" y="4773606"/>
                  <a:pt x="952089" y="4775469"/>
                </a:cubicBezTo>
                <a:lnTo>
                  <a:pt x="940719" y="4818309"/>
                </a:lnTo>
                <a:lnTo>
                  <a:pt x="920183" y="4841984"/>
                </a:lnTo>
                <a:cubicBezTo>
                  <a:pt x="919168" y="4852714"/>
                  <a:pt x="916469" y="4861913"/>
                  <a:pt x="912084" y="4869579"/>
                </a:cubicBezTo>
                <a:cubicBezTo>
                  <a:pt x="907700" y="4877246"/>
                  <a:pt x="901545" y="4884288"/>
                  <a:pt x="893618" y="4890705"/>
                </a:cubicBezTo>
                <a:lnTo>
                  <a:pt x="890875" y="4919723"/>
                </a:lnTo>
                <a:cubicBezTo>
                  <a:pt x="879513" y="4930237"/>
                  <a:pt x="873419" y="4943080"/>
                  <a:pt x="872594" y="4958249"/>
                </a:cubicBezTo>
                <a:cubicBezTo>
                  <a:pt x="866941" y="4955961"/>
                  <a:pt x="861277" y="4956188"/>
                  <a:pt x="855605" y="4958930"/>
                </a:cubicBezTo>
                <a:cubicBezTo>
                  <a:pt x="849932" y="4961672"/>
                  <a:pt x="846561" y="4966690"/>
                  <a:pt x="845490" y="4973985"/>
                </a:cubicBezTo>
                <a:lnTo>
                  <a:pt x="820640" y="5004571"/>
                </a:lnTo>
                <a:lnTo>
                  <a:pt x="792653" y="4990946"/>
                </a:lnTo>
                <a:cubicBezTo>
                  <a:pt x="798528" y="4979608"/>
                  <a:pt x="802987" y="4966306"/>
                  <a:pt x="806031" y="4951041"/>
                </a:cubicBezTo>
                <a:cubicBezTo>
                  <a:pt x="809076" y="4935776"/>
                  <a:pt x="814271" y="4924373"/>
                  <a:pt x="821617" y="4916834"/>
                </a:cubicBezTo>
                <a:cubicBezTo>
                  <a:pt x="822098" y="4905291"/>
                  <a:pt x="827506" y="4899703"/>
                  <a:pt x="837840" y="4900070"/>
                </a:cubicBezTo>
                <a:cubicBezTo>
                  <a:pt x="845649" y="4901342"/>
                  <a:pt x="855335" y="4902105"/>
                  <a:pt x="866900" y="4902360"/>
                </a:cubicBezTo>
                <a:cubicBezTo>
                  <a:pt x="878464" y="4902615"/>
                  <a:pt x="877699" y="4897815"/>
                  <a:pt x="864602" y="4887962"/>
                </a:cubicBezTo>
                <a:lnTo>
                  <a:pt x="882540" y="4853062"/>
                </a:lnTo>
                <a:lnTo>
                  <a:pt x="868031" y="4851691"/>
                </a:lnTo>
                <a:lnTo>
                  <a:pt x="884254" y="4834926"/>
                </a:lnTo>
                <a:lnTo>
                  <a:pt x="887684" y="4798655"/>
                </a:lnTo>
                <a:lnTo>
                  <a:pt x="914788" y="4782921"/>
                </a:lnTo>
                <a:lnTo>
                  <a:pt x="917875" y="4750276"/>
                </a:lnTo>
                <a:cubicBezTo>
                  <a:pt x="925611" y="4739419"/>
                  <a:pt x="934989" y="4730546"/>
                  <a:pt x="946009" y="4723660"/>
                </a:cubicBezTo>
                <a:lnTo>
                  <a:pt x="959634" y="4695671"/>
                </a:lnTo>
                <a:cubicBezTo>
                  <a:pt x="948570" y="4691729"/>
                  <a:pt x="946115" y="4678993"/>
                  <a:pt x="952268" y="4657464"/>
                </a:cubicBezTo>
                <a:cubicBezTo>
                  <a:pt x="958420" y="4635936"/>
                  <a:pt x="963391" y="4622073"/>
                  <a:pt x="967179" y="4615874"/>
                </a:cubicBezTo>
                <a:cubicBezTo>
                  <a:pt x="974137" y="4614855"/>
                  <a:pt x="978478" y="4607641"/>
                  <a:pt x="980203" y="4594233"/>
                </a:cubicBezTo>
                <a:cubicBezTo>
                  <a:pt x="981928" y="4580826"/>
                  <a:pt x="982814" y="4571456"/>
                  <a:pt x="982861" y="4566124"/>
                </a:cubicBezTo>
                <a:cubicBezTo>
                  <a:pt x="988427" y="4564514"/>
                  <a:pt x="992576" y="4560943"/>
                  <a:pt x="995311" y="4555407"/>
                </a:cubicBezTo>
                <a:cubicBezTo>
                  <a:pt x="998045" y="4549871"/>
                  <a:pt x="999646" y="4544228"/>
                  <a:pt x="1000113" y="4538478"/>
                </a:cubicBezTo>
                <a:cubicBezTo>
                  <a:pt x="1000151" y="4531620"/>
                  <a:pt x="998248" y="4525951"/>
                  <a:pt x="994402" y="4521470"/>
                </a:cubicBezTo>
                <a:cubicBezTo>
                  <a:pt x="990557" y="4516990"/>
                  <a:pt x="988653" y="4511320"/>
                  <a:pt x="988691" y="4504462"/>
                </a:cubicBezTo>
                <a:cubicBezTo>
                  <a:pt x="974455" y="4505861"/>
                  <a:pt x="966927" y="4516128"/>
                  <a:pt x="966109" y="4535263"/>
                </a:cubicBezTo>
                <a:cubicBezTo>
                  <a:pt x="965290" y="4554399"/>
                  <a:pt x="958670" y="4564751"/>
                  <a:pt x="946246" y="4566321"/>
                </a:cubicBezTo>
                <a:cubicBezTo>
                  <a:pt x="944819" y="4577394"/>
                  <a:pt x="940055" y="4587464"/>
                  <a:pt x="931954" y="4596534"/>
                </a:cubicBezTo>
                <a:cubicBezTo>
                  <a:pt x="923853" y="4605603"/>
                  <a:pt x="914813" y="4612524"/>
                  <a:pt x="904831" y="4617299"/>
                </a:cubicBezTo>
                <a:lnTo>
                  <a:pt x="900373" y="4664452"/>
                </a:lnTo>
                <a:cubicBezTo>
                  <a:pt x="867109" y="4676783"/>
                  <a:pt x="846575" y="4692377"/>
                  <a:pt x="838769" y="4711233"/>
                </a:cubicBezTo>
                <a:cubicBezTo>
                  <a:pt x="830963" y="4730089"/>
                  <a:pt x="819460" y="4756601"/>
                  <a:pt x="804260" y="4790767"/>
                </a:cubicBezTo>
                <a:cubicBezTo>
                  <a:pt x="791918" y="4790668"/>
                  <a:pt x="780637" y="4793872"/>
                  <a:pt x="770415" y="4800376"/>
                </a:cubicBezTo>
                <a:cubicBezTo>
                  <a:pt x="760194" y="4806882"/>
                  <a:pt x="748913" y="4810084"/>
                  <a:pt x="736570" y="4809985"/>
                </a:cubicBezTo>
                <a:lnTo>
                  <a:pt x="732798" y="4849883"/>
                </a:lnTo>
                <a:lnTo>
                  <a:pt x="721917" y="4848854"/>
                </a:lnTo>
                <a:cubicBezTo>
                  <a:pt x="714965" y="4848197"/>
                  <a:pt x="710905" y="4845983"/>
                  <a:pt x="709737" y="4842213"/>
                </a:cubicBezTo>
                <a:cubicBezTo>
                  <a:pt x="708568" y="4838444"/>
                  <a:pt x="708478" y="4832946"/>
                  <a:pt x="709466" y="4825720"/>
                </a:cubicBezTo>
                <a:lnTo>
                  <a:pt x="723091" y="4797732"/>
                </a:lnTo>
                <a:cubicBezTo>
                  <a:pt x="723114" y="4795065"/>
                  <a:pt x="722197" y="4790252"/>
                  <a:pt x="720339" y="4783291"/>
                </a:cubicBezTo>
                <a:cubicBezTo>
                  <a:pt x="718482" y="4776330"/>
                  <a:pt x="716572" y="4772338"/>
                  <a:pt x="714610" y="4771312"/>
                </a:cubicBezTo>
                <a:lnTo>
                  <a:pt x="713581" y="4782194"/>
                </a:lnTo>
                <a:cubicBezTo>
                  <a:pt x="704712" y="4787303"/>
                  <a:pt x="694268" y="4794549"/>
                  <a:pt x="682250" y="4803934"/>
                </a:cubicBezTo>
                <a:cubicBezTo>
                  <a:pt x="670231" y="4813318"/>
                  <a:pt x="663243" y="4822721"/>
                  <a:pt x="661284" y="4832143"/>
                </a:cubicBezTo>
                <a:cubicBezTo>
                  <a:pt x="655548" y="4835565"/>
                  <a:pt x="651227" y="4840951"/>
                  <a:pt x="648321" y="4848300"/>
                </a:cubicBezTo>
                <a:cubicBezTo>
                  <a:pt x="645415" y="4855649"/>
                  <a:pt x="643643" y="4863106"/>
                  <a:pt x="643004" y="4870669"/>
                </a:cubicBezTo>
                <a:lnTo>
                  <a:pt x="616242" y="4882778"/>
                </a:lnTo>
                <a:cubicBezTo>
                  <a:pt x="615768" y="4888603"/>
                  <a:pt x="614095" y="4895002"/>
                  <a:pt x="611225" y="4901973"/>
                </a:cubicBezTo>
                <a:cubicBezTo>
                  <a:pt x="608355" y="4908945"/>
                  <a:pt x="604048" y="4914179"/>
                  <a:pt x="598303" y="4917677"/>
                </a:cubicBezTo>
                <a:lnTo>
                  <a:pt x="595560" y="4946694"/>
                </a:lnTo>
                <a:lnTo>
                  <a:pt x="580023" y="4956204"/>
                </a:lnTo>
                <a:cubicBezTo>
                  <a:pt x="578602" y="4967201"/>
                  <a:pt x="573824" y="4977422"/>
                  <a:pt x="565688" y="4986869"/>
                </a:cubicBezTo>
                <a:cubicBezTo>
                  <a:pt x="557551" y="4996316"/>
                  <a:pt x="548410" y="5004296"/>
                  <a:pt x="538264" y="5010808"/>
                </a:cubicBezTo>
                <a:cubicBezTo>
                  <a:pt x="529766" y="5021670"/>
                  <a:pt x="519757" y="5033989"/>
                  <a:pt x="508238" y="5047767"/>
                </a:cubicBezTo>
                <a:cubicBezTo>
                  <a:pt x="496719" y="5061545"/>
                  <a:pt x="484983" y="5072787"/>
                  <a:pt x="473028" y="5081491"/>
                </a:cubicBezTo>
                <a:cubicBezTo>
                  <a:pt x="472720" y="5087180"/>
                  <a:pt x="471708" y="5093031"/>
                  <a:pt x="469997" y="5099045"/>
                </a:cubicBezTo>
                <a:cubicBezTo>
                  <a:pt x="468284" y="5105059"/>
                  <a:pt x="464639" y="5109746"/>
                  <a:pt x="459060" y="5113107"/>
                </a:cubicBezTo>
                <a:cubicBezTo>
                  <a:pt x="457701" y="5124262"/>
                  <a:pt x="453620" y="5135160"/>
                  <a:pt x="446821" y="5145800"/>
                </a:cubicBezTo>
                <a:cubicBezTo>
                  <a:pt x="440020" y="5156441"/>
                  <a:pt x="432485" y="5165183"/>
                  <a:pt x="424214" y="5172025"/>
                </a:cubicBezTo>
                <a:cubicBezTo>
                  <a:pt x="423857" y="5175803"/>
                  <a:pt x="422635" y="5179042"/>
                  <a:pt x="420550" y="5181742"/>
                </a:cubicBezTo>
                <a:cubicBezTo>
                  <a:pt x="418464" y="5184442"/>
                  <a:pt x="415602" y="5185696"/>
                  <a:pt x="411961" y="5185504"/>
                </a:cubicBezTo>
                <a:lnTo>
                  <a:pt x="401422" y="5180848"/>
                </a:lnTo>
                <a:lnTo>
                  <a:pt x="415733" y="5145606"/>
                </a:lnTo>
                <a:cubicBezTo>
                  <a:pt x="419724" y="5142095"/>
                  <a:pt x="422916" y="5137364"/>
                  <a:pt x="425308" y="5131415"/>
                </a:cubicBezTo>
                <a:cubicBezTo>
                  <a:pt x="427701" y="5125466"/>
                  <a:pt x="429165" y="5119658"/>
                  <a:pt x="429701" y="5113990"/>
                </a:cubicBezTo>
                <a:lnTo>
                  <a:pt x="447296" y="5082718"/>
                </a:lnTo>
                <a:cubicBezTo>
                  <a:pt x="447312" y="5074486"/>
                  <a:pt x="447866" y="5065390"/>
                  <a:pt x="448961" y="5055428"/>
                </a:cubicBezTo>
                <a:cubicBezTo>
                  <a:pt x="450055" y="5045468"/>
                  <a:pt x="455708" y="5040513"/>
                  <a:pt x="465919" y="5040564"/>
                </a:cubicBezTo>
                <a:cubicBezTo>
                  <a:pt x="470473" y="5005314"/>
                  <a:pt x="484693" y="4964573"/>
                  <a:pt x="508581" y="4918343"/>
                </a:cubicBezTo>
                <a:cubicBezTo>
                  <a:pt x="532470" y="4872112"/>
                  <a:pt x="557230" y="4836027"/>
                  <a:pt x="582859" y="4810090"/>
                </a:cubicBezTo>
                <a:cubicBezTo>
                  <a:pt x="584485" y="4797740"/>
                  <a:pt x="587384" y="4786426"/>
                  <a:pt x="591558" y="4776146"/>
                </a:cubicBezTo>
                <a:cubicBezTo>
                  <a:pt x="595732" y="4765867"/>
                  <a:pt x="598632" y="4754553"/>
                  <a:pt x="600256" y="4742203"/>
                </a:cubicBezTo>
                <a:cubicBezTo>
                  <a:pt x="605643" y="4742483"/>
                  <a:pt x="609635" y="4740574"/>
                  <a:pt x="612235" y="4736474"/>
                </a:cubicBezTo>
                <a:cubicBezTo>
                  <a:pt x="614833" y="4732373"/>
                  <a:pt x="616362" y="4727487"/>
                  <a:pt x="616822" y="4721812"/>
                </a:cubicBezTo>
                <a:cubicBezTo>
                  <a:pt x="618821" y="4707134"/>
                  <a:pt x="622054" y="4698748"/>
                  <a:pt x="626521" y="4696654"/>
                </a:cubicBezTo>
                <a:cubicBezTo>
                  <a:pt x="630988" y="4694561"/>
                  <a:pt x="633963" y="4688895"/>
                  <a:pt x="635447" y="4679658"/>
                </a:cubicBezTo>
                <a:lnTo>
                  <a:pt x="657012" y="4645101"/>
                </a:lnTo>
                <a:cubicBezTo>
                  <a:pt x="662562" y="4643644"/>
                  <a:pt x="666655" y="4640676"/>
                  <a:pt x="669290" y="4636198"/>
                </a:cubicBezTo>
                <a:cubicBezTo>
                  <a:pt x="671924" y="4631721"/>
                  <a:pt x="673467" y="4626682"/>
                  <a:pt x="673921" y="4621083"/>
                </a:cubicBezTo>
                <a:lnTo>
                  <a:pt x="672008" y="4602604"/>
                </a:lnTo>
                <a:lnTo>
                  <a:pt x="715284" y="4493250"/>
                </a:lnTo>
                <a:lnTo>
                  <a:pt x="730821" y="4483740"/>
                </a:lnTo>
                <a:lnTo>
                  <a:pt x="743417" y="4466633"/>
                </a:lnTo>
                <a:cubicBezTo>
                  <a:pt x="743967" y="4460815"/>
                  <a:pt x="745489" y="4454402"/>
                  <a:pt x="747982" y="4447394"/>
                </a:cubicBezTo>
                <a:cubicBezTo>
                  <a:pt x="750473" y="4440388"/>
                  <a:pt x="753723" y="4435053"/>
                  <a:pt x="757728" y="4431391"/>
                </a:cubicBezTo>
                <a:cubicBezTo>
                  <a:pt x="756234" y="4424616"/>
                  <a:pt x="756746" y="4415974"/>
                  <a:pt x="759265" y="4405461"/>
                </a:cubicBezTo>
                <a:cubicBezTo>
                  <a:pt x="761783" y="4394950"/>
                  <a:pt x="767480" y="4389542"/>
                  <a:pt x="776352" y="4389237"/>
                </a:cubicBezTo>
                <a:cubicBezTo>
                  <a:pt x="778580" y="4379384"/>
                  <a:pt x="786622" y="4363676"/>
                  <a:pt x="800478" y="4342114"/>
                </a:cubicBezTo>
                <a:cubicBezTo>
                  <a:pt x="814334" y="4320552"/>
                  <a:pt x="824753" y="4308728"/>
                  <a:pt x="831735" y="4306644"/>
                </a:cubicBezTo>
                <a:lnTo>
                  <a:pt x="845017" y="4282282"/>
                </a:lnTo>
                <a:cubicBezTo>
                  <a:pt x="848219" y="4259713"/>
                  <a:pt x="854337" y="4240163"/>
                  <a:pt x="863371" y="4223635"/>
                </a:cubicBezTo>
                <a:cubicBezTo>
                  <a:pt x="872405" y="4207106"/>
                  <a:pt x="878524" y="4187558"/>
                  <a:pt x="881725" y="4164988"/>
                </a:cubicBezTo>
                <a:lnTo>
                  <a:pt x="893979" y="4151508"/>
                </a:lnTo>
                <a:cubicBezTo>
                  <a:pt x="896912" y="4138214"/>
                  <a:pt x="905048" y="4123126"/>
                  <a:pt x="918386" y="4106242"/>
                </a:cubicBezTo>
                <a:cubicBezTo>
                  <a:pt x="931723" y="4089357"/>
                  <a:pt x="939859" y="4074268"/>
                  <a:pt x="942793" y="4060975"/>
                </a:cubicBezTo>
                <a:cubicBezTo>
                  <a:pt x="954166" y="4055188"/>
                  <a:pt x="960032" y="4044765"/>
                  <a:pt x="960388" y="4029702"/>
                </a:cubicBezTo>
                <a:cubicBezTo>
                  <a:pt x="960745" y="4014640"/>
                  <a:pt x="966610" y="4004216"/>
                  <a:pt x="977983" y="3998430"/>
                </a:cubicBezTo>
                <a:cubicBezTo>
                  <a:pt x="981261" y="3987151"/>
                  <a:pt x="993195" y="3959308"/>
                  <a:pt x="1013785" y="3914901"/>
                </a:cubicBezTo>
                <a:cubicBezTo>
                  <a:pt x="1034376" y="3870493"/>
                  <a:pt x="1047045" y="3844549"/>
                  <a:pt x="1051792" y="3837069"/>
                </a:cubicBezTo>
                <a:lnTo>
                  <a:pt x="1052241" y="3828069"/>
                </a:lnTo>
                <a:lnTo>
                  <a:pt x="1006500" y="3868852"/>
                </a:lnTo>
                <a:lnTo>
                  <a:pt x="974251" y="3938994"/>
                </a:lnTo>
                <a:cubicBezTo>
                  <a:pt x="972074" y="3938636"/>
                  <a:pt x="969173" y="3938666"/>
                  <a:pt x="965551" y="3939086"/>
                </a:cubicBezTo>
                <a:cubicBezTo>
                  <a:pt x="961928" y="3939506"/>
                  <a:pt x="959763" y="3941436"/>
                  <a:pt x="959057" y="3944876"/>
                </a:cubicBezTo>
                <a:cubicBezTo>
                  <a:pt x="959248" y="3946876"/>
                  <a:pt x="960985" y="3949480"/>
                  <a:pt x="964264" y="3952688"/>
                </a:cubicBezTo>
                <a:cubicBezTo>
                  <a:pt x="967544" y="3955895"/>
                  <a:pt x="970188" y="3958585"/>
                  <a:pt x="972193" y="3960756"/>
                </a:cubicBezTo>
                <a:lnTo>
                  <a:pt x="930236" y="3978747"/>
                </a:lnTo>
                <a:lnTo>
                  <a:pt x="904847" y="3976346"/>
                </a:lnTo>
                <a:cubicBezTo>
                  <a:pt x="906874" y="3962968"/>
                  <a:pt x="910219" y="3950170"/>
                  <a:pt x="914881" y="3937954"/>
                </a:cubicBezTo>
                <a:cubicBezTo>
                  <a:pt x="919544" y="3925740"/>
                  <a:pt x="921589" y="3907330"/>
                  <a:pt x="921018" y="3882727"/>
                </a:cubicBezTo>
                <a:cubicBezTo>
                  <a:pt x="912310" y="3892577"/>
                  <a:pt x="904055" y="3902471"/>
                  <a:pt x="896254" y="3912407"/>
                </a:cubicBezTo>
                <a:cubicBezTo>
                  <a:pt x="888453" y="3922343"/>
                  <a:pt x="883654" y="3934392"/>
                  <a:pt x="881858" y="3948556"/>
                </a:cubicBezTo>
                <a:cubicBezTo>
                  <a:pt x="863012" y="3960803"/>
                  <a:pt x="845808" y="3975034"/>
                  <a:pt x="830247" y="3991250"/>
                </a:cubicBezTo>
                <a:cubicBezTo>
                  <a:pt x="809899" y="3991157"/>
                  <a:pt x="801506" y="3997682"/>
                  <a:pt x="805066" y="4010827"/>
                </a:cubicBezTo>
                <a:cubicBezTo>
                  <a:pt x="808627" y="4023972"/>
                  <a:pt x="804767" y="4030926"/>
                  <a:pt x="793487" y="4031690"/>
                </a:cubicBezTo>
                <a:lnTo>
                  <a:pt x="778979" y="4030318"/>
                </a:lnTo>
                <a:cubicBezTo>
                  <a:pt x="777410" y="4040462"/>
                  <a:pt x="774263" y="4047941"/>
                  <a:pt x="769538" y="4052755"/>
                </a:cubicBezTo>
                <a:cubicBezTo>
                  <a:pt x="764814" y="4057569"/>
                  <a:pt x="761752" y="4064141"/>
                  <a:pt x="760355" y="4072472"/>
                </a:cubicBezTo>
                <a:lnTo>
                  <a:pt x="732907" y="4091833"/>
                </a:lnTo>
                <a:lnTo>
                  <a:pt x="721142" y="4061445"/>
                </a:lnTo>
                <a:cubicBezTo>
                  <a:pt x="713888" y="4060759"/>
                  <a:pt x="710603" y="4056789"/>
                  <a:pt x="711289" y="4049535"/>
                </a:cubicBezTo>
                <a:cubicBezTo>
                  <a:pt x="713698" y="4035354"/>
                  <a:pt x="719258" y="4021698"/>
                  <a:pt x="727971" y="4008569"/>
                </a:cubicBezTo>
                <a:cubicBezTo>
                  <a:pt x="736684" y="3995441"/>
                  <a:pt x="742330" y="3980880"/>
                  <a:pt x="744910" y="3964884"/>
                </a:cubicBezTo>
                <a:cubicBezTo>
                  <a:pt x="745014" y="3964589"/>
                  <a:pt x="744978" y="3963366"/>
                  <a:pt x="744799" y="3961214"/>
                </a:cubicBezTo>
                <a:cubicBezTo>
                  <a:pt x="744622" y="3959063"/>
                  <a:pt x="743678" y="3957753"/>
                  <a:pt x="741969" y="3957287"/>
                </a:cubicBezTo>
                <a:cubicBezTo>
                  <a:pt x="739926" y="3957933"/>
                  <a:pt x="737150" y="3961482"/>
                  <a:pt x="733643" y="3967936"/>
                </a:cubicBezTo>
                <a:cubicBezTo>
                  <a:pt x="730135" y="3974389"/>
                  <a:pt x="727274" y="3978847"/>
                  <a:pt x="725060" y="3981305"/>
                </a:cubicBezTo>
                <a:cubicBezTo>
                  <a:pt x="720485" y="3984532"/>
                  <a:pt x="717723" y="3987931"/>
                  <a:pt x="716776" y="3991501"/>
                </a:cubicBezTo>
                <a:cubicBezTo>
                  <a:pt x="716694" y="3997211"/>
                  <a:pt x="716223" y="4002198"/>
                  <a:pt x="715362" y="4006463"/>
                </a:cubicBezTo>
                <a:cubicBezTo>
                  <a:pt x="714501" y="4010727"/>
                  <a:pt x="710660" y="4012651"/>
                  <a:pt x="703837" y="4012235"/>
                </a:cubicBezTo>
                <a:lnTo>
                  <a:pt x="688643" y="4018117"/>
                </a:lnTo>
                <a:lnTo>
                  <a:pt x="652029" y="4018315"/>
                </a:lnTo>
                <a:lnTo>
                  <a:pt x="638404" y="4046303"/>
                </a:lnTo>
                <a:cubicBezTo>
                  <a:pt x="632694" y="4047822"/>
                  <a:pt x="627105" y="4050495"/>
                  <a:pt x="621635" y="4054324"/>
                </a:cubicBezTo>
                <a:cubicBezTo>
                  <a:pt x="616165" y="4058152"/>
                  <a:pt x="611396" y="4061818"/>
                  <a:pt x="607329" y="4065322"/>
                </a:cubicBezTo>
                <a:cubicBezTo>
                  <a:pt x="603407" y="4064875"/>
                  <a:pt x="599378" y="4065562"/>
                  <a:pt x="595241" y="4067381"/>
                </a:cubicBezTo>
                <a:cubicBezTo>
                  <a:pt x="591104" y="4069201"/>
                  <a:pt x="588631" y="4072779"/>
                  <a:pt x="587822" y="4078116"/>
                </a:cubicBezTo>
                <a:lnTo>
                  <a:pt x="590077" y="4092968"/>
                </a:lnTo>
                <a:lnTo>
                  <a:pt x="557432" y="4089881"/>
                </a:lnTo>
                <a:cubicBezTo>
                  <a:pt x="559533" y="4082990"/>
                  <a:pt x="563995" y="4072890"/>
                  <a:pt x="570819" y="4059583"/>
                </a:cubicBezTo>
                <a:cubicBezTo>
                  <a:pt x="577642" y="4046276"/>
                  <a:pt x="577313" y="4038469"/>
                  <a:pt x="569831" y="4036160"/>
                </a:cubicBezTo>
                <a:cubicBezTo>
                  <a:pt x="566107" y="4036037"/>
                  <a:pt x="562502" y="4037068"/>
                  <a:pt x="559018" y="4039255"/>
                </a:cubicBezTo>
                <a:cubicBezTo>
                  <a:pt x="555532" y="4041441"/>
                  <a:pt x="552749" y="4043465"/>
                  <a:pt x="550667" y="4045327"/>
                </a:cubicBezTo>
                <a:lnTo>
                  <a:pt x="539297" y="4088167"/>
                </a:lnTo>
                <a:lnTo>
                  <a:pt x="518760" y="4111842"/>
                </a:lnTo>
                <a:cubicBezTo>
                  <a:pt x="517746" y="4122572"/>
                  <a:pt x="515047" y="4131771"/>
                  <a:pt x="510662" y="4139437"/>
                </a:cubicBezTo>
                <a:cubicBezTo>
                  <a:pt x="506278" y="4147104"/>
                  <a:pt x="500122" y="4154146"/>
                  <a:pt x="492196" y="4160564"/>
                </a:cubicBezTo>
                <a:lnTo>
                  <a:pt x="489453" y="4189581"/>
                </a:lnTo>
                <a:cubicBezTo>
                  <a:pt x="478090" y="4200096"/>
                  <a:pt x="471997" y="4212938"/>
                  <a:pt x="471172" y="4228108"/>
                </a:cubicBezTo>
                <a:cubicBezTo>
                  <a:pt x="465518" y="4225819"/>
                  <a:pt x="459855" y="4226046"/>
                  <a:pt x="454182" y="4228788"/>
                </a:cubicBezTo>
                <a:cubicBezTo>
                  <a:pt x="448510" y="4231531"/>
                  <a:pt x="445139" y="4236549"/>
                  <a:pt x="444067" y="4243843"/>
                </a:cubicBezTo>
                <a:lnTo>
                  <a:pt x="419218" y="4274429"/>
                </a:lnTo>
                <a:lnTo>
                  <a:pt x="391230" y="4260804"/>
                </a:lnTo>
                <a:cubicBezTo>
                  <a:pt x="397106" y="4249467"/>
                  <a:pt x="401565" y="4236164"/>
                  <a:pt x="404609" y="4220899"/>
                </a:cubicBezTo>
                <a:cubicBezTo>
                  <a:pt x="407653" y="4205634"/>
                  <a:pt x="412849" y="4194231"/>
                  <a:pt x="420195" y="4186692"/>
                </a:cubicBezTo>
                <a:cubicBezTo>
                  <a:pt x="420676" y="4175149"/>
                  <a:pt x="426084" y="4169561"/>
                  <a:pt x="436418" y="4169928"/>
                </a:cubicBezTo>
                <a:cubicBezTo>
                  <a:pt x="444227" y="4171201"/>
                  <a:pt x="453913" y="4171964"/>
                  <a:pt x="465478" y="4172218"/>
                </a:cubicBezTo>
                <a:cubicBezTo>
                  <a:pt x="477042" y="4172473"/>
                  <a:pt x="476276" y="4167674"/>
                  <a:pt x="463180" y="4157820"/>
                </a:cubicBezTo>
                <a:lnTo>
                  <a:pt x="481117" y="4122921"/>
                </a:lnTo>
                <a:lnTo>
                  <a:pt x="466609" y="4121549"/>
                </a:lnTo>
                <a:lnTo>
                  <a:pt x="482832" y="4104785"/>
                </a:lnTo>
                <a:lnTo>
                  <a:pt x="486262" y="4068513"/>
                </a:lnTo>
                <a:lnTo>
                  <a:pt x="513366" y="4052779"/>
                </a:lnTo>
                <a:lnTo>
                  <a:pt x="516452" y="4020134"/>
                </a:lnTo>
                <a:cubicBezTo>
                  <a:pt x="524189" y="4009277"/>
                  <a:pt x="533567" y="4000405"/>
                  <a:pt x="544587" y="3993518"/>
                </a:cubicBezTo>
                <a:lnTo>
                  <a:pt x="558212" y="3965530"/>
                </a:lnTo>
                <a:cubicBezTo>
                  <a:pt x="547148" y="3961587"/>
                  <a:pt x="544693" y="3948851"/>
                  <a:pt x="550846" y="3927323"/>
                </a:cubicBezTo>
                <a:cubicBezTo>
                  <a:pt x="556997" y="3905794"/>
                  <a:pt x="561968" y="3891932"/>
                  <a:pt x="565757" y="3885733"/>
                </a:cubicBezTo>
                <a:cubicBezTo>
                  <a:pt x="572714" y="3884713"/>
                  <a:pt x="577056" y="3877500"/>
                  <a:pt x="578780" y="3864091"/>
                </a:cubicBezTo>
                <a:cubicBezTo>
                  <a:pt x="580506" y="3850684"/>
                  <a:pt x="581392" y="3841314"/>
                  <a:pt x="581438" y="3835982"/>
                </a:cubicBezTo>
                <a:cubicBezTo>
                  <a:pt x="587004" y="3834373"/>
                  <a:pt x="591154" y="3830801"/>
                  <a:pt x="593888" y="3825265"/>
                </a:cubicBezTo>
                <a:cubicBezTo>
                  <a:pt x="596623" y="3819729"/>
                  <a:pt x="598224" y="3814087"/>
                  <a:pt x="598691" y="3808336"/>
                </a:cubicBezTo>
                <a:cubicBezTo>
                  <a:pt x="598729" y="3801478"/>
                  <a:pt x="596826" y="3795809"/>
                  <a:pt x="592980" y="3791328"/>
                </a:cubicBezTo>
                <a:cubicBezTo>
                  <a:pt x="589134" y="3786848"/>
                  <a:pt x="587231" y="3781178"/>
                  <a:pt x="587268" y="3774320"/>
                </a:cubicBezTo>
                <a:cubicBezTo>
                  <a:pt x="573032" y="3775719"/>
                  <a:pt x="565505" y="3785986"/>
                  <a:pt x="564687" y="3805121"/>
                </a:cubicBezTo>
                <a:cubicBezTo>
                  <a:pt x="563868" y="3824257"/>
                  <a:pt x="557248" y="3834610"/>
                  <a:pt x="544824" y="3836179"/>
                </a:cubicBezTo>
                <a:cubicBezTo>
                  <a:pt x="543396" y="3847252"/>
                  <a:pt x="538632" y="3857322"/>
                  <a:pt x="530532" y="3866392"/>
                </a:cubicBezTo>
                <a:cubicBezTo>
                  <a:pt x="522431" y="3875461"/>
                  <a:pt x="513390" y="3882383"/>
                  <a:pt x="503409" y="3887157"/>
                </a:cubicBezTo>
                <a:lnTo>
                  <a:pt x="498950" y="3934310"/>
                </a:lnTo>
                <a:cubicBezTo>
                  <a:pt x="465687" y="3946642"/>
                  <a:pt x="445153" y="3962235"/>
                  <a:pt x="437346" y="3981091"/>
                </a:cubicBezTo>
                <a:cubicBezTo>
                  <a:pt x="429541" y="3999947"/>
                  <a:pt x="418038" y="4026459"/>
                  <a:pt x="402838" y="4060626"/>
                </a:cubicBezTo>
                <a:cubicBezTo>
                  <a:pt x="390496" y="4060526"/>
                  <a:pt x="379214" y="4063730"/>
                  <a:pt x="368993" y="4070234"/>
                </a:cubicBezTo>
                <a:cubicBezTo>
                  <a:pt x="358772" y="4076740"/>
                  <a:pt x="347491" y="4079943"/>
                  <a:pt x="335148" y="4079843"/>
                </a:cubicBezTo>
                <a:lnTo>
                  <a:pt x="331376" y="4119741"/>
                </a:lnTo>
                <a:lnTo>
                  <a:pt x="320494" y="4118713"/>
                </a:lnTo>
                <a:cubicBezTo>
                  <a:pt x="313542" y="4118055"/>
                  <a:pt x="309483" y="4115841"/>
                  <a:pt x="308314" y="4112072"/>
                </a:cubicBezTo>
                <a:cubicBezTo>
                  <a:pt x="307146" y="4108302"/>
                  <a:pt x="307056" y="4102804"/>
                  <a:pt x="308044" y="4095578"/>
                </a:cubicBezTo>
                <a:lnTo>
                  <a:pt x="321669" y="4067590"/>
                </a:lnTo>
                <a:cubicBezTo>
                  <a:pt x="321692" y="4064923"/>
                  <a:pt x="320775" y="4060110"/>
                  <a:pt x="318917" y="4053149"/>
                </a:cubicBezTo>
                <a:cubicBezTo>
                  <a:pt x="317060" y="4046188"/>
                  <a:pt x="315150" y="4042196"/>
                  <a:pt x="313188" y="4041171"/>
                </a:cubicBezTo>
                <a:lnTo>
                  <a:pt x="312159" y="4052052"/>
                </a:lnTo>
                <a:cubicBezTo>
                  <a:pt x="303290" y="4057161"/>
                  <a:pt x="292845" y="4064407"/>
                  <a:pt x="280827" y="4073792"/>
                </a:cubicBezTo>
                <a:cubicBezTo>
                  <a:pt x="268809" y="4083177"/>
                  <a:pt x="261821" y="4092580"/>
                  <a:pt x="259862" y="4102001"/>
                </a:cubicBezTo>
                <a:cubicBezTo>
                  <a:pt x="254125" y="4105423"/>
                  <a:pt x="249804" y="4110809"/>
                  <a:pt x="246899" y="4118159"/>
                </a:cubicBezTo>
                <a:cubicBezTo>
                  <a:pt x="243993" y="4125508"/>
                  <a:pt x="242220" y="4132964"/>
                  <a:pt x="241581" y="4140527"/>
                </a:cubicBezTo>
                <a:lnTo>
                  <a:pt x="214820" y="4152636"/>
                </a:lnTo>
                <a:cubicBezTo>
                  <a:pt x="214345" y="4158461"/>
                  <a:pt x="212673" y="4164860"/>
                  <a:pt x="209803" y="4171831"/>
                </a:cubicBezTo>
                <a:cubicBezTo>
                  <a:pt x="206933" y="4178803"/>
                  <a:pt x="202626" y="4184038"/>
                  <a:pt x="196881" y="4187536"/>
                </a:cubicBezTo>
                <a:lnTo>
                  <a:pt x="194138" y="4216552"/>
                </a:lnTo>
                <a:lnTo>
                  <a:pt x="178600" y="4226062"/>
                </a:lnTo>
                <a:cubicBezTo>
                  <a:pt x="177180" y="4237059"/>
                  <a:pt x="172402" y="4247281"/>
                  <a:pt x="164265" y="4256728"/>
                </a:cubicBezTo>
                <a:cubicBezTo>
                  <a:pt x="156129" y="4266175"/>
                  <a:pt x="146988" y="4274155"/>
                  <a:pt x="136842" y="4280667"/>
                </a:cubicBezTo>
                <a:cubicBezTo>
                  <a:pt x="128344" y="4291528"/>
                  <a:pt x="118335" y="4303848"/>
                  <a:pt x="106816" y="4317625"/>
                </a:cubicBezTo>
                <a:cubicBezTo>
                  <a:pt x="95297" y="4331403"/>
                  <a:pt x="83561" y="4342645"/>
                  <a:pt x="71606" y="4351350"/>
                </a:cubicBezTo>
                <a:cubicBezTo>
                  <a:pt x="71297" y="4357038"/>
                  <a:pt x="70286" y="4362890"/>
                  <a:pt x="68574" y="4368903"/>
                </a:cubicBezTo>
                <a:cubicBezTo>
                  <a:pt x="66862" y="4374917"/>
                  <a:pt x="63216" y="4379605"/>
                  <a:pt x="57638" y="4382965"/>
                </a:cubicBezTo>
                <a:cubicBezTo>
                  <a:pt x="56279" y="4394120"/>
                  <a:pt x="52198" y="4405018"/>
                  <a:pt x="45398" y="4415658"/>
                </a:cubicBezTo>
                <a:cubicBezTo>
                  <a:pt x="38598" y="4426300"/>
                  <a:pt x="31062" y="4435041"/>
                  <a:pt x="22792" y="4441883"/>
                </a:cubicBezTo>
                <a:cubicBezTo>
                  <a:pt x="22434" y="4445661"/>
                  <a:pt x="21213" y="4448900"/>
                  <a:pt x="19128" y="4451600"/>
                </a:cubicBezTo>
                <a:cubicBezTo>
                  <a:pt x="17042" y="4454300"/>
                  <a:pt x="14179" y="4455554"/>
                  <a:pt x="10538" y="4455362"/>
                </a:cubicBezTo>
                <a:lnTo>
                  <a:pt x="0" y="4450707"/>
                </a:lnTo>
                <a:lnTo>
                  <a:pt x="14311" y="4415464"/>
                </a:lnTo>
                <a:cubicBezTo>
                  <a:pt x="18302" y="4411953"/>
                  <a:pt x="21493" y="4407223"/>
                  <a:pt x="23886" y="4401274"/>
                </a:cubicBezTo>
                <a:cubicBezTo>
                  <a:pt x="26279" y="4395324"/>
                  <a:pt x="27743" y="4389516"/>
                  <a:pt x="28279" y="4383849"/>
                </a:cubicBezTo>
                <a:lnTo>
                  <a:pt x="45873" y="4352576"/>
                </a:lnTo>
                <a:cubicBezTo>
                  <a:pt x="45889" y="4344344"/>
                  <a:pt x="46444" y="4335248"/>
                  <a:pt x="47539" y="4325287"/>
                </a:cubicBezTo>
                <a:cubicBezTo>
                  <a:pt x="48633" y="4315326"/>
                  <a:pt x="54285" y="4310372"/>
                  <a:pt x="64497" y="4310422"/>
                </a:cubicBezTo>
                <a:cubicBezTo>
                  <a:pt x="69050" y="4275172"/>
                  <a:pt x="83270" y="4234432"/>
                  <a:pt x="107159" y="4188201"/>
                </a:cubicBezTo>
                <a:cubicBezTo>
                  <a:pt x="131048" y="4141970"/>
                  <a:pt x="155807" y="4105886"/>
                  <a:pt x="181437" y="4079948"/>
                </a:cubicBezTo>
                <a:cubicBezTo>
                  <a:pt x="183062" y="4067598"/>
                  <a:pt x="185961" y="4056284"/>
                  <a:pt x="190135" y="4046004"/>
                </a:cubicBezTo>
                <a:cubicBezTo>
                  <a:pt x="194310" y="4035725"/>
                  <a:pt x="197209" y="4024411"/>
                  <a:pt x="198834" y="4012061"/>
                </a:cubicBezTo>
                <a:cubicBezTo>
                  <a:pt x="204221" y="4012341"/>
                  <a:pt x="208213" y="4010432"/>
                  <a:pt x="210813" y="4006332"/>
                </a:cubicBezTo>
                <a:cubicBezTo>
                  <a:pt x="213411" y="4002232"/>
                  <a:pt x="214940" y="3997345"/>
                  <a:pt x="215400" y="3991670"/>
                </a:cubicBezTo>
                <a:cubicBezTo>
                  <a:pt x="217399" y="3976992"/>
                  <a:pt x="220631" y="3968606"/>
                  <a:pt x="225098" y="3966512"/>
                </a:cubicBezTo>
                <a:cubicBezTo>
                  <a:pt x="229566" y="3964419"/>
                  <a:pt x="232541" y="3958753"/>
                  <a:pt x="234025" y="3949516"/>
                </a:cubicBezTo>
                <a:lnTo>
                  <a:pt x="255589" y="3914959"/>
                </a:lnTo>
                <a:cubicBezTo>
                  <a:pt x="261140" y="3913502"/>
                  <a:pt x="265233" y="3910534"/>
                  <a:pt x="267868" y="3906057"/>
                </a:cubicBezTo>
                <a:cubicBezTo>
                  <a:pt x="270502" y="3901579"/>
                  <a:pt x="272045" y="3896541"/>
                  <a:pt x="272499" y="3890941"/>
                </a:cubicBezTo>
                <a:lnTo>
                  <a:pt x="270586" y="3872462"/>
                </a:lnTo>
                <a:lnTo>
                  <a:pt x="313862" y="3763108"/>
                </a:lnTo>
                <a:lnTo>
                  <a:pt x="329399" y="3753599"/>
                </a:lnTo>
                <a:lnTo>
                  <a:pt x="341995" y="3736491"/>
                </a:lnTo>
                <a:cubicBezTo>
                  <a:pt x="342545" y="3730673"/>
                  <a:pt x="344067" y="3724260"/>
                  <a:pt x="346559" y="3717253"/>
                </a:cubicBezTo>
                <a:cubicBezTo>
                  <a:pt x="349051" y="3710246"/>
                  <a:pt x="352300" y="3704911"/>
                  <a:pt x="356306" y="3701249"/>
                </a:cubicBezTo>
                <a:cubicBezTo>
                  <a:pt x="354812" y="3694474"/>
                  <a:pt x="355324" y="3685832"/>
                  <a:pt x="357843" y="3675319"/>
                </a:cubicBezTo>
                <a:cubicBezTo>
                  <a:pt x="360361" y="3664808"/>
                  <a:pt x="366058" y="3659400"/>
                  <a:pt x="374930" y="3659095"/>
                </a:cubicBezTo>
                <a:cubicBezTo>
                  <a:pt x="377158" y="3649242"/>
                  <a:pt x="385199" y="3633534"/>
                  <a:pt x="399055" y="3611973"/>
                </a:cubicBezTo>
                <a:cubicBezTo>
                  <a:pt x="412912" y="3590410"/>
                  <a:pt x="423331" y="3578586"/>
                  <a:pt x="430313" y="3576502"/>
                </a:cubicBezTo>
                <a:lnTo>
                  <a:pt x="443595" y="3552140"/>
                </a:lnTo>
                <a:cubicBezTo>
                  <a:pt x="446797" y="3529572"/>
                  <a:pt x="452915" y="3510022"/>
                  <a:pt x="461949" y="3493494"/>
                </a:cubicBezTo>
                <a:cubicBezTo>
                  <a:pt x="470983" y="3476965"/>
                  <a:pt x="477101" y="3457416"/>
                  <a:pt x="480303" y="3434846"/>
                </a:cubicBezTo>
                <a:lnTo>
                  <a:pt x="492556" y="3421366"/>
                </a:lnTo>
                <a:cubicBezTo>
                  <a:pt x="495490" y="3408073"/>
                  <a:pt x="503626" y="3392984"/>
                  <a:pt x="516964" y="3376100"/>
                </a:cubicBezTo>
                <a:cubicBezTo>
                  <a:pt x="530301" y="3359215"/>
                  <a:pt x="538437" y="3344126"/>
                  <a:pt x="541371" y="3330833"/>
                </a:cubicBezTo>
                <a:cubicBezTo>
                  <a:pt x="552744" y="3325046"/>
                  <a:pt x="558609" y="3314623"/>
                  <a:pt x="558966" y="3299561"/>
                </a:cubicBezTo>
                <a:cubicBezTo>
                  <a:pt x="559323" y="3284499"/>
                  <a:pt x="565187" y="3274074"/>
                  <a:pt x="576560" y="3268288"/>
                </a:cubicBezTo>
                <a:cubicBezTo>
                  <a:pt x="579839" y="3257010"/>
                  <a:pt x="591773" y="3229166"/>
                  <a:pt x="612363" y="3184759"/>
                </a:cubicBezTo>
                <a:cubicBezTo>
                  <a:pt x="632953" y="3140351"/>
                  <a:pt x="645623" y="3114408"/>
                  <a:pt x="650370" y="3106927"/>
                </a:cubicBezTo>
                <a:cubicBezTo>
                  <a:pt x="648833" y="3100607"/>
                  <a:pt x="649175" y="3093777"/>
                  <a:pt x="651393" y="3086439"/>
                </a:cubicBezTo>
                <a:cubicBezTo>
                  <a:pt x="653612" y="3079101"/>
                  <a:pt x="659136" y="3075506"/>
                  <a:pt x="667966" y="3075655"/>
                </a:cubicBezTo>
                <a:cubicBezTo>
                  <a:pt x="681179" y="3051211"/>
                  <a:pt x="697404" y="3026366"/>
                  <a:pt x="716640" y="3001119"/>
                </a:cubicBezTo>
                <a:cubicBezTo>
                  <a:pt x="735877" y="2975872"/>
                  <a:pt x="747654" y="2949691"/>
                  <a:pt x="751971" y="2922576"/>
                </a:cubicBezTo>
                <a:cubicBezTo>
                  <a:pt x="754327" y="2921045"/>
                  <a:pt x="757384" y="2919353"/>
                  <a:pt x="761143" y="2917497"/>
                </a:cubicBezTo>
                <a:cubicBezTo>
                  <a:pt x="764901" y="2915642"/>
                  <a:pt x="767137" y="2912955"/>
                  <a:pt x="767851" y="2909440"/>
                </a:cubicBezTo>
                <a:cubicBezTo>
                  <a:pt x="767561" y="2907660"/>
                  <a:pt x="765848" y="2906430"/>
                  <a:pt x="762710" y="2905752"/>
                </a:cubicBezTo>
                <a:cubicBezTo>
                  <a:pt x="759572" y="2905074"/>
                  <a:pt x="757773" y="2904751"/>
                  <a:pt x="757313" y="2904784"/>
                </a:cubicBezTo>
                <a:lnTo>
                  <a:pt x="771280" y="2873169"/>
                </a:lnTo>
                <a:lnTo>
                  <a:pt x="786475" y="2867286"/>
                </a:lnTo>
                <a:cubicBezTo>
                  <a:pt x="794680" y="2857922"/>
                  <a:pt x="802299" y="2845072"/>
                  <a:pt x="809333" y="2828734"/>
                </a:cubicBezTo>
                <a:cubicBezTo>
                  <a:pt x="816367" y="2812398"/>
                  <a:pt x="822258" y="2798470"/>
                  <a:pt x="827007" y="2786948"/>
                </a:cubicBezTo>
                <a:cubicBezTo>
                  <a:pt x="825756" y="2779206"/>
                  <a:pt x="826687" y="2772585"/>
                  <a:pt x="829800" y="2767085"/>
                </a:cubicBezTo>
                <a:cubicBezTo>
                  <a:pt x="832912" y="2761585"/>
                  <a:pt x="838941" y="2759105"/>
                  <a:pt x="847887" y="2759646"/>
                </a:cubicBezTo>
                <a:lnTo>
                  <a:pt x="861168" y="2735285"/>
                </a:lnTo>
                <a:cubicBezTo>
                  <a:pt x="865964" y="2729715"/>
                  <a:pt x="872374" y="2716750"/>
                  <a:pt x="880399" y="2696390"/>
                </a:cubicBezTo>
                <a:cubicBezTo>
                  <a:pt x="888423" y="2676031"/>
                  <a:pt x="893105" y="2661987"/>
                  <a:pt x="894446" y="2654261"/>
                </a:cubicBezTo>
                <a:cubicBezTo>
                  <a:pt x="896604" y="2642725"/>
                  <a:pt x="901636" y="2634662"/>
                  <a:pt x="909541" y="2630072"/>
                </a:cubicBezTo>
                <a:cubicBezTo>
                  <a:pt x="917447" y="2625483"/>
                  <a:pt x="922478" y="2617419"/>
                  <a:pt x="924637" y="2605883"/>
                </a:cubicBezTo>
                <a:lnTo>
                  <a:pt x="958455" y="2557845"/>
                </a:lnTo>
                <a:cubicBezTo>
                  <a:pt x="960818" y="2550599"/>
                  <a:pt x="969154" y="2533393"/>
                  <a:pt x="983463" y="2506231"/>
                </a:cubicBezTo>
                <a:cubicBezTo>
                  <a:pt x="997772" y="2479072"/>
                  <a:pt x="1005936" y="2463680"/>
                  <a:pt x="1007956" y="2460059"/>
                </a:cubicBezTo>
                <a:cubicBezTo>
                  <a:pt x="1007944" y="2452128"/>
                  <a:pt x="1008384" y="2444241"/>
                  <a:pt x="1009279" y="2436396"/>
                </a:cubicBezTo>
                <a:cubicBezTo>
                  <a:pt x="1010173" y="2428552"/>
                  <a:pt x="1015711" y="2424806"/>
                  <a:pt x="1025894" y="2425159"/>
                </a:cubicBezTo>
                <a:cubicBezTo>
                  <a:pt x="1039446" y="2400367"/>
                  <a:pt x="1057065" y="2373670"/>
                  <a:pt x="1078753" y="2345072"/>
                </a:cubicBezTo>
                <a:cubicBezTo>
                  <a:pt x="1100441" y="2316475"/>
                  <a:pt x="1113698" y="2287536"/>
                  <a:pt x="1118526" y="2258259"/>
                </a:cubicBezTo>
                <a:cubicBezTo>
                  <a:pt x="1120903" y="2256500"/>
                  <a:pt x="1124002" y="2254354"/>
                  <a:pt x="1127825" y="2251819"/>
                </a:cubicBezTo>
                <a:cubicBezTo>
                  <a:pt x="1131649" y="2249283"/>
                  <a:pt x="1133842" y="2247051"/>
                  <a:pt x="1134406" y="2245121"/>
                </a:cubicBezTo>
                <a:cubicBezTo>
                  <a:pt x="1134507" y="2241624"/>
                  <a:pt x="1133348" y="2239379"/>
                  <a:pt x="1130925" y="2238389"/>
                </a:cubicBezTo>
                <a:cubicBezTo>
                  <a:pt x="1128503" y="2237396"/>
                  <a:pt x="1126264" y="2236880"/>
                  <a:pt x="1124210" y="2236839"/>
                </a:cubicBezTo>
                <a:lnTo>
                  <a:pt x="1138178" y="2205223"/>
                </a:lnTo>
                <a:cubicBezTo>
                  <a:pt x="1150407" y="2198450"/>
                  <a:pt x="1160993" y="2189693"/>
                  <a:pt x="1169938" y="2178950"/>
                </a:cubicBezTo>
                <a:lnTo>
                  <a:pt x="1198560" y="2108465"/>
                </a:lnTo>
                <a:cubicBezTo>
                  <a:pt x="1197462" y="2100737"/>
                  <a:pt x="1198996" y="2094173"/>
                  <a:pt x="1203167" y="2088772"/>
                </a:cubicBezTo>
                <a:cubicBezTo>
                  <a:pt x="1207337" y="2083373"/>
                  <a:pt x="1213970" y="2080950"/>
                  <a:pt x="1223067" y="2081505"/>
                </a:cubicBezTo>
                <a:cubicBezTo>
                  <a:pt x="1224148" y="2074898"/>
                  <a:pt x="1226419" y="2070234"/>
                  <a:pt x="1229879" y="2067511"/>
                </a:cubicBezTo>
                <a:cubicBezTo>
                  <a:pt x="1233339" y="2064788"/>
                  <a:pt x="1235610" y="2060124"/>
                  <a:pt x="1236692" y="2053517"/>
                </a:cubicBezTo>
                <a:cubicBezTo>
                  <a:pt x="1239951" y="2048870"/>
                  <a:pt x="1246628" y="2034709"/>
                  <a:pt x="1256718" y="2011038"/>
                </a:cubicBezTo>
                <a:cubicBezTo>
                  <a:pt x="1266809" y="1987367"/>
                  <a:pt x="1272664" y="1972215"/>
                  <a:pt x="1274283" y="1965582"/>
                </a:cubicBezTo>
                <a:cubicBezTo>
                  <a:pt x="1276455" y="1953894"/>
                  <a:pt x="1281544" y="1945225"/>
                  <a:pt x="1289549" y="1939578"/>
                </a:cubicBezTo>
                <a:cubicBezTo>
                  <a:pt x="1297555" y="1933932"/>
                  <a:pt x="1302644" y="1925264"/>
                  <a:pt x="1304817" y="1913577"/>
                </a:cubicBezTo>
                <a:lnTo>
                  <a:pt x="1322069" y="1885930"/>
                </a:lnTo>
                <a:cubicBezTo>
                  <a:pt x="1323776" y="1877552"/>
                  <a:pt x="1328031" y="1871246"/>
                  <a:pt x="1334836" y="1867010"/>
                </a:cubicBezTo>
                <a:cubicBezTo>
                  <a:pt x="1341641" y="1862773"/>
                  <a:pt x="1345897" y="1856467"/>
                  <a:pt x="1347604" y="1848089"/>
                </a:cubicBezTo>
                <a:cubicBezTo>
                  <a:pt x="1358542" y="1848514"/>
                  <a:pt x="1366368" y="1843154"/>
                  <a:pt x="1371082" y="1832011"/>
                </a:cubicBezTo>
                <a:cubicBezTo>
                  <a:pt x="1371314" y="1830356"/>
                  <a:pt x="1371277" y="1829133"/>
                  <a:pt x="1370970" y="1828342"/>
                </a:cubicBezTo>
                <a:cubicBezTo>
                  <a:pt x="1370665" y="1827550"/>
                  <a:pt x="1369721" y="1826240"/>
                  <a:pt x="1368140" y="1824414"/>
                </a:cubicBezTo>
                <a:lnTo>
                  <a:pt x="1376423" y="1814219"/>
                </a:lnTo>
                <a:cubicBezTo>
                  <a:pt x="1378490" y="1810908"/>
                  <a:pt x="1379833" y="1807984"/>
                  <a:pt x="1380454" y="1805450"/>
                </a:cubicBezTo>
                <a:cubicBezTo>
                  <a:pt x="1381074" y="1802918"/>
                  <a:pt x="1381512" y="1799909"/>
                  <a:pt x="1381765" y="1796426"/>
                </a:cubicBezTo>
                <a:cubicBezTo>
                  <a:pt x="1398270" y="1775877"/>
                  <a:pt x="1413317" y="1753816"/>
                  <a:pt x="1426905" y="1730247"/>
                </a:cubicBezTo>
                <a:cubicBezTo>
                  <a:pt x="1440493" y="1706677"/>
                  <a:pt x="1452991" y="1682548"/>
                  <a:pt x="1464398" y="1657857"/>
                </a:cubicBezTo>
                <a:cubicBezTo>
                  <a:pt x="1465938" y="1652055"/>
                  <a:pt x="1471435" y="1640681"/>
                  <a:pt x="1480890" y="1623734"/>
                </a:cubicBezTo>
                <a:cubicBezTo>
                  <a:pt x="1490345" y="1606788"/>
                  <a:pt x="1496578" y="1597314"/>
                  <a:pt x="1499589" y="1595311"/>
                </a:cubicBezTo>
                <a:cubicBezTo>
                  <a:pt x="1501145" y="1582879"/>
                  <a:pt x="1505089" y="1571816"/>
                  <a:pt x="1511418" y="1562122"/>
                </a:cubicBezTo>
                <a:cubicBezTo>
                  <a:pt x="1517748" y="1552427"/>
                  <a:pt x="1524325" y="1542528"/>
                  <a:pt x="1531151" y="1532423"/>
                </a:cubicBezTo>
                <a:lnTo>
                  <a:pt x="1546689" y="1522913"/>
                </a:lnTo>
                <a:cubicBezTo>
                  <a:pt x="1547011" y="1521115"/>
                  <a:pt x="1547787" y="1519358"/>
                  <a:pt x="1549017" y="1517644"/>
                </a:cubicBezTo>
                <a:cubicBezTo>
                  <a:pt x="1550246" y="1515931"/>
                  <a:pt x="1551022" y="1514175"/>
                  <a:pt x="1551344" y="1512376"/>
                </a:cubicBezTo>
                <a:cubicBezTo>
                  <a:pt x="1553583" y="1507250"/>
                  <a:pt x="1555098" y="1502513"/>
                  <a:pt x="1555890" y="1498167"/>
                </a:cubicBezTo>
                <a:cubicBezTo>
                  <a:pt x="1556682" y="1493820"/>
                  <a:pt x="1557291" y="1488998"/>
                  <a:pt x="1557716" y="1483701"/>
                </a:cubicBezTo>
                <a:cubicBezTo>
                  <a:pt x="1562004" y="1483497"/>
                  <a:pt x="1564651" y="1481308"/>
                  <a:pt x="1565655" y="1477133"/>
                </a:cubicBezTo>
                <a:cubicBezTo>
                  <a:pt x="1565992" y="1475183"/>
                  <a:pt x="1566825" y="1472822"/>
                  <a:pt x="1568155" y="1470050"/>
                </a:cubicBezTo>
                <a:cubicBezTo>
                  <a:pt x="1569485" y="1467278"/>
                  <a:pt x="1570318" y="1464918"/>
                  <a:pt x="1570655" y="1462967"/>
                </a:cubicBezTo>
                <a:lnTo>
                  <a:pt x="1574282" y="1463310"/>
                </a:lnTo>
                <a:cubicBezTo>
                  <a:pt x="1575229" y="1459740"/>
                  <a:pt x="1577990" y="1456341"/>
                  <a:pt x="1582565" y="1453114"/>
                </a:cubicBezTo>
                <a:lnTo>
                  <a:pt x="1596533" y="1421499"/>
                </a:lnTo>
                <a:cubicBezTo>
                  <a:pt x="1598985" y="1414107"/>
                  <a:pt x="1600757" y="1406651"/>
                  <a:pt x="1601849" y="1399130"/>
                </a:cubicBezTo>
                <a:cubicBezTo>
                  <a:pt x="1602942" y="1391610"/>
                  <a:pt x="1603636" y="1385881"/>
                  <a:pt x="1603932" y="1381944"/>
                </a:cubicBezTo>
                <a:cubicBezTo>
                  <a:pt x="1607840" y="1382542"/>
                  <a:pt x="1611813" y="1382460"/>
                  <a:pt x="1615849" y="1381699"/>
                </a:cubicBezTo>
                <a:cubicBezTo>
                  <a:pt x="1619886" y="1380936"/>
                  <a:pt x="1622301" y="1377962"/>
                  <a:pt x="1623096" y="1372777"/>
                </a:cubicBezTo>
                <a:cubicBezTo>
                  <a:pt x="1623302" y="1367383"/>
                  <a:pt x="1624263" y="1363662"/>
                  <a:pt x="1625982" y="1361614"/>
                </a:cubicBezTo>
                <a:cubicBezTo>
                  <a:pt x="1627700" y="1359565"/>
                  <a:pt x="1632032" y="1358908"/>
                  <a:pt x="1638977" y="1359641"/>
                </a:cubicBezTo>
                <a:lnTo>
                  <a:pt x="1656229" y="1331995"/>
                </a:lnTo>
                <a:lnTo>
                  <a:pt x="1671766" y="1322485"/>
                </a:lnTo>
                <a:lnTo>
                  <a:pt x="1701614" y="1277733"/>
                </a:lnTo>
                <a:cubicBezTo>
                  <a:pt x="1702877" y="1270838"/>
                  <a:pt x="1705866" y="1265022"/>
                  <a:pt x="1710584" y="1260284"/>
                </a:cubicBezTo>
                <a:cubicBezTo>
                  <a:pt x="1715302" y="1255545"/>
                  <a:pt x="1718290" y="1249728"/>
                  <a:pt x="1719553" y="1242834"/>
                </a:cubicBezTo>
                <a:lnTo>
                  <a:pt x="1740432" y="1215532"/>
                </a:lnTo>
                <a:lnTo>
                  <a:pt x="1753371" y="1194798"/>
                </a:lnTo>
                <a:cubicBezTo>
                  <a:pt x="1756324" y="1182115"/>
                  <a:pt x="1760366" y="1169995"/>
                  <a:pt x="1765500" y="1158434"/>
                </a:cubicBezTo>
                <a:cubicBezTo>
                  <a:pt x="1770634" y="1146873"/>
                  <a:pt x="1777227" y="1136823"/>
                  <a:pt x="1785276" y="1128283"/>
                </a:cubicBezTo>
                <a:cubicBezTo>
                  <a:pt x="1796617" y="1105110"/>
                  <a:pt x="1806014" y="1083126"/>
                  <a:pt x="1813470" y="1062331"/>
                </a:cubicBezTo>
                <a:cubicBezTo>
                  <a:pt x="1820925" y="1041536"/>
                  <a:pt x="1826182" y="1024651"/>
                  <a:pt x="1829238" y="1011673"/>
                </a:cubicBezTo>
                <a:cubicBezTo>
                  <a:pt x="1832579" y="1015038"/>
                  <a:pt x="1836093" y="1016591"/>
                  <a:pt x="1839776" y="1016329"/>
                </a:cubicBezTo>
                <a:lnTo>
                  <a:pt x="1855314" y="1006820"/>
                </a:lnTo>
                <a:cubicBezTo>
                  <a:pt x="1857389" y="1005033"/>
                  <a:pt x="1858373" y="1002687"/>
                  <a:pt x="1858266" y="999779"/>
                </a:cubicBezTo>
                <a:cubicBezTo>
                  <a:pt x="1858161" y="996873"/>
                  <a:pt x="1856424" y="994269"/>
                  <a:pt x="1853059" y="991967"/>
                </a:cubicBezTo>
                <a:cubicBezTo>
                  <a:pt x="1864086" y="980965"/>
                  <a:pt x="1875727" y="965903"/>
                  <a:pt x="1887980" y="946781"/>
                </a:cubicBezTo>
                <a:cubicBezTo>
                  <a:pt x="1900232" y="927659"/>
                  <a:pt x="1907511" y="910355"/>
                  <a:pt x="1909814" y="894867"/>
                </a:cubicBezTo>
                <a:cubicBezTo>
                  <a:pt x="1915832" y="891700"/>
                  <a:pt x="1920326" y="887702"/>
                  <a:pt x="1923298" y="882876"/>
                </a:cubicBezTo>
                <a:cubicBezTo>
                  <a:pt x="1926271" y="878048"/>
                  <a:pt x="1926318" y="872716"/>
                  <a:pt x="1923439" y="866878"/>
                </a:cubicBezTo>
                <a:cubicBezTo>
                  <a:pt x="1927007" y="854941"/>
                  <a:pt x="1933017" y="846208"/>
                  <a:pt x="1941469" y="840679"/>
                </a:cubicBezTo>
                <a:cubicBezTo>
                  <a:pt x="1949921" y="835150"/>
                  <a:pt x="1957487" y="829309"/>
                  <a:pt x="1964168" y="823155"/>
                </a:cubicBezTo>
                <a:cubicBezTo>
                  <a:pt x="1969649" y="820014"/>
                  <a:pt x="1972410" y="816616"/>
                  <a:pt x="1972452" y="812959"/>
                </a:cubicBezTo>
                <a:cubicBezTo>
                  <a:pt x="1972492" y="809304"/>
                  <a:pt x="1971626" y="805563"/>
                  <a:pt x="1969853" y="801735"/>
                </a:cubicBezTo>
                <a:lnTo>
                  <a:pt x="2007984" y="746787"/>
                </a:lnTo>
                <a:cubicBezTo>
                  <a:pt x="2010518" y="743367"/>
                  <a:pt x="2013819" y="739105"/>
                  <a:pt x="2017885" y="734000"/>
                </a:cubicBezTo>
                <a:cubicBezTo>
                  <a:pt x="2021951" y="728895"/>
                  <a:pt x="2024516" y="722733"/>
                  <a:pt x="2025579" y="715514"/>
                </a:cubicBezTo>
                <a:cubicBezTo>
                  <a:pt x="2044348" y="696019"/>
                  <a:pt x="2060222" y="673275"/>
                  <a:pt x="2073201" y="647284"/>
                </a:cubicBezTo>
                <a:cubicBezTo>
                  <a:pt x="2086179" y="621292"/>
                  <a:pt x="2103781" y="599627"/>
                  <a:pt x="2126005" y="582287"/>
                </a:cubicBezTo>
                <a:lnTo>
                  <a:pt x="2124779" y="556554"/>
                </a:lnTo>
                <a:lnTo>
                  <a:pt x="2170507" y="498666"/>
                </a:lnTo>
                <a:cubicBezTo>
                  <a:pt x="2172080" y="489284"/>
                  <a:pt x="2178626" y="473283"/>
                  <a:pt x="2190142" y="450661"/>
                </a:cubicBezTo>
                <a:cubicBezTo>
                  <a:pt x="2201659" y="428038"/>
                  <a:pt x="2212824" y="411558"/>
                  <a:pt x="2223636" y="401221"/>
                </a:cubicBezTo>
                <a:cubicBezTo>
                  <a:pt x="2224950" y="387317"/>
                  <a:pt x="2233348" y="375913"/>
                  <a:pt x="2248828" y="367007"/>
                </a:cubicBezTo>
                <a:cubicBezTo>
                  <a:pt x="2244677" y="359295"/>
                  <a:pt x="2244975" y="352920"/>
                  <a:pt x="2249722" y="347879"/>
                </a:cubicBezTo>
                <a:cubicBezTo>
                  <a:pt x="2254467" y="342839"/>
                  <a:pt x="2260035" y="338791"/>
                  <a:pt x="2266423" y="335735"/>
                </a:cubicBezTo>
                <a:lnTo>
                  <a:pt x="2422919" y="112660"/>
                </a:lnTo>
                <a:cubicBezTo>
                  <a:pt x="2432034" y="104144"/>
                  <a:pt x="2439130" y="95209"/>
                  <a:pt x="2444208" y="85854"/>
                </a:cubicBezTo>
                <a:cubicBezTo>
                  <a:pt x="2449286" y="76498"/>
                  <a:pt x="2457203" y="68556"/>
                  <a:pt x="2467961" y="62025"/>
                </a:cubicBezTo>
                <a:cubicBezTo>
                  <a:pt x="2468648" y="56372"/>
                  <a:pt x="2470717" y="50621"/>
                  <a:pt x="2474166" y="44772"/>
                </a:cubicBezTo>
                <a:cubicBezTo>
                  <a:pt x="2477616" y="38922"/>
                  <a:pt x="2481413" y="34249"/>
                  <a:pt x="2485556" y="30752"/>
                </a:cubicBezTo>
                <a:lnTo>
                  <a:pt x="2502466" y="6735"/>
                </a:lnTo>
                <a:cubicBezTo>
                  <a:pt x="2506745" y="3404"/>
                  <a:pt x="2511823" y="1291"/>
                  <a:pt x="2517703" y="3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3C6121-7C42-4DA3-8E82-A9488E9A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58DBCB-3CCE-4E2A-9F63-86B01F15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B3711D-F5FE-477B-96CE-8DCD74EE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421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59608E2E-2A52-4620-8E61-78AF570F03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25153" y="-115233"/>
            <a:ext cx="4920244" cy="5057857"/>
          </a:xfrm>
          <a:custGeom>
            <a:avLst/>
            <a:gdLst>
              <a:gd name="connsiteX0" fmla="*/ 5920572 w 6560325"/>
              <a:gd name="connsiteY0" fmla="*/ 2412158 h 6743809"/>
              <a:gd name="connsiteX1" fmla="*/ 6177672 w 6560325"/>
              <a:gd name="connsiteY1" fmla="*/ 2475406 h 6743809"/>
              <a:gd name="connsiteX2" fmla="*/ 6496540 w 6560325"/>
              <a:gd name="connsiteY2" fmla="*/ 3362780 h 6743809"/>
              <a:gd name="connsiteX3" fmla="*/ 5083395 w 6560325"/>
              <a:gd name="connsiteY3" fmla="*/ 6361155 h 6743809"/>
              <a:gd name="connsiteX4" fmla="*/ 4196020 w 6560325"/>
              <a:gd name="connsiteY4" fmla="*/ 6680024 h 6743809"/>
              <a:gd name="connsiteX5" fmla="*/ 3877153 w 6560325"/>
              <a:gd name="connsiteY5" fmla="*/ 5792649 h 6743809"/>
              <a:gd name="connsiteX6" fmla="*/ 5290297 w 6560325"/>
              <a:gd name="connsiteY6" fmla="*/ 2794274 h 6743809"/>
              <a:gd name="connsiteX7" fmla="*/ 5920572 w 6560325"/>
              <a:gd name="connsiteY7" fmla="*/ 2412158 h 6743809"/>
              <a:gd name="connsiteX8" fmla="*/ 3643677 w 6560325"/>
              <a:gd name="connsiteY8" fmla="*/ 589033 h 6743809"/>
              <a:gd name="connsiteX9" fmla="*/ 3900777 w 6560325"/>
              <a:gd name="connsiteY9" fmla="*/ 652280 h 6743809"/>
              <a:gd name="connsiteX10" fmla="*/ 4219645 w 6560325"/>
              <a:gd name="connsiteY10" fmla="*/ 1539656 h 6743809"/>
              <a:gd name="connsiteX11" fmla="*/ 2276610 w 6560325"/>
              <a:gd name="connsiteY11" fmla="*/ 5662340 h 6743809"/>
              <a:gd name="connsiteX12" fmla="*/ 1389235 w 6560325"/>
              <a:gd name="connsiteY12" fmla="*/ 5981209 h 6743809"/>
              <a:gd name="connsiteX13" fmla="*/ 1070367 w 6560325"/>
              <a:gd name="connsiteY13" fmla="*/ 5093834 h 6743809"/>
              <a:gd name="connsiteX14" fmla="*/ 3013403 w 6560325"/>
              <a:gd name="connsiteY14" fmla="*/ 971149 h 6743809"/>
              <a:gd name="connsiteX15" fmla="*/ 3643677 w 6560325"/>
              <a:gd name="connsiteY15" fmla="*/ 589033 h 6743809"/>
              <a:gd name="connsiteX16" fmla="*/ 2107206 w 6560325"/>
              <a:gd name="connsiteY16" fmla="*/ 589030 h 6743809"/>
              <a:gd name="connsiteX17" fmla="*/ 2364306 w 6560325"/>
              <a:gd name="connsiteY17" fmla="*/ 652278 h 6743809"/>
              <a:gd name="connsiteX18" fmla="*/ 2683174 w 6560325"/>
              <a:gd name="connsiteY18" fmla="*/ 1539653 h 6743809"/>
              <a:gd name="connsiteX19" fmla="*/ 1270030 w 6560325"/>
              <a:gd name="connsiteY19" fmla="*/ 4538028 h 6743809"/>
              <a:gd name="connsiteX20" fmla="*/ 382654 w 6560325"/>
              <a:gd name="connsiteY20" fmla="*/ 4856897 h 6743809"/>
              <a:gd name="connsiteX21" fmla="*/ 63786 w 6560325"/>
              <a:gd name="connsiteY21" fmla="*/ 3969521 h 6743809"/>
              <a:gd name="connsiteX22" fmla="*/ 1476931 w 6560325"/>
              <a:gd name="connsiteY22" fmla="*/ 971147 h 6743809"/>
              <a:gd name="connsiteX23" fmla="*/ 2107206 w 6560325"/>
              <a:gd name="connsiteY23" fmla="*/ 589030 h 6743809"/>
              <a:gd name="connsiteX24" fmla="*/ 5473679 w 6560325"/>
              <a:gd name="connsiteY24" fmla="*/ 569 h 6743809"/>
              <a:gd name="connsiteX25" fmla="*/ 5745543 w 6560325"/>
              <a:gd name="connsiteY25" fmla="*/ 67449 h 6743809"/>
              <a:gd name="connsiteX26" fmla="*/ 6082725 w 6560325"/>
              <a:gd name="connsiteY26" fmla="*/ 1005786 h 6743809"/>
              <a:gd name="connsiteX27" fmla="*/ 3575045 w 6560325"/>
              <a:gd name="connsiteY27" fmla="*/ 6326517 h 6743809"/>
              <a:gd name="connsiteX28" fmla="*/ 2636708 w 6560325"/>
              <a:gd name="connsiteY28" fmla="*/ 6663698 h 6743809"/>
              <a:gd name="connsiteX29" fmla="*/ 2636709 w 6560325"/>
              <a:gd name="connsiteY29" fmla="*/ 6663697 h 6743809"/>
              <a:gd name="connsiteX30" fmla="*/ 2299528 w 6560325"/>
              <a:gd name="connsiteY30" fmla="*/ 5725360 h 6743809"/>
              <a:gd name="connsiteX31" fmla="*/ 4807207 w 6560325"/>
              <a:gd name="connsiteY31" fmla="*/ 404630 h 6743809"/>
              <a:gd name="connsiteX32" fmla="*/ 5473679 w 6560325"/>
              <a:gd name="connsiteY32" fmla="*/ 569 h 674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560325" h="6743809">
                <a:moveTo>
                  <a:pt x="5920572" y="2412158"/>
                </a:moveTo>
                <a:cubicBezTo>
                  <a:pt x="6007112" y="2415646"/>
                  <a:pt x="6094398" y="2436158"/>
                  <a:pt x="6177672" y="2475406"/>
                </a:cubicBezTo>
                <a:cubicBezTo>
                  <a:pt x="6510767" y="2632394"/>
                  <a:pt x="6653529" y="3029686"/>
                  <a:pt x="6496540" y="3362780"/>
                </a:cubicBezTo>
                <a:lnTo>
                  <a:pt x="5083395" y="6361155"/>
                </a:lnTo>
                <a:cubicBezTo>
                  <a:pt x="4926406" y="6694250"/>
                  <a:pt x="4529115" y="6837013"/>
                  <a:pt x="4196020" y="6680024"/>
                </a:cubicBezTo>
                <a:cubicBezTo>
                  <a:pt x="3862925" y="6523034"/>
                  <a:pt x="3720163" y="6125744"/>
                  <a:pt x="3877153" y="5792649"/>
                </a:cubicBezTo>
                <a:lnTo>
                  <a:pt x="5290297" y="2794274"/>
                </a:lnTo>
                <a:cubicBezTo>
                  <a:pt x="5408039" y="2544452"/>
                  <a:pt x="5660951" y="2401693"/>
                  <a:pt x="5920572" y="2412158"/>
                </a:cubicBezTo>
                <a:close/>
                <a:moveTo>
                  <a:pt x="3643677" y="589033"/>
                </a:moveTo>
                <a:cubicBezTo>
                  <a:pt x="3730217" y="592521"/>
                  <a:pt x="3817504" y="613033"/>
                  <a:pt x="3900777" y="652280"/>
                </a:cubicBezTo>
                <a:cubicBezTo>
                  <a:pt x="4233872" y="809269"/>
                  <a:pt x="4376634" y="1206561"/>
                  <a:pt x="4219645" y="1539656"/>
                </a:cubicBezTo>
                <a:lnTo>
                  <a:pt x="2276610" y="5662340"/>
                </a:lnTo>
                <a:cubicBezTo>
                  <a:pt x="2119621" y="5995435"/>
                  <a:pt x="1722330" y="6138197"/>
                  <a:pt x="1389235" y="5981209"/>
                </a:cubicBezTo>
                <a:cubicBezTo>
                  <a:pt x="1056140" y="5824220"/>
                  <a:pt x="913378" y="5426929"/>
                  <a:pt x="1070367" y="5093834"/>
                </a:cubicBezTo>
                <a:lnTo>
                  <a:pt x="3013403" y="971149"/>
                </a:lnTo>
                <a:cubicBezTo>
                  <a:pt x="3131144" y="721328"/>
                  <a:pt x="3384056" y="578569"/>
                  <a:pt x="3643677" y="589033"/>
                </a:cubicBezTo>
                <a:close/>
                <a:moveTo>
                  <a:pt x="2107206" y="589030"/>
                </a:moveTo>
                <a:cubicBezTo>
                  <a:pt x="2193747" y="592518"/>
                  <a:pt x="2281034" y="613031"/>
                  <a:pt x="2364306" y="652278"/>
                </a:cubicBezTo>
                <a:cubicBezTo>
                  <a:pt x="2697401" y="809266"/>
                  <a:pt x="2840163" y="1206558"/>
                  <a:pt x="2683174" y="1539653"/>
                </a:cubicBezTo>
                <a:lnTo>
                  <a:pt x="1270030" y="4538028"/>
                </a:lnTo>
                <a:cubicBezTo>
                  <a:pt x="1113041" y="4871123"/>
                  <a:pt x="715749" y="5013886"/>
                  <a:pt x="382654" y="4856897"/>
                </a:cubicBezTo>
                <a:cubicBezTo>
                  <a:pt x="49560" y="4699908"/>
                  <a:pt x="-93203" y="4302617"/>
                  <a:pt x="63786" y="3969521"/>
                </a:cubicBezTo>
                <a:lnTo>
                  <a:pt x="1476931" y="971147"/>
                </a:lnTo>
                <a:cubicBezTo>
                  <a:pt x="1594674" y="721325"/>
                  <a:pt x="1847585" y="578566"/>
                  <a:pt x="2107206" y="589030"/>
                </a:cubicBezTo>
                <a:close/>
                <a:moveTo>
                  <a:pt x="5473679" y="569"/>
                </a:moveTo>
                <a:cubicBezTo>
                  <a:pt x="5565188" y="4257"/>
                  <a:pt x="5657487" y="25948"/>
                  <a:pt x="5745543" y="67449"/>
                </a:cubicBezTo>
                <a:cubicBezTo>
                  <a:pt x="6097768" y="233454"/>
                  <a:pt x="6248729" y="653562"/>
                  <a:pt x="6082725" y="1005786"/>
                </a:cubicBezTo>
                <a:cubicBezTo>
                  <a:pt x="5246831" y="2779364"/>
                  <a:pt x="4410938" y="4552940"/>
                  <a:pt x="3575045" y="6326517"/>
                </a:cubicBezTo>
                <a:cubicBezTo>
                  <a:pt x="3409040" y="6678742"/>
                  <a:pt x="2988933" y="6829703"/>
                  <a:pt x="2636708" y="6663698"/>
                </a:cubicBezTo>
                <a:lnTo>
                  <a:pt x="2636709" y="6663697"/>
                </a:lnTo>
                <a:cubicBezTo>
                  <a:pt x="2284484" y="6497692"/>
                  <a:pt x="2133523" y="6077584"/>
                  <a:pt x="2299528" y="5725360"/>
                </a:cubicBezTo>
                <a:lnTo>
                  <a:pt x="4807207" y="404630"/>
                </a:lnTo>
                <a:cubicBezTo>
                  <a:pt x="4931710" y="140461"/>
                  <a:pt x="5199146" y="-10497"/>
                  <a:pt x="5473679" y="56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3C6121-7C42-4DA3-8E82-A9488E9A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028700" y="5727234"/>
            <a:ext cx="2057400" cy="273844"/>
          </a:xfrm>
        </p:spPr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58DBCB-3CCE-4E2A-9F63-86B01F15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3388" y="5867400"/>
            <a:ext cx="3086100" cy="2738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B3711D-F5FE-477B-96CE-8DCD74EE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91127" y="5453390"/>
            <a:ext cx="2057400" cy="273844"/>
          </a:xfrm>
        </p:spPr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280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83A24-D0C9-403B-B528-055F629A0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87272F-F29C-4258-B3FB-22059E7C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618B04-4178-41C6-9BCA-ED9A34CC3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EA1A93-EEDC-4E56-ACC4-6C922C55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85E4ED-D10D-41E9-B2BB-40E6B757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7C6BA9-8033-4A91-AE37-5DEA1563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424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Are W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349C1FF2-73F2-4A35-8834-4A97A7B35A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3C6121-7C42-4DA3-8E82-A9488E9A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58DBCB-3CCE-4E2A-9F63-86B01F15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B3711D-F5FE-477B-96CE-8DCD74EE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840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66F611-96C4-4DB4-9B1D-F6E09D1FA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41E652E-F280-4DA3-8825-49CC12FEA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7E2D8-D034-4495-B6B9-B883312A9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7B1F71-086C-4ECB-AEBD-5B995EB4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6703A9-2C9E-466D-80E8-E4246818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BF2182-DBE1-415A-91AE-15A2A064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49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Cen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E36E2EF4-BFE2-456C-9287-B89A3A2FF7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04068" y="773904"/>
            <a:ext cx="4686623" cy="3530915"/>
          </a:xfrm>
          <a:custGeom>
            <a:avLst/>
            <a:gdLst/>
            <a:ahLst/>
            <a:cxnLst/>
            <a:rect l="l" t="t" r="r" b="b"/>
            <a:pathLst>
              <a:path w="6248831" h="4707887">
                <a:moveTo>
                  <a:pt x="4324175" y="3730505"/>
                </a:moveTo>
                <a:cubicBezTo>
                  <a:pt x="4311938" y="3730541"/>
                  <a:pt x="4299509" y="3730989"/>
                  <a:pt x="4286888" y="3731847"/>
                </a:cubicBezTo>
                <a:cubicBezTo>
                  <a:pt x="4261647" y="3733563"/>
                  <a:pt x="4235858" y="3735828"/>
                  <a:pt x="4209520" y="3738641"/>
                </a:cubicBezTo>
                <a:cubicBezTo>
                  <a:pt x="4149819" y="3754618"/>
                  <a:pt x="4106742" y="3768063"/>
                  <a:pt x="4080290" y="3778974"/>
                </a:cubicBezTo>
                <a:cubicBezTo>
                  <a:pt x="4053838" y="3789886"/>
                  <a:pt x="4037516" y="3804110"/>
                  <a:pt x="4031325" y="3821646"/>
                </a:cubicBezTo>
                <a:cubicBezTo>
                  <a:pt x="4025134" y="3839183"/>
                  <a:pt x="4022581" y="3865877"/>
                  <a:pt x="4023662" y="3901729"/>
                </a:cubicBezTo>
                <a:lnTo>
                  <a:pt x="4028923" y="3938556"/>
                </a:lnTo>
                <a:cubicBezTo>
                  <a:pt x="4029799" y="3943049"/>
                  <a:pt x="4031114" y="3947653"/>
                  <a:pt x="4032868" y="3952366"/>
                </a:cubicBezTo>
                <a:cubicBezTo>
                  <a:pt x="4034621" y="3957079"/>
                  <a:pt x="4036813" y="3961244"/>
                  <a:pt x="4039443" y="3964861"/>
                </a:cubicBezTo>
                <a:cubicBezTo>
                  <a:pt x="4042986" y="3971948"/>
                  <a:pt x="4045543" y="3979693"/>
                  <a:pt x="4047114" y="3988096"/>
                </a:cubicBezTo>
                <a:cubicBezTo>
                  <a:pt x="4048685" y="3996499"/>
                  <a:pt x="4049050" y="4005121"/>
                  <a:pt x="4048210" y="4013963"/>
                </a:cubicBezTo>
                <a:cubicBezTo>
                  <a:pt x="4051968" y="4060786"/>
                  <a:pt x="4064725" y="4087964"/>
                  <a:pt x="4086483" y="4095497"/>
                </a:cubicBezTo>
                <a:cubicBezTo>
                  <a:pt x="4108240" y="4103030"/>
                  <a:pt x="4134860" y="4098906"/>
                  <a:pt x="4166344" y="4083125"/>
                </a:cubicBezTo>
                <a:cubicBezTo>
                  <a:pt x="4197827" y="4067344"/>
                  <a:pt x="4230036" y="4047894"/>
                  <a:pt x="4262971" y="4024773"/>
                </a:cubicBezTo>
                <a:cubicBezTo>
                  <a:pt x="4295906" y="4001653"/>
                  <a:pt x="4325430" y="3982851"/>
                  <a:pt x="4351544" y="3968368"/>
                </a:cubicBezTo>
                <a:lnTo>
                  <a:pt x="4384858" y="3943817"/>
                </a:lnTo>
                <a:cubicBezTo>
                  <a:pt x="4404949" y="3926865"/>
                  <a:pt x="4423944" y="3908159"/>
                  <a:pt x="4441843" y="3887700"/>
                </a:cubicBezTo>
                <a:cubicBezTo>
                  <a:pt x="4459742" y="3867241"/>
                  <a:pt x="4476983" y="3846782"/>
                  <a:pt x="4493568" y="3826323"/>
                </a:cubicBezTo>
                <a:cubicBezTo>
                  <a:pt x="4506788" y="3811198"/>
                  <a:pt x="4514091" y="3797607"/>
                  <a:pt x="4515478" y="3785551"/>
                </a:cubicBezTo>
                <a:cubicBezTo>
                  <a:pt x="4516865" y="3773494"/>
                  <a:pt x="4511899" y="3764288"/>
                  <a:pt x="4500581" y="3757931"/>
                </a:cubicBezTo>
                <a:cubicBezTo>
                  <a:pt x="4487613" y="3749820"/>
                  <a:pt x="4473659" y="3743244"/>
                  <a:pt x="4458719" y="3738203"/>
                </a:cubicBezTo>
                <a:cubicBezTo>
                  <a:pt x="4443779" y="3733162"/>
                  <a:pt x="4426756" y="3730969"/>
                  <a:pt x="4407652" y="3731626"/>
                </a:cubicBezTo>
                <a:cubicBezTo>
                  <a:pt x="4399762" y="3731736"/>
                  <a:pt x="4391871" y="3731955"/>
                  <a:pt x="4383981" y="3732284"/>
                </a:cubicBezTo>
                <a:cubicBezTo>
                  <a:pt x="4376092" y="3732612"/>
                  <a:pt x="4368201" y="3732393"/>
                  <a:pt x="4360311" y="3731626"/>
                </a:cubicBezTo>
                <a:cubicBezTo>
                  <a:pt x="4348457" y="3730841"/>
                  <a:pt x="4336412" y="3730468"/>
                  <a:pt x="4324175" y="3730505"/>
                </a:cubicBezTo>
                <a:close/>
                <a:moveTo>
                  <a:pt x="2859870" y="3572578"/>
                </a:moveTo>
                <a:cubicBezTo>
                  <a:pt x="2869137" y="3572358"/>
                  <a:pt x="2878184" y="3572796"/>
                  <a:pt x="2887013" y="3573892"/>
                </a:cubicBezTo>
                <a:cubicBezTo>
                  <a:pt x="2914742" y="3579150"/>
                  <a:pt x="2931091" y="3594923"/>
                  <a:pt x="2936061" y="3621212"/>
                </a:cubicBezTo>
                <a:cubicBezTo>
                  <a:pt x="2939383" y="3644945"/>
                  <a:pt x="2939311" y="3669774"/>
                  <a:pt x="2935841" y="3695698"/>
                </a:cubicBezTo>
                <a:cubicBezTo>
                  <a:pt x="2932373" y="3721621"/>
                  <a:pt x="2926604" y="3748203"/>
                  <a:pt x="2918535" y="3775441"/>
                </a:cubicBezTo>
                <a:cubicBezTo>
                  <a:pt x="2912610" y="3792134"/>
                  <a:pt x="2902665" y="3814442"/>
                  <a:pt x="2888700" y="3842364"/>
                </a:cubicBezTo>
                <a:cubicBezTo>
                  <a:pt x="2874733" y="3870287"/>
                  <a:pt x="2860767" y="3898307"/>
                  <a:pt x="2846802" y="3926424"/>
                </a:cubicBezTo>
                <a:cubicBezTo>
                  <a:pt x="2832836" y="3954541"/>
                  <a:pt x="2822891" y="3977239"/>
                  <a:pt x="2816967" y="3994516"/>
                </a:cubicBezTo>
                <a:cubicBezTo>
                  <a:pt x="2813647" y="4004192"/>
                  <a:pt x="2810218" y="4014196"/>
                  <a:pt x="2806680" y="4024529"/>
                </a:cubicBezTo>
                <a:cubicBezTo>
                  <a:pt x="2803140" y="4034862"/>
                  <a:pt x="2798398" y="4045305"/>
                  <a:pt x="2792452" y="4055857"/>
                </a:cubicBezTo>
                <a:cubicBezTo>
                  <a:pt x="2789351" y="4062867"/>
                  <a:pt x="2787673" y="4069878"/>
                  <a:pt x="2787417" y="4076888"/>
                </a:cubicBezTo>
                <a:cubicBezTo>
                  <a:pt x="2787161" y="4083899"/>
                  <a:pt x="2785921" y="4090909"/>
                  <a:pt x="2783696" y="4097919"/>
                </a:cubicBezTo>
                <a:cubicBezTo>
                  <a:pt x="2778589" y="4112853"/>
                  <a:pt x="2774357" y="4127677"/>
                  <a:pt x="2771000" y="4142392"/>
                </a:cubicBezTo>
                <a:cubicBezTo>
                  <a:pt x="2767644" y="4157106"/>
                  <a:pt x="2764288" y="4171492"/>
                  <a:pt x="2760931" y="4185549"/>
                </a:cubicBezTo>
                <a:cubicBezTo>
                  <a:pt x="2759873" y="4193363"/>
                  <a:pt x="2758049" y="4200958"/>
                  <a:pt x="2755460" y="4208333"/>
                </a:cubicBezTo>
                <a:cubicBezTo>
                  <a:pt x="2752869" y="4215708"/>
                  <a:pt x="2750608" y="4223303"/>
                  <a:pt x="2748673" y="4231117"/>
                </a:cubicBezTo>
                <a:cubicBezTo>
                  <a:pt x="2747725" y="4234659"/>
                  <a:pt x="2746996" y="4238091"/>
                  <a:pt x="2746485" y="4241413"/>
                </a:cubicBezTo>
                <a:cubicBezTo>
                  <a:pt x="2745974" y="4244736"/>
                  <a:pt x="2746120" y="4247730"/>
                  <a:pt x="2746922" y="4250396"/>
                </a:cubicBezTo>
                <a:cubicBezTo>
                  <a:pt x="2752467" y="4267630"/>
                  <a:pt x="2751884" y="4285740"/>
                  <a:pt x="2745171" y="4304726"/>
                </a:cubicBezTo>
                <a:cubicBezTo>
                  <a:pt x="2740902" y="4316446"/>
                  <a:pt x="2736307" y="4330686"/>
                  <a:pt x="2731381" y="4347446"/>
                </a:cubicBezTo>
                <a:cubicBezTo>
                  <a:pt x="2726456" y="4364205"/>
                  <a:pt x="2725799" y="4376254"/>
                  <a:pt x="2729411" y="4383593"/>
                </a:cubicBezTo>
                <a:cubicBezTo>
                  <a:pt x="2731454" y="4387098"/>
                  <a:pt x="2732621" y="4390603"/>
                  <a:pt x="2732913" y="4394109"/>
                </a:cubicBezTo>
                <a:lnTo>
                  <a:pt x="2743420" y="4418645"/>
                </a:lnTo>
                <a:cubicBezTo>
                  <a:pt x="2762792" y="4405939"/>
                  <a:pt x="2779209" y="4391480"/>
                  <a:pt x="2792670" y="4375268"/>
                </a:cubicBezTo>
                <a:cubicBezTo>
                  <a:pt x="2806132" y="4359057"/>
                  <a:pt x="2821236" y="4343721"/>
                  <a:pt x="2837981" y="4329262"/>
                </a:cubicBezTo>
                <a:cubicBezTo>
                  <a:pt x="2837908" y="4337149"/>
                  <a:pt x="2838491" y="4344160"/>
                  <a:pt x="2839732" y="4350294"/>
                </a:cubicBezTo>
                <a:cubicBezTo>
                  <a:pt x="2840972" y="4356428"/>
                  <a:pt x="2843307" y="4361685"/>
                  <a:pt x="2846736" y="4366067"/>
                </a:cubicBezTo>
                <a:cubicBezTo>
                  <a:pt x="2848378" y="4367126"/>
                  <a:pt x="2849035" y="4368951"/>
                  <a:pt x="2848706" y="4371544"/>
                </a:cubicBezTo>
                <a:cubicBezTo>
                  <a:pt x="2848378" y="4374136"/>
                  <a:pt x="2847721" y="4376400"/>
                  <a:pt x="2846736" y="4378335"/>
                </a:cubicBezTo>
                <a:cubicBezTo>
                  <a:pt x="2837689" y="4394109"/>
                  <a:pt x="2827766" y="4409882"/>
                  <a:pt x="2816967" y="4425655"/>
                </a:cubicBezTo>
                <a:cubicBezTo>
                  <a:pt x="2809963" y="4435185"/>
                  <a:pt x="2802958" y="4444605"/>
                  <a:pt x="2795954" y="4453916"/>
                </a:cubicBezTo>
                <a:cubicBezTo>
                  <a:pt x="2788949" y="4463227"/>
                  <a:pt x="2781945" y="4473085"/>
                  <a:pt x="2774940" y="4483491"/>
                </a:cubicBezTo>
                <a:cubicBezTo>
                  <a:pt x="2764434" y="4497512"/>
                  <a:pt x="2752176" y="4508028"/>
                  <a:pt x="2738167" y="4515038"/>
                </a:cubicBezTo>
                <a:cubicBezTo>
                  <a:pt x="2725034" y="4522122"/>
                  <a:pt x="2711900" y="4528986"/>
                  <a:pt x="2698766" y="4535631"/>
                </a:cubicBezTo>
                <a:cubicBezTo>
                  <a:pt x="2685633" y="4542276"/>
                  <a:pt x="2672500" y="4548264"/>
                  <a:pt x="2659366" y="4553595"/>
                </a:cubicBezTo>
                <a:cubicBezTo>
                  <a:pt x="2629190" y="4564768"/>
                  <a:pt x="2600986" y="4567835"/>
                  <a:pt x="2574755" y="4562796"/>
                </a:cubicBezTo>
                <a:cubicBezTo>
                  <a:pt x="2548523" y="4557758"/>
                  <a:pt x="2531718" y="4540670"/>
                  <a:pt x="2524337" y="4511533"/>
                </a:cubicBezTo>
                <a:cubicBezTo>
                  <a:pt x="2520866" y="4496526"/>
                  <a:pt x="2517724" y="4480972"/>
                  <a:pt x="2514912" y="4464870"/>
                </a:cubicBezTo>
                <a:cubicBezTo>
                  <a:pt x="2512099" y="4448768"/>
                  <a:pt x="2509394" y="4432775"/>
                  <a:pt x="2506800" y="4416893"/>
                </a:cubicBezTo>
                <a:cubicBezTo>
                  <a:pt x="2506838" y="4413351"/>
                  <a:pt x="2507202" y="4409480"/>
                  <a:pt x="2507897" y="4405282"/>
                </a:cubicBezTo>
                <a:cubicBezTo>
                  <a:pt x="2508591" y="4401083"/>
                  <a:pt x="2509394" y="4396774"/>
                  <a:pt x="2510308" y="4392356"/>
                </a:cubicBezTo>
                <a:cubicBezTo>
                  <a:pt x="2513231" y="4379613"/>
                  <a:pt x="2517908" y="4363475"/>
                  <a:pt x="2524337" y="4343941"/>
                </a:cubicBezTo>
                <a:cubicBezTo>
                  <a:pt x="2530768" y="4324406"/>
                  <a:pt x="2531937" y="4309582"/>
                  <a:pt x="2527844" y="4299468"/>
                </a:cubicBezTo>
                <a:cubicBezTo>
                  <a:pt x="2525141" y="4294101"/>
                  <a:pt x="2523973" y="4287310"/>
                  <a:pt x="2524337" y="4279095"/>
                </a:cubicBezTo>
                <a:cubicBezTo>
                  <a:pt x="2524703" y="4270879"/>
                  <a:pt x="2527041" y="4261897"/>
                  <a:pt x="2531352" y="4252148"/>
                </a:cubicBezTo>
                <a:cubicBezTo>
                  <a:pt x="2533982" y="4245941"/>
                  <a:pt x="2536175" y="4239515"/>
                  <a:pt x="2537929" y="4232870"/>
                </a:cubicBezTo>
                <a:cubicBezTo>
                  <a:pt x="2539682" y="4226224"/>
                  <a:pt x="2540998" y="4219798"/>
                  <a:pt x="2541874" y="4213591"/>
                </a:cubicBezTo>
                <a:cubicBezTo>
                  <a:pt x="2542495" y="4211071"/>
                  <a:pt x="2541692" y="4208662"/>
                  <a:pt x="2539462" y="4206361"/>
                </a:cubicBezTo>
                <a:cubicBezTo>
                  <a:pt x="2537235" y="4204061"/>
                  <a:pt x="2535115" y="4201213"/>
                  <a:pt x="2533106" y="4197818"/>
                </a:cubicBezTo>
                <a:cubicBezTo>
                  <a:pt x="2542678" y="4186389"/>
                  <a:pt x="2548523" y="4174632"/>
                  <a:pt x="2550642" y="4162546"/>
                </a:cubicBezTo>
                <a:cubicBezTo>
                  <a:pt x="2552762" y="4150461"/>
                  <a:pt x="2556853" y="4138266"/>
                  <a:pt x="2562918" y="4125961"/>
                </a:cubicBezTo>
                <a:cubicBezTo>
                  <a:pt x="2569019" y="4113109"/>
                  <a:pt x="2572161" y="4101133"/>
                  <a:pt x="2572344" y="4090033"/>
                </a:cubicBezTo>
                <a:cubicBezTo>
                  <a:pt x="2572527" y="4078933"/>
                  <a:pt x="2575231" y="4066957"/>
                  <a:pt x="2580455" y="4054104"/>
                </a:cubicBezTo>
                <a:cubicBezTo>
                  <a:pt x="2579615" y="4054944"/>
                  <a:pt x="2578665" y="4055455"/>
                  <a:pt x="2577605" y="4055638"/>
                </a:cubicBezTo>
                <a:cubicBezTo>
                  <a:pt x="2576546" y="4055820"/>
                  <a:pt x="2575158" y="4055893"/>
                  <a:pt x="2573440" y="4055857"/>
                </a:cubicBezTo>
                <a:cubicBezTo>
                  <a:pt x="2569896" y="4068198"/>
                  <a:pt x="2566024" y="4080758"/>
                  <a:pt x="2561822" y="4093538"/>
                </a:cubicBezTo>
                <a:cubicBezTo>
                  <a:pt x="2557621" y="4106317"/>
                  <a:pt x="2553310" y="4118878"/>
                  <a:pt x="2548889" y="4131219"/>
                </a:cubicBezTo>
                <a:lnTo>
                  <a:pt x="2545381" y="4131219"/>
                </a:lnTo>
                <a:cubicBezTo>
                  <a:pt x="2551483" y="4112780"/>
                  <a:pt x="2557255" y="4094013"/>
                  <a:pt x="2562699" y="4074916"/>
                </a:cubicBezTo>
                <a:cubicBezTo>
                  <a:pt x="2568143" y="4055820"/>
                  <a:pt x="2573477" y="4036615"/>
                  <a:pt x="2578701" y="4017300"/>
                </a:cubicBezTo>
                <a:cubicBezTo>
                  <a:pt x="2585086" y="3987819"/>
                  <a:pt x="2597055" y="3951556"/>
                  <a:pt x="2614604" y="3908509"/>
                </a:cubicBezTo>
                <a:cubicBezTo>
                  <a:pt x="2632154" y="3865462"/>
                  <a:pt x="2645030" y="3827770"/>
                  <a:pt x="2653235" y="3795433"/>
                </a:cubicBezTo>
                <a:cubicBezTo>
                  <a:pt x="2661439" y="3763097"/>
                  <a:pt x="2654715" y="3748254"/>
                  <a:pt x="2633065" y="3750904"/>
                </a:cubicBezTo>
                <a:lnTo>
                  <a:pt x="2487510" y="3959464"/>
                </a:lnTo>
                <a:cubicBezTo>
                  <a:pt x="2483163" y="3965708"/>
                  <a:pt x="2478267" y="3972061"/>
                  <a:pt x="2472823" y="3978523"/>
                </a:cubicBezTo>
                <a:cubicBezTo>
                  <a:pt x="2467380" y="3984986"/>
                  <a:pt x="2461168" y="3990901"/>
                  <a:pt x="2454191" y="3996269"/>
                </a:cubicBezTo>
                <a:cubicBezTo>
                  <a:pt x="2442829" y="4006748"/>
                  <a:pt x="2432671" y="4017775"/>
                  <a:pt x="2423721" y="4029349"/>
                </a:cubicBezTo>
                <a:cubicBezTo>
                  <a:pt x="2414770" y="4040923"/>
                  <a:pt x="2406805" y="4053264"/>
                  <a:pt x="2399827" y="4066372"/>
                </a:cubicBezTo>
                <a:cubicBezTo>
                  <a:pt x="2393652" y="4078677"/>
                  <a:pt x="2386273" y="4090872"/>
                  <a:pt x="2377687" y="4102958"/>
                </a:cubicBezTo>
                <a:cubicBezTo>
                  <a:pt x="2369101" y="4115044"/>
                  <a:pt x="2359529" y="4126801"/>
                  <a:pt x="2348971" y="4138229"/>
                </a:cubicBezTo>
                <a:cubicBezTo>
                  <a:pt x="2338521" y="4149621"/>
                  <a:pt x="2329168" y="4161451"/>
                  <a:pt x="2320912" y="4173719"/>
                </a:cubicBezTo>
                <a:cubicBezTo>
                  <a:pt x="2312655" y="4185987"/>
                  <a:pt x="2305055" y="4198694"/>
                  <a:pt x="2298114" y="4211838"/>
                </a:cubicBezTo>
                <a:cubicBezTo>
                  <a:pt x="2289393" y="4230241"/>
                  <a:pt x="2279249" y="4248205"/>
                  <a:pt x="2267684" y="4265731"/>
                </a:cubicBezTo>
                <a:cubicBezTo>
                  <a:pt x="2256117" y="4283257"/>
                  <a:pt x="2242909" y="4300344"/>
                  <a:pt x="2228059" y="4316995"/>
                </a:cubicBezTo>
                <a:cubicBezTo>
                  <a:pt x="2218537" y="4327583"/>
                  <a:pt x="2210438" y="4338829"/>
                  <a:pt x="2203761" y="4350732"/>
                </a:cubicBezTo>
                <a:cubicBezTo>
                  <a:pt x="2197083" y="4362635"/>
                  <a:pt x="2191173" y="4374757"/>
                  <a:pt x="2186028" y="4387098"/>
                </a:cubicBezTo>
                <a:cubicBezTo>
                  <a:pt x="2180008" y="4401119"/>
                  <a:pt x="2174097" y="4415140"/>
                  <a:pt x="2168296" y="4429160"/>
                </a:cubicBezTo>
                <a:cubicBezTo>
                  <a:pt x="2162495" y="4443182"/>
                  <a:pt x="2156146" y="4457202"/>
                  <a:pt x="2149250" y="4471223"/>
                </a:cubicBezTo>
                <a:cubicBezTo>
                  <a:pt x="2141479" y="4486157"/>
                  <a:pt x="2135131" y="4500981"/>
                  <a:pt x="2130205" y="4515695"/>
                </a:cubicBezTo>
                <a:cubicBezTo>
                  <a:pt x="2125280" y="4530410"/>
                  <a:pt x="2121120" y="4544796"/>
                  <a:pt x="2117726" y="4558853"/>
                </a:cubicBezTo>
                <a:cubicBezTo>
                  <a:pt x="2115355" y="4570245"/>
                  <a:pt x="2111779" y="4581199"/>
                  <a:pt x="2107000" y="4591714"/>
                </a:cubicBezTo>
                <a:cubicBezTo>
                  <a:pt x="2102220" y="4602230"/>
                  <a:pt x="2094704" y="4612307"/>
                  <a:pt x="2084452" y="4621947"/>
                </a:cubicBezTo>
                <a:cubicBezTo>
                  <a:pt x="2082627" y="4624685"/>
                  <a:pt x="2080584" y="4627095"/>
                  <a:pt x="2078322" y="4629176"/>
                </a:cubicBezTo>
                <a:cubicBezTo>
                  <a:pt x="2076060" y="4631257"/>
                  <a:pt x="2074016" y="4632353"/>
                  <a:pt x="2072192" y="4632463"/>
                </a:cubicBezTo>
                <a:cubicBezTo>
                  <a:pt x="2064457" y="4633631"/>
                  <a:pt x="2057598" y="4636552"/>
                  <a:pt x="2051614" y="4641225"/>
                </a:cubicBezTo>
                <a:cubicBezTo>
                  <a:pt x="2045631" y="4645899"/>
                  <a:pt x="2039647" y="4650573"/>
                  <a:pt x="2033664" y="4655246"/>
                </a:cubicBezTo>
                <a:cubicBezTo>
                  <a:pt x="2010897" y="4669559"/>
                  <a:pt x="1988122" y="4679491"/>
                  <a:pt x="1965339" y="4685040"/>
                </a:cubicBezTo>
                <a:cubicBezTo>
                  <a:pt x="1952159" y="4686866"/>
                  <a:pt x="1939525" y="4688034"/>
                  <a:pt x="1927439" y="4688546"/>
                </a:cubicBezTo>
                <a:cubicBezTo>
                  <a:pt x="1915353" y="4689057"/>
                  <a:pt x="1904034" y="4688473"/>
                  <a:pt x="1893483" y="4686793"/>
                </a:cubicBezTo>
                <a:cubicBezTo>
                  <a:pt x="1888553" y="4685333"/>
                  <a:pt x="1883515" y="4680805"/>
                  <a:pt x="1878366" y="4673210"/>
                </a:cubicBezTo>
                <a:cubicBezTo>
                  <a:pt x="1873219" y="4665616"/>
                  <a:pt x="1871247" y="4658459"/>
                  <a:pt x="1872451" y="4651741"/>
                </a:cubicBezTo>
                <a:cubicBezTo>
                  <a:pt x="1877454" y="4628081"/>
                  <a:pt x="1880594" y="4604859"/>
                  <a:pt x="1881872" y="4582075"/>
                </a:cubicBezTo>
                <a:cubicBezTo>
                  <a:pt x="1883150" y="4559291"/>
                  <a:pt x="1884099" y="4536946"/>
                  <a:pt x="1884719" y="4515038"/>
                </a:cubicBezTo>
                <a:cubicBezTo>
                  <a:pt x="1887641" y="4456326"/>
                  <a:pt x="1896695" y="4396737"/>
                  <a:pt x="1911885" y="4336273"/>
                </a:cubicBezTo>
                <a:cubicBezTo>
                  <a:pt x="1927074" y="4275808"/>
                  <a:pt x="1946644" y="4214467"/>
                  <a:pt x="1970597" y="4152250"/>
                </a:cubicBezTo>
                <a:lnTo>
                  <a:pt x="2040668" y="3973485"/>
                </a:lnTo>
                <a:cubicBezTo>
                  <a:pt x="2044463" y="3961217"/>
                  <a:pt x="2047382" y="3948948"/>
                  <a:pt x="2049425" y="3936680"/>
                </a:cubicBezTo>
                <a:cubicBezTo>
                  <a:pt x="2036765" y="3954316"/>
                  <a:pt x="2026622" y="3972061"/>
                  <a:pt x="2018996" y="3989915"/>
                </a:cubicBezTo>
                <a:cubicBezTo>
                  <a:pt x="2011371" y="4007770"/>
                  <a:pt x="2003416" y="4025077"/>
                  <a:pt x="1995133" y="4041836"/>
                </a:cubicBezTo>
                <a:cubicBezTo>
                  <a:pt x="1995864" y="4040047"/>
                  <a:pt x="1996155" y="4037929"/>
                  <a:pt x="1996010" y="4035483"/>
                </a:cubicBezTo>
                <a:cubicBezTo>
                  <a:pt x="1995864" y="4033037"/>
                  <a:pt x="1996155" y="4030481"/>
                  <a:pt x="1996886" y="4027815"/>
                </a:cubicBezTo>
                <a:lnTo>
                  <a:pt x="2082701" y="3791214"/>
                </a:lnTo>
                <a:cubicBezTo>
                  <a:pt x="2091749" y="3764925"/>
                  <a:pt x="2101673" y="3738636"/>
                  <a:pt x="2112473" y="3712347"/>
                </a:cubicBezTo>
                <a:cubicBezTo>
                  <a:pt x="2115793" y="3703694"/>
                  <a:pt x="2119660" y="3697779"/>
                  <a:pt x="2124075" y="3694602"/>
                </a:cubicBezTo>
                <a:cubicBezTo>
                  <a:pt x="2128490" y="3691426"/>
                  <a:pt x="2134546" y="3690330"/>
                  <a:pt x="2142245" y="3691316"/>
                </a:cubicBezTo>
                <a:cubicBezTo>
                  <a:pt x="2155563" y="3693434"/>
                  <a:pt x="2169647" y="3693580"/>
                  <a:pt x="2184496" y="3691754"/>
                </a:cubicBezTo>
                <a:cubicBezTo>
                  <a:pt x="2199345" y="3689929"/>
                  <a:pt x="2213867" y="3689198"/>
                  <a:pt x="2228059" y="3689563"/>
                </a:cubicBezTo>
                <a:cubicBezTo>
                  <a:pt x="2252141" y="3690951"/>
                  <a:pt x="2274038" y="3695624"/>
                  <a:pt x="2293752" y="3703584"/>
                </a:cubicBezTo>
                <a:cubicBezTo>
                  <a:pt x="2313466" y="3711544"/>
                  <a:pt x="2328365" y="3724981"/>
                  <a:pt x="2338449" y="3743894"/>
                </a:cubicBezTo>
                <a:cubicBezTo>
                  <a:pt x="2342760" y="3750978"/>
                  <a:pt x="2346413" y="3758718"/>
                  <a:pt x="2349409" y="3767116"/>
                </a:cubicBezTo>
                <a:cubicBezTo>
                  <a:pt x="2352405" y="3775514"/>
                  <a:pt x="2355182" y="3784131"/>
                  <a:pt x="2357739" y="3792967"/>
                </a:cubicBezTo>
                <a:cubicBezTo>
                  <a:pt x="2358762" y="3795705"/>
                  <a:pt x="2359346" y="3798991"/>
                  <a:pt x="2359493" y="3802825"/>
                </a:cubicBezTo>
                <a:cubicBezTo>
                  <a:pt x="2359638" y="3806659"/>
                  <a:pt x="2358469" y="3810383"/>
                  <a:pt x="2355986" y="3813998"/>
                </a:cubicBezTo>
                <a:cubicBezTo>
                  <a:pt x="2346888" y="3830538"/>
                  <a:pt x="2340969" y="3846531"/>
                  <a:pt x="2338229" y="3861976"/>
                </a:cubicBezTo>
                <a:cubicBezTo>
                  <a:pt x="2335489" y="3877420"/>
                  <a:pt x="2332639" y="3892975"/>
                  <a:pt x="2329680" y="3908638"/>
                </a:cubicBezTo>
                <a:cubicBezTo>
                  <a:pt x="2311342" y="3980020"/>
                  <a:pt x="2300679" y="4027414"/>
                  <a:pt x="2297691" y="4050818"/>
                </a:cubicBezTo>
                <a:cubicBezTo>
                  <a:pt x="2294702" y="4074223"/>
                  <a:pt x="2314719" y="4060713"/>
                  <a:pt x="2357739" y="4010289"/>
                </a:cubicBezTo>
                <a:cubicBezTo>
                  <a:pt x="2375129" y="3984804"/>
                  <a:pt x="2392520" y="3959099"/>
                  <a:pt x="2409911" y="3933175"/>
                </a:cubicBezTo>
                <a:cubicBezTo>
                  <a:pt x="2427301" y="3907251"/>
                  <a:pt x="2445568" y="3881546"/>
                  <a:pt x="2464712" y="3856061"/>
                </a:cubicBezTo>
                <a:cubicBezTo>
                  <a:pt x="2481092" y="3834640"/>
                  <a:pt x="2502308" y="3808351"/>
                  <a:pt x="2528362" y="3777194"/>
                </a:cubicBezTo>
                <a:cubicBezTo>
                  <a:pt x="2554417" y="3746036"/>
                  <a:pt x="2581735" y="3715853"/>
                  <a:pt x="2610318" y="3686643"/>
                </a:cubicBezTo>
                <a:cubicBezTo>
                  <a:pt x="2638901" y="3657433"/>
                  <a:pt x="2665173" y="3635038"/>
                  <a:pt x="2689135" y="3619460"/>
                </a:cubicBezTo>
                <a:lnTo>
                  <a:pt x="2708397" y="3605439"/>
                </a:lnTo>
                <a:cubicBezTo>
                  <a:pt x="2714563" y="3600071"/>
                  <a:pt x="2721057" y="3595909"/>
                  <a:pt x="2727878" y="3592951"/>
                </a:cubicBezTo>
                <a:cubicBezTo>
                  <a:pt x="2734701" y="3589994"/>
                  <a:pt x="2741632" y="3588899"/>
                  <a:pt x="2748673" y="3589665"/>
                </a:cubicBezTo>
                <a:cubicBezTo>
                  <a:pt x="2752321" y="3589556"/>
                  <a:pt x="2756407" y="3588899"/>
                  <a:pt x="2760931" y="3587693"/>
                </a:cubicBezTo>
                <a:cubicBezTo>
                  <a:pt x="2765455" y="3586489"/>
                  <a:pt x="2769541" y="3585393"/>
                  <a:pt x="2773189" y="3584408"/>
                </a:cubicBezTo>
                <a:cubicBezTo>
                  <a:pt x="2792598" y="3581340"/>
                  <a:pt x="2812006" y="3578273"/>
                  <a:pt x="2831414" y="3575206"/>
                </a:cubicBezTo>
                <a:cubicBezTo>
                  <a:pt x="2841118" y="3573673"/>
                  <a:pt x="2850603" y="3572796"/>
                  <a:pt x="2859870" y="3572578"/>
                </a:cubicBezTo>
                <a:close/>
                <a:moveTo>
                  <a:pt x="5197113" y="3565813"/>
                </a:moveTo>
                <a:cubicBezTo>
                  <a:pt x="5217669" y="3565704"/>
                  <a:pt x="5238253" y="3566717"/>
                  <a:pt x="5258864" y="3568853"/>
                </a:cubicBezTo>
                <a:cubicBezTo>
                  <a:pt x="5269417" y="3569839"/>
                  <a:pt x="5279860" y="3571809"/>
                  <a:pt x="5290192" y="3574764"/>
                </a:cubicBezTo>
                <a:cubicBezTo>
                  <a:pt x="5300525" y="3577719"/>
                  <a:pt x="5310530" y="3581003"/>
                  <a:pt x="5320205" y="3584614"/>
                </a:cubicBezTo>
                <a:cubicBezTo>
                  <a:pt x="5329772" y="3590013"/>
                  <a:pt x="5337367" y="3597601"/>
                  <a:pt x="5342990" y="3607377"/>
                </a:cubicBezTo>
                <a:cubicBezTo>
                  <a:pt x="5348612" y="3617154"/>
                  <a:pt x="5352701" y="3628244"/>
                  <a:pt x="5355258" y="3640647"/>
                </a:cubicBezTo>
                <a:lnTo>
                  <a:pt x="5371031" y="3707186"/>
                </a:lnTo>
                <a:cubicBezTo>
                  <a:pt x="5371943" y="3712329"/>
                  <a:pt x="5373185" y="3717363"/>
                  <a:pt x="5374755" y="3722288"/>
                </a:cubicBezTo>
                <a:cubicBezTo>
                  <a:pt x="5376325" y="3727213"/>
                  <a:pt x="5378005" y="3732685"/>
                  <a:pt x="5379794" y="3738704"/>
                </a:cubicBezTo>
                <a:cubicBezTo>
                  <a:pt x="5383007" y="3761467"/>
                  <a:pt x="5376581" y="3780729"/>
                  <a:pt x="5360516" y="3796488"/>
                </a:cubicBezTo>
                <a:cubicBezTo>
                  <a:pt x="5347371" y="3810575"/>
                  <a:pt x="5333350" y="3820502"/>
                  <a:pt x="5318453" y="3826271"/>
                </a:cubicBezTo>
                <a:cubicBezTo>
                  <a:pt x="5303556" y="3832039"/>
                  <a:pt x="5287782" y="3833207"/>
                  <a:pt x="5271133" y="3829774"/>
                </a:cubicBezTo>
                <a:cubicBezTo>
                  <a:pt x="5259777" y="3827181"/>
                  <a:pt x="5248751" y="3825355"/>
                  <a:pt x="5238052" y="3824295"/>
                </a:cubicBezTo>
                <a:cubicBezTo>
                  <a:pt x="5227354" y="3823236"/>
                  <a:pt x="5216766" y="3822725"/>
                  <a:pt x="5206287" y="3822761"/>
                </a:cubicBezTo>
                <a:cubicBezTo>
                  <a:pt x="5200469" y="3814101"/>
                  <a:pt x="5181191" y="3812022"/>
                  <a:pt x="5148455" y="3816525"/>
                </a:cubicBezTo>
                <a:cubicBezTo>
                  <a:pt x="5115720" y="3821027"/>
                  <a:pt x="5079199" y="3829434"/>
                  <a:pt x="5038892" y="3841745"/>
                </a:cubicBezTo>
                <a:cubicBezTo>
                  <a:pt x="4998585" y="3854055"/>
                  <a:pt x="4964166" y="3867592"/>
                  <a:pt x="4935635" y="3882355"/>
                </a:cubicBezTo>
                <a:cubicBezTo>
                  <a:pt x="4907104" y="3897119"/>
                  <a:pt x="4894134" y="3910430"/>
                  <a:pt x="4896725" y="3922291"/>
                </a:cubicBezTo>
                <a:cubicBezTo>
                  <a:pt x="4899317" y="3934151"/>
                  <a:pt x="4927142" y="3941883"/>
                  <a:pt x="4980201" y="3945484"/>
                </a:cubicBezTo>
                <a:cubicBezTo>
                  <a:pt x="5000392" y="3948187"/>
                  <a:pt x="5020913" y="3949794"/>
                  <a:pt x="5041761" y="3950306"/>
                </a:cubicBezTo>
                <a:cubicBezTo>
                  <a:pt x="5062610" y="3950817"/>
                  <a:pt x="5083568" y="3949794"/>
                  <a:pt x="5104636" y="3947238"/>
                </a:cubicBezTo>
                <a:cubicBezTo>
                  <a:pt x="5115188" y="3944681"/>
                  <a:pt x="5126069" y="3943658"/>
                  <a:pt x="5137278" y="3944170"/>
                </a:cubicBezTo>
                <a:cubicBezTo>
                  <a:pt x="5148487" y="3944681"/>
                  <a:pt x="5159807" y="3946288"/>
                  <a:pt x="5171235" y="3948991"/>
                </a:cubicBezTo>
                <a:cubicBezTo>
                  <a:pt x="5176419" y="3950598"/>
                  <a:pt x="5180509" y="3953082"/>
                  <a:pt x="5183503" y="3956442"/>
                </a:cubicBezTo>
                <a:cubicBezTo>
                  <a:pt x="5186497" y="3959802"/>
                  <a:pt x="5188834" y="3964916"/>
                  <a:pt x="5190513" y="3971782"/>
                </a:cubicBezTo>
                <a:lnTo>
                  <a:pt x="5190513" y="3975289"/>
                </a:lnTo>
                <a:cubicBezTo>
                  <a:pt x="5181860" y="3979672"/>
                  <a:pt x="5174192" y="3984931"/>
                  <a:pt x="5167511" y="3991067"/>
                </a:cubicBezTo>
                <a:cubicBezTo>
                  <a:pt x="5160829" y="3997204"/>
                  <a:pt x="5154475" y="4004216"/>
                  <a:pt x="5148451" y="4012106"/>
                </a:cubicBezTo>
                <a:cubicBezTo>
                  <a:pt x="5143120" y="4018205"/>
                  <a:pt x="5137132" y="4023538"/>
                  <a:pt x="5130487" y="4028104"/>
                </a:cubicBezTo>
                <a:cubicBezTo>
                  <a:pt x="5123841" y="4032669"/>
                  <a:pt x="5116977" y="4036687"/>
                  <a:pt x="5109894" y="4040157"/>
                </a:cubicBezTo>
                <a:cubicBezTo>
                  <a:pt x="5076151" y="4055762"/>
                  <a:pt x="5032249" y="4081822"/>
                  <a:pt x="4978189" y="4118336"/>
                </a:cubicBezTo>
                <a:cubicBezTo>
                  <a:pt x="4924129" y="4154850"/>
                  <a:pt x="4873087" y="4195844"/>
                  <a:pt x="4825064" y="4241319"/>
                </a:cubicBezTo>
                <a:cubicBezTo>
                  <a:pt x="4777040" y="4286794"/>
                  <a:pt x="4745212" y="4330775"/>
                  <a:pt x="4729579" y="4373263"/>
                </a:cubicBezTo>
                <a:cubicBezTo>
                  <a:pt x="4726810" y="4383197"/>
                  <a:pt x="4726228" y="4396200"/>
                  <a:pt x="4727833" y="4412271"/>
                </a:cubicBezTo>
                <a:cubicBezTo>
                  <a:pt x="4729440" y="4428342"/>
                  <a:pt x="4734111" y="4440468"/>
                  <a:pt x="4741848" y="4448649"/>
                </a:cubicBezTo>
                <a:cubicBezTo>
                  <a:pt x="4749807" y="4455516"/>
                  <a:pt x="4758425" y="4460629"/>
                  <a:pt x="4767698" y="4463990"/>
                </a:cubicBezTo>
                <a:cubicBezTo>
                  <a:pt x="4776973" y="4467350"/>
                  <a:pt x="4786466" y="4469834"/>
                  <a:pt x="4796178" y="4471441"/>
                </a:cubicBezTo>
                <a:cubicBezTo>
                  <a:pt x="4815384" y="4473995"/>
                  <a:pt x="4834371" y="4475456"/>
                  <a:pt x="4853138" y="4475821"/>
                </a:cubicBezTo>
                <a:cubicBezTo>
                  <a:pt x="4871905" y="4476186"/>
                  <a:pt x="4890892" y="4475895"/>
                  <a:pt x="4910097" y="4474947"/>
                </a:cubicBezTo>
                <a:cubicBezTo>
                  <a:pt x="4934780" y="4471624"/>
                  <a:pt x="4959901" y="4468628"/>
                  <a:pt x="4985459" y="4465962"/>
                </a:cubicBezTo>
                <a:cubicBezTo>
                  <a:pt x="5011018" y="4463296"/>
                  <a:pt x="5036138" y="4459863"/>
                  <a:pt x="5060821" y="4455662"/>
                </a:cubicBezTo>
                <a:lnTo>
                  <a:pt x="5165977" y="4445143"/>
                </a:lnTo>
                <a:cubicBezTo>
                  <a:pt x="5181020" y="4442514"/>
                  <a:pt x="5196064" y="4438569"/>
                  <a:pt x="5211106" y="4433309"/>
                </a:cubicBezTo>
                <a:cubicBezTo>
                  <a:pt x="5226150" y="4428049"/>
                  <a:pt x="5240317" y="4421475"/>
                  <a:pt x="5253607" y="4413586"/>
                </a:cubicBezTo>
                <a:cubicBezTo>
                  <a:pt x="5260325" y="4408253"/>
                  <a:pt x="5265291" y="4405769"/>
                  <a:pt x="5268504" y="4406135"/>
                </a:cubicBezTo>
                <a:cubicBezTo>
                  <a:pt x="5271717" y="4406500"/>
                  <a:pt x="5274930" y="4410152"/>
                  <a:pt x="5278143" y="4417092"/>
                </a:cubicBezTo>
                <a:cubicBezTo>
                  <a:pt x="5284351" y="4424945"/>
                  <a:pt x="5289900" y="4433784"/>
                  <a:pt x="5294793" y="4443608"/>
                </a:cubicBezTo>
                <a:cubicBezTo>
                  <a:pt x="5299686" y="4453433"/>
                  <a:pt x="5303483" y="4464463"/>
                  <a:pt x="5306185" y="4476696"/>
                </a:cubicBezTo>
                <a:cubicBezTo>
                  <a:pt x="5297714" y="4478446"/>
                  <a:pt x="5290119" y="4481946"/>
                  <a:pt x="5283401" y="4487195"/>
                </a:cubicBezTo>
                <a:cubicBezTo>
                  <a:pt x="5275624" y="4496016"/>
                  <a:pt x="5267518" y="4504181"/>
                  <a:pt x="5259084" y="4511690"/>
                </a:cubicBezTo>
                <a:cubicBezTo>
                  <a:pt x="5250649" y="4519199"/>
                  <a:pt x="5241229" y="4525615"/>
                  <a:pt x="5230823" y="4530937"/>
                </a:cubicBezTo>
                <a:cubicBezTo>
                  <a:pt x="5214867" y="4539940"/>
                  <a:pt x="5198144" y="4548616"/>
                  <a:pt x="5180655" y="4556963"/>
                </a:cubicBezTo>
                <a:cubicBezTo>
                  <a:pt x="5163165" y="4565311"/>
                  <a:pt x="5146004" y="4571799"/>
                  <a:pt x="5129172" y="4576429"/>
                </a:cubicBezTo>
                <a:cubicBezTo>
                  <a:pt x="5119606" y="4578945"/>
                  <a:pt x="5110259" y="4580911"/>
                  <a:pt x="5101130" y="4582327"/>
                </a:cubicBezTo>
                <a:cubicBezTo>
                  <a:pt x="5092003" y="4583743"/>
                  <a:pt x="5082655" y="4585260"/>
                  <a:pt x="5073089" y="4586875"/>
                </a:cubicBezTo>
                <a:cubicBezTo>
                  <a:pt x="5060894" y="4588778"/>
                  <a:pt x="5049356" y="4590681"/>
                  <a:pt x="5038475" y="4592584"/>
                </a:cubicBezTo>
                <a:cubicBezTo>
                  <a:pt x="5027595" y="4594487"/>
                  <a:pt x="5016933" y="4595511"/>
                  <a:pt x="5006490" y="4595658"/>
                </a:cubicBezTo>
                <a:cubicBezTo>
                  <a:pt x="4995172" y="4597264"/>
                  <a:pt x="4984071" y="4598433"/>
                  <a:pt x="4973191" y="4599163"/>
                </a:cubicBezTo>
                <a:cubicBezTo>
                  <a:pt x="4962310" y="4599893"/>
                  <a:pt x="4951210" y="4601062"/>
                  <a:pt x="4939891" y="4602668"/>
                </a:cubicBezTo>
                <a:cubicBezTo>
                  <a:pt x="4935437" y="4602413"/>
                  <a:pt x="4930764" y="4603362"/>
                  <a:pt x="4925871" y="4605517"/>
                </a:cubicBezTo>
                <a:cubicBezTo>
                  <a:pt x="4920978" y="4607671"/>
                  <a:pt x="4916305" y="4607307"/>
                  <a:pt x="4911850" y="4604424"/>
                </a:cubicBezTo>
                <a:cubicBezTo>
                  <a:pt x="4907468" y="4602747"/>
                  <a:pt x="4903087" y="4602164"/>
                  <a:pt x="4898706" y="4602674"/>
                </a:cubicBezTo>
                <a:cubicBezTo>
                  <a:pt x="4894324" y="4603184"/>
                  <a:pt x="4889942" y="4604351"/>
                  <a:pt x="4885561" y="4606173"/>
                </a:cubicBezTo>
                <a:cubicBezTo>
                  <a:pt x="4866209" y="4607962"/>
                  <a:pt x="4847077" y="4607890"/>
                  <a:pt x="4828163" y="4605957"/>
                </a:cubicBezTo>
                <a:cubicBezTo>
                  <a:pt x="4809249" y="4604024"/>
                  <a:pt x="4790994" y="4600013"/>
                  <a:pt x="4773395" y="4593925"/>
                </a:cubicBezTo>
                <a:cubicBezTo>
                  <a:pt x="4751416" y="4586015"/>
                  <a:pt x="4731422" y="4575153"/>
                  <a:pt x="4713412" y="4561338"/>
                </a:cubicBezTo>
                <a:cubicBezTo>
                  <a:pt x="4695402" y="4547522"/>
                  <a:pt x="4679802" y="4530973"/>
                  <a:pt x="4666613" y="4511690"/>
                </a:cubicBezTo>
                <a:cubicBezTo>
                  <a:pt x="4664718" y="4505603"/>
                  <a:pt x="4662386" y="4500281"/>
                  <a:pt x="4659617" y="4495724"/>
                </a:cubicBezTo>
                <a:cubicBezTo>
                  <a:pt x="4656848" y="4491168"/>
                  <a:pt x="4654515" y="4487158"/>
                  <a:pt x="4652621" y="4483695"/>
                </a:cubicBezTo>
                <a:cubicBezTo>
                  <a:pt x="4633592" y="4451178"/>
                  <a:pt x="4623094" y="4417618"/>
                  <a:pt x="4621125" y="4383014"/>
                </a:cubicBezTo>
                <a:cubicBezTo>
                  <a:pt x="4619157" y="4348410"/>
                  <a:pt x="4624408" y="4313313"/>
                  <a:pt x="4636879" y="4277726"/>
                </a:cubicBezTo>
                <a:cubicBezTo>
                  <a:pt x="4647373" y="4246072"/>
                  <a:pt x="4661367" y="4217162"/>
                  <a:pt x="4678860" y="4190997"/>
                </a:cubicBezTo>
                <a:cubicBezTo>
                  <a:pt x="4696353" y="4164832"/>
                  <a:pt x="4717349" y="4141631"/>
                  <a:pt x="4741848" y="4121394"/>
                </a:cubicBezTo>
                <a:cubicBezTo>
                  <a:pt x="4759871" y="4107396"/>
                  <a:pt x="4786528" y="4090503"/>
                  <a:pt x="4821818" y="4070715"/>
                </a:cubicBezTo>
                <a:cubicBezTo>
                  <a:pt x="4857108" y="4050927"/>
                  <a:pt x="4884025" y="4031432"/>
                  <a:pt x="4902568" y="4012229"/>
                </a:cubicBezTo>
                <a:cubicBezTo>
                  <a:pt x="4921111" y="3993027"/>
                  <a:pt x="4914273" y="3977305"/>
                  <a:pt x="4882055" y="3965063"/>
                </a:cubicBezTo>
                <a:cubicBezTo>
                  <a:pt x="4874242" y="3959761"/>
                  <a:pt x="4867085" y="3953678"/>
                  <a:pt x="4860586" y="3946812"/>
                </a:cubicBezTo>
                <a:cubicBezTo>
                  <a:pt x="4854087" y="3939946"/>
                  <a:pt x="4847807" y="3932491"/>
                  <a:pt x="4841746" y="3924446"/>
                </a:cubicBezTo>
                <a:cubicBezTo>
                  <a:pt x="4828237" y="3903480"/>
                  <a:pt x="4818451" y="3881421"/>
                  <a:pt x="4812390" y="3858268"/>
                </a:cubicBezTo>
                <a:cubicBezTo>
                  <a:pt x="4806329" y="3835116"/>
                  <a:pt x="4806183" y="3810437"/>
                  <a:pt x="4811952" y="3784231"/>
                </a:cubicBezTo>
                <a:cubicBezTo>
                  <a:pt x="4817100" y="3762306"/>
                  <a:pt x="4824768" y="3742243"/>
                  <a:pt x="4834955" y="3724039"/>
                </a:cubicBezTo>
                <a:cubicBezTo>
                  <a:pt x="4845141" y="3705836"/>
                  <a:pt x="4858505" y="3689712"/>
                  <a:pt x="4875045" y="3675667"/>
                </a:cubicBezTo>
                <a:cubicBezTo>
                  <a:pt x="4896040" y="3656552"/>
                  <a:pt x="4918020" y="3640501"/>
                  <a:pt x="4940987" y="3627514"/>
                </a:cubicBezTo>
                <a:cubicBezTo>
                  <a:pt x="4963953" y="3614527"/>
                  <a:pt x="4988125" y="3603729"/>
                  <a:pt x="5013501" y="3595120"/>
                </a:cubicBezTo>
                <a:cubicBezTo>
                  <a:pt x="5053847" y="3582753"/>
                  <a:pt x="5094522" y="3574216"/>
                  <a:pt x="5135525" y="3569508"/>
                </a:cubicBezTo>
                <a:cubicBezTo>
                  <a:pt x="5156027" y="3567154"/>
                  <a:pt x="5176556" y="3565922"/>
                  <a:pt x="5197113" y="3565813"/>
                </a:cubicBezTo>
                <a:close/>
                <a:moveTo>
                  <a:pt x="1691913" y="3565813"/>
                </a:moveTo>
                <a:cubicBezTo>
                  <a:pt x="1712470" y="3565704"/>
                  <a:pt x="1733053" y="3566717"/>
                  <a:pt x="1753665" y="3568853"/>
                </a:cubicBezTo>
                <a:cubicBezTo>
                  <a:pt x="1764217" y="3569839"/>
                  <a:pt x="1774660" y="3571809"/>
                  <a:pt x="1784993" y="3574764"/>
                </a:cubicBezTo>
                <a:cubicBezTo>
                  <a:pt x="1795326" y="3577719"/>
                  <a:pt x="1805330" y="3581003"/>
                  <a:pt x="1815006" y="3584614"/>
                </a:cubicBezTo>
                <a:cubicBezTo>
                  <a:pt x="1824572" y="3590013"/>
                  <a:pt x="1832167" y="3597601"/>
                  <a:pt x="1837790" y="3607377"/>
                </a:cubicBezTo>
                <a:cubicBezTo>
                  <a:pt x="1843412" y="3617154"/>
                  <a:pt x="1847502" y="3628244"/>
                  <a:pt x="1850058" y="3640647"/>
                </a:cubicBezTo>
                <a:lnTo>
                  <a:pt x="1865831" y="3707186"/>
                </a:lnTo>
                <a:cubicBezTo>
                  <a:pt x="1866744" y="3712329"/>
                  <a:pt x="1867986" y="3717363"/>
                  <a:pt x="1869556" y="3722288"/>
                </a:cubicBezTo>
                <a:cubicBezTo>
                  <a:pt x="1871126" y="3727213"/>
                  <a:pt x="1872806" y="3732685"/>
                  <a:pt x="1874594" y="3738704"/>
                </a:cubicBezTo>
                <a:cubicBezTo>
                  <a:pt x="1877807" y="3761467"/>
                  <a:pt x="1871382" y="3780729"/>
                  <a:pt x="1855316" y="3796488"/>
                </a:cubicBezTo>
                <a:cubicBezTo>
                  <a:pt x="1842171" y="3810575"/>
                  <a:pt x="1828150" y="3820502"/>
                  <a:pt x="1813253" y="3826271"/>
                </a:cubicBezTo>
                <a:cubicBezTo>
                  <a:pt x="1798357" y="3832039"/>
                  <a:pt x="1782583" y="3833207"/>
                  <a:pt x="1765934" y="3829774"/>
                </a:cubicBezTo>
                <a:cubicBezTo>
                  <a:pt x="1754578" y="3827181"/>
                  <a:pt x="1743551" y="3825355"/>
                  <a:pt x="1732853" y="3824295"/>
                </a:cubicBezTo>
                <a:cubicBezTo>
                  <a:pt x="1722155" y="3823236"/>
                  <a:pt x="1711566" y="3822725"/>
                  <a:pt x="1701087" y="3822761"/>
                </a:cubicBezTo>
                <a:cubicBezTo>
                  <a:pt x="1695269" y="3814101"/>
                  <a:pt x="1675991" y="3812022"/>
                  <a:pt x="1643255" y="3816525"/>
                </a:cubicBezTo>
                <a:cubicBezTo>
                  <a:pt x="1610520" y="3821027"/>
                  <a:pt x="1573999" y="3829434"/>
                  <a:pt x="1533692" y="3841745"/>
                </a:cubicBezTo>
                <a:cubicBezTo>
                  <a:pt x="1493386" y="3854055"/>
                  <a:pt x="1458966" y="3867592"/>
                  <a:pt x="1430435" y="3882355"/>
                </a:cubicBezTo>
                <a:cubicBezTo>
                  <a:pt x="1401905" y="3897119"/>
                  <a:pt x="1388935" y="3910430"/>
                  <a:pt x="1391526" y="3922291"/>
                </a:cubicBezTo>
                <a:cubicBezTo>
                  <a:pt x="1394117" y="3934151"/>
                  <a:pt x="1421942" y="3941883"/>
                  <a:pt x="1475002" y="3945484"/>
                </a:cubicBezTo>
                <a:cubicBezTo>
                  <a:pt x="1495193" y="3948187"/>
                  <a:pt x="1515713" y="3949794"/>
                  <a:pt x="1536562" y="3950306"/>
                </a:cubicBezTo>
                <a:cubicBezTo>
                  <a:pt x="1557410" y="3950817"/>
                  <a:pt x="1578368" y="3949794"/>
                  <a:pt x="1599436" y="3947238"/>
                </a:cubicBezTo>
                <a:cubicBezTo>
                  <a:pt x="1609989" y="3944681"/>
                  <a:pt x="1620870" y="3943658"/>
                  <a:pt x="1632079" y="3944170"/>
                </a:cubicBezTo>
                <a:cubicBezTo>
                  <a:pt x="1643288" y="3944681"/>
                  <a:pt x="1654607" y="3946288"/>
                  <a:pt x="1666035" y="3948991"/>
                </a:cubicBezTo>
                <a:cubicBezTo>
                  <a:pt x="1671220" y="3950598"/>
                  <a:pt x="1675309" y="3953082"/>
                  <a:pt x="1678303" y="3956442"/>
                </a:cubicBezTo>
                <a:cubicBezTo>
                  <a:pt x="1681298" y="3959802"/>
                  <a:pt x="1683634" y="3964916"/>
                  <a:pt x="1685314" y="3971782"/>
                </a:cubicBezTo>
                <a:lnTo>
                  <a:pt x="1685314" y="3975289"/>
                </a:lnTo>
                <a:cubicBezTo>
                  <a:pt x="1676661" y="3979672"/>
                  <a:pt x="1668993" y="3984931"/>
                  <a:pt x="1662311" y="3991067"/>
                </a:cubicBezTo>
                <a:cubicBezTo>
                  <a:pt x="1655629" y="3997204"/>
                  <a:pt x="1649276" y="4004216"/>
                  <a:pt x="1643252" y="4012106"/>
                </a:cubicBezTo>
                <a:cubicBezTo>
                  <a:pt x="1637920" y="4018205"/>
                  <a:pt x="1631933" y="4023538"/>
                  <a:pt x="1625287" y="4028104"/>
                </a:cubicBezTo>
                <a:cubicBezTo>
                  <a:pt x="1618642" y="4032669"/>
                  <a:pt x="1611777" y="4036687"/>
                  <a:pt x="1604694" y="4040157"/>
                </a:cubicBezTo>
                <a:cubicBezTo>
                  <a:pt x="1570951" y="4055762"/>
                  <a:pt x="1527049" y="4081822"/>
                  <a:pt x="1472990" y="4118336"/>
                </a:cubicBezTo>
                <a:cubicBezTo>
                  <a:pt x="1418930" y="4154850"/>
                  <a:pt x="1367888" y="4195844"/>
                  <a:pt x="1319864" y="4241319"/>
                </a:cubicBezTo>
                <a:cubicBezTo>
                  <a:pt x="1271841" y="4286794"/>
                  <a:pt x="1240012" y="4330775"/>
                  <a:pt x="1224380" y="4373263"/>
                </a:cubicBezTo>
                <a:cubicBezTo>
                  <a:pt x="1221610" y="4383197"/>
                  <a:pt x="1221028" y="4396200"/>
                  <a:pt x="1222634" y="4412271"/>
                </a:cubicBezTo>
                <a:cubicBezTo>
                  <a:pt x="1224240" y="4428342"/>
                  <a:pt x="1228911" y="4440468"/>
                  <a:pt x="1236648" y="4448649"/>
                </a:cubicBezTo>
                <a:cubicBezTo>
                  <a:pt x="1244608" y="4455516"/>
                  <a:pt x="1253225" y="4460629"/>
                  <a:pt x="1262499" y="4463990"/>
                </a:cubicBezTo>
                <a:cubicBezTo>
                  <a:pt x="1271773" y="4467350"/>
                  <a:pt x="1281266" y="4469834"/>
                  <a:pt x="1290978" y="4471441"/>
                </a:cubicBezTo>
                <a:cubicBezTo>
                  <a:pt x="1310184" y="4473995"/>
                  <a:pt x="1329171" y="4475456"/>
                  <a:pt x="1347938" y="4475821"/>
                </a:cubicBezTo>
                <a:cubicBezTo>
                  <a:pt x="1366706" y="4476186"/>
                  <a:pt x="1385692" y="4475895"/>
                  <a:pt x="1404898" y="4474947"/>
                </a:cubicBezTo>
                <a:cubicBezTo>
                  <a:pt x="1429580" y="4471624"/>
                  <a:pt x="1454700" y="4468628"/>
                  <a:pt x="1480259" y="4465962"/>
                </a:cubicBezTo>
                <a:cubicBezTo>
                  <a:pt x="1505818" y="4463296"/>
                  <a:pt x="1530939" y="4459863"/>
                  <a:pt x="1555621" y="4455662"/>
                </a:cubicBezTo>
                <a:lnTo>
                  <a:pt x="1660778" y="4445143"/>
                </a:lnTo>
                <a:cubicBezTo>
                  <a:pt x="1675821" y="4442514"/>
                  <a:pt x="1690863" y="4438569"/>
                  <a:pt x="1705907" y="4433309"/>
                </a:cubicBezTo>
                <a:cubicBezTo>
                  <a:pt x="1720950" y="4428049"/>
                  <a:pt x="1735117" y="4421475"/>
                  <a:pt x="1748408" y="4413586"/>
                </a:cubicBezTo>
                <a:cubicBezTo>
                  <a:pt x="1755125" y="4408253"/>
                  <a:pt x="1760091" y="4405769"/>
                  <a:pt x="1763304" y="4406135"/>
                </a:cubicBezTo>
                <a:cubicBezTo>
                  <a:pt x="1766518" y="4406500"/>
                  <a:pt x="1769730" y="4410152"/>
                  <a:pt x="1772943" y="4417092"/>
                </a:cubicBezTo>
                <a:cubicBezTo>
                  <a:pt x="1779151" y="4424945"/>
                  <a:pt x="1784701" y="4433784"/>
                  <a:pt x="1789594" y="4443608"/>
                </a:cubicBezTo>
                <a:cubicBezTo>
                  <a:pt x="1794486" y="4453433"/>
                  <a:pt x="1798283" y="4464463"/>
                  <a:pt x="1800985" y="4476696"/>
                </a:cubicBezTo>
                <a:cubicBezTo>
                  <a:pt x="1792514" y="4478446"/>
                  <a:pt x="1784920" y="4481946"/>
                  <a:pt x="1778201" y="4487195"/>
                </a:cubicBezTo>
                <a:cubicBezTo>
                  <a:pt x="1770424" y="4496016"/>
                  <a:pt x="1762318" y="4504181"/>
                  <a:pt x="1753884" y="4511690"/>
                </a:cubicBezTo>
                <a:cubicBezTo>
                  <a:pt x="1745450" y="4519199"/>
                  <a:pt x="1736029" y="4525615"/>
                  <a:pt x="1725624" y="4530937"/>
                </a:cubicBezTo>
                <a:cubicBezTo>
                  <a:pt x="1709667" y="4539940"/>
                  <a:pt x="1692945" y="4548616"/>
                  <a:pt x="1675455" y="4556963"/>
                </a:cubicBezTo>
                <a:cubicBezTo>
                  <a:pt x="1657966" y="4565311"/>
                  <a:pt x="1640805" y="4571799"/>
                  <a:pt x="1623973" y="4576429"/>
                </a:cubicBezTo>
                <a:cubicBezTo>
                  <a:pt x="1614406" y="4578945"/>
                  <a:pt x="1605059" y="4580911"/>
                  <a:pt x="1595931" y="4582327"/>
                </a:cubicBezTo>
                <a:cubicBezTo>
                  <a:pt x="1586803" y="4583743"/>
                  <a:pt x="1577456" y="4585260"/>
                  <a:pt x="1567889" y="4586875"/>
                </a:cubicBezTo>
                <a:cubicBezTo>
                  <a:pt x="1555694" y="4588778"/>
                  <a:pt x="1544157" y="4590681"/>
                  <a:pt x="1533276" y="4592584"/>
                </a:cubicBezTo>
                <a:cubicBezTo>
                  <a:pt x="1522395" y="4594487"/>
                  <a:pt x="1511733" y="4595511"/>
                  <a:pt x="1501291" y="4595658"/>
                </a:cubicBezTo>
                <a:cubicBezTo>
                  <a:pt x="1489972" y="4597264"/>
                  <a:pt x="1478872" y="4598433"/>
                  <a:pt x="1467991" y="4599163"/>
                </a:cubicBezTo>
                <a:cubicBezTo>
                  <a:pt x="1457110" y="4599893"/>
                  <a:pt x="1446011" y="4601062"/>
                  <a:pt x="1434692" y="4602668"/>
                </a:cubicBezTo>
                <a:cubicBezTo>
                  <a:pt x="1430238" y="4602413"/>
                  <a:pt x="1425564" y="4603362"/>
                  <a:pt x="1420671" y="4605517"/>
                </a:cubicBezTo>
                <a:cubicBezTo>
                  <a:pt x="1415778" y="4607671"/>
                  <a:pt x="1411105" y="4607307"/>
                  <a:pt x="1406650" y="4604424"/>
                </a:cubicBezTo>
                <a:cubicBezTo>
                  <a:pt x="1402269" y="4602747"/>
                  <a:pt x="1397887" y="4602164"/>
                  <a:pt x="1393506" y="4602674"/>
                </a:cubicBezTo>
                <a:cubicBezTo>
                  <a:pt x="1389124" y="4603184"/>
                  <a:pt x="1384742" y="4604351"/>
                  <a:pt x="1380361" y="4606173"/>
                </a:cubicBezTo>
                <a:cubicBezTo>
                  <a:pt x="1361009" y="4607962"/>
                  <a:pt x="1341877" y="4607890"/>
                  <a:pt x="1322963" y="4605957"/>
                </a:cubicBezTo>
                <a:cubicBezTo>
                  <a:pt x="1304050" y="4604024"/>
                  <a:pt x="1285794" y="4600013"/>
                  <a:pt x="1268195" y="4593925"/>
                </a:cubicBezTo>
                <a:cubicBezTo>
                  <a:pt x="1246216" y="4586015"/>
                  <a:pt x="1226222" y="4575153"/>
                  <a:pt x="1208212" y="4561338"/>
                </a:cubicBezTo>
                <a:cubicBezTo>
                  <a:pt x="1190203" y="4547522"/>
                  <a:pt x="1174603" y="4530973"/>
                  <a:pt x="1161413" y="4511690"/>
                </a:cubicBezTo>
                <a:cubicBezTo>
                  <a:pt x="1159519" y="4505603"/>
                  <a:pt x="1157187" y="4500281"/>
                  <a:pt x="1154417" y="4495724"/>
                </a:cubicBezTo>
                <a:cubicBezTo>
                  <a:pt x="1151648" y="4491168"/>
                  <a:pt x="1149315" y="4487158"/>
                  <a:pt x="1147421" y="4483695"/>
                </a:cubicBezTo>
                <a:cubicBezTo>
                  <a:pt x="1128393" y="4451178"/>
                  <a:pt x="1117894" y="4417618"/>
                  <a:pt x="1115926" y="4383014"/>
                </a:cubicBezTo>
                <a:cubicBezTo>
                  <a:pt x="1113957" y="4348410"/>
                  <a:pt x="1119209" y="4313313"/>
                  <a:pt x="1131679" y="4277726"/>
                </a:cubicBezTo>
                <a:cubicBezTo>
                  <a:pt x="1142173" y="4246072"/>
                  <a:pt x="1156167" y="4217162"/>
                  <a:pt x="1173660" y="4190997"/>
                </a:cubicBezTo>
                <a:cubicBezTo>
                  <a:pt x="1191153" y="4164832"/>
                  <a:pt x="1212149" y="4141631"/>
                  <a:pt x="1236648" y="4121394"/>
                </a:cubicBezTo>
                <a:cubicBezTo>
                  <a:pt x="1254672" y="4107396"/>
                  <a:pt x="1281328" y="4090503"/>
                  <a:pt x="1316618" y="4070715"/>
                </a:cubicBezTo>
                <a:cubicBezTo>
                  <a:pt x="1351908" y="4050927"/>
                  <a:pt x="1378825" y="4031432"/>
                  <a:pt x="1397368" y="4012229"/>
                </a:cubicBezTo>
                <a:cubicBezTo>
                  <a:pt x="1415911" y="3993027"/>
                  <a:pt x="1409074" y="3977305"/>
                  <a:pt x="1376856" y="3965063"/>
                </a:cubicBezTo>
                <a:cubicBezTo>
                  <a:pt x="1369042" y="3959761"/>
                  <a:pt x="1361886" y="3953678"/>
                  <a:pt x="1355387" y="3946812"/>
                </a:cubicBezTo>
                <a:cubicBezTo>
                  <a:pt x="1348888" y="3939946"/>
                  <a:pt x="1342607" y="3932491"/>
                  <a:pt x="1336546" y="3924446"/>
                </a:cubicBezTo>
                <a:cubicBezTo>
                  <a:pt x="1323036" y="3903480"/>
                  <a:pt x="1313251" y="3881421"/>
                  <a:pt x="1307190" y="3858268"/>
                </a:cubicBezTo>
                <a:cubicBezTo>
                  <a:pt x="1301129" y="3835116"/>
                  <a:pt x="1300983" y="3810437"/>
                  <a:pt x="1306752" y="3784231"/>
                </a:cubicBezTo>
                <a:cubicBezTo>
                  <a:pt x="1311900" y="3762306"/>
                  <a:pt x="1319568" y="3742243"/>
                  <a:pt x="1329755" y="3724039"/>
                </a:cubicBezTo>
                <a:cubicBezTo>
                  <a:pt x="1339942" y="3705836"/>
                  <a:pt x="1353305" y="3689712"/>
                  <a:pt x="1369846" y="3675667"/>
                </a:cubicBezTo>
                <a:cubicBezTo>
                  <a:pt x="1390840" y="3656552"/>
                  <a:pt x="1412821" y="3640501"/>
                  <a:pt x="1435788" y="3627514"/>
                </a:cubicBezTo>
                <a:cubicBezTo>
                  <a:pt x="1458753" y="3614527"/>
                  <a:pt x="1482925" y="3603729"/>
                  <a:pt x="1508301" y="3595120"/>
                </a:cubicBezTo>
                <a:cubicBezTo>
                  <a:pt x="1548647" y="3582753"/>
                  <a:pt x="1589323" y="3574216"/>
                  <a:pt x="1630326" y="3569508"/>
                </a:cubicBezTo>
                <a:cubicBezTo>
                  <a:pt x="1650827" y="3567154"/>
                  <a:pt x="1671357" y="3565922"/>
                  <a:pt x="1691913" y="3565813"/>
                </a:cubicBezTo>
                <a:close/>
                <a:moveTo>
                  <a:pt x="5993257" y="3529145"/>
                </a:moveTo>
                <a:cubicBezTo>
                  <a:pt x="6017847" y="3529073"/>
                  <a:pt x="6042163" y="3530041"/>
                  <a:pt x="6066203" y="3532049"/>
                </a:cubicBezTo>
                <a:lnTo>
                  <a:pt x="6153833" y="3544309"/>
                </a:lnTo>
                <a:cubicBezTo>
                  <a:pt x="6169716" y="3545914"/>
                  <a:pt x="6184833" y="3548833"/>
                  <a:pt x="6199182" y="3553065"/>
                </a:cubicBezTo>
                <a:cubicBezTo>
                  <a:pt x="6213531" y="3557297"/>
                  <a:pt x="6226457" y="3563719"/>
                  <a:pt x="6237958" y="3572329"/>
                </a:cubicBezTo>
                <a:cubicBezTo>
                  <a:pt x="6242486" y="3575686"/>
                  <a:pt x="6245699" y="3579480"/>
                  <a:pt x="6247597" y="3583713"/>
                </a:cubicBezTo>
                <a:cubicBezTo>
                  <a:pt x="6249497" y="3587945"/>
                  <a:pt x="6249204" y="3593491"/>
                  <a:pt x="6246721" y="3600350"/>
                </a:cubicBezTo>
                <a:cubicBezTo>
                  <a:pt x="6245882" y="3602174"/>
                  <a:pt x="6245370" y="3604217"/>
                  <a:pt x="6245188" y="3606480"/>
                </a:cubicBezTo>
                <a:cubicBezTo>
                  <a:pt x="6245006" y="3608742"/>
                  <a:pt x="6244932" y="3610785"/>
                  <a:pt x="6244969" y="3612609"/>
                </a:cubicBezTo>
                <a:cubicBezTo>
                  <a:pt x="6244202" y="3616987"/>
                  <a:pt x="6243545" y="3621365"/>
                  <a:pt x="6242997" y="3625743"/>
                </a:cubicBezTo>
                <a:cubicBezTo>
                  <a:pt x="6242449" y="3630122"/>
                  <a:pt x="6241354" y="3634500"/>
                  <a:pt x="6239711" y="3638878"/>
                </a:cubicBezTo>
                <a:cubicBezTo>
                  <a:pt x="6232591" y="3653764"/>
                  <a:pt x="6226676" y="3668650"/>
                  <a:pt x="6221966" y="3683536"/>
                </a:cubicBezTo>
                <a:cubicBezTo>
                  <a:pt x="6217256" y="3698422"/>
                  <a:pt x="6214408" y="3713308"/>
                  <a:pt x="6213422" y="3728194"/>
                </a:cubicBezTo>
                <a:cubicBezTo>
                  <a:pt x="6212400" y="3734506"/>
                  <a:pt x="6210063" y="3741584"/>
                  <a:pt x="6206412" y="3749428"/>
                </a:cubicBezTo>
                <a:cubicBezTo>
                  <a:pt x="6202761" y="3757273"/>
                  <a:pt x="6198671" y="3764789"/>
                  <a:pt x="6194143" y="3771976"/>
                </a:cubicBezTo>
                <a:cubicBezTo>
                  <a:pt x="6190492" y="3778872"/>
                  <a:pt x="6186403" y="3785220"/>
                  <a:pt x="6181875" y="3791021"/>
                </a:cubicBezTo>
                <a:cubicBezTo>
                  <a:pt x="6177348" y="3796823"/>
                  <a:pt x="6173258" y="3802733"/>
                  <a:pt x="6169607" y="3808754"/>
                </a:cubicBezTo>
                <a:cubicBezTo>
                  <a:pt x="6162889" y="3820721"/>
                  <a:pt x="6153542" y="3830063"/>
                  <a:pt x="6141566" y="3836782"/>
                </a:cubicBezTo>
                <a:cubicBezTo>
                  <a:pt x="6132072" y="3841236"/>
                  <a:pt x="6123017" y="3845472"/>
                  <a:pt x="6114400" y="3849488"/>
                </a:cubicBezTo>
                <a:cubicBezTo>
                  <a:pt x="6105783" y="3853505"/>
                  <a:pt x="6096728" y="3856864"/>
                  <a:pt x="6087235" y="3859566"/>
                </a:cubicBezTo>
                <a:cubicBezTo>
                  <a:pt x="6081904" y="3862194"/>
                  <a:pt x="6076792" y="3863509"/>
                  <a:pt x="6071899" y="3863509"/>
                </a:cubicBezTo>
                <a:cubicBezTo>
                  <a:pt x="6067007" y="3863509"/>
                  <a:pt x="6062771" y="3862194"/>
                  <a:pt x="6059193" y="3859566"/>
                </a:cubicBezTo>
                <a:cubicBezTo>
                  <a:pt x="6046011" y="3854381"/>
                  <a:pt x="6032504" y="3850291"/>
                  <a:pt x="6018673" y="3847297"/>
                </a:cubicBezTo>
                <a:cubicBezTo>
                  <a:pt x="6004841" y="3844303"/>
                  <a:pt x="5990910" y="3841967"/>
                  <a:pt x="5976880" y="3840287"/>
                </a:cubicBezTo>
                <a:cubicBezTo>
                  <a:pt x="5949003" y="3836526"/>
                  <a:pt x="5920777" y="3833095"/>
                  <a:pt x="5892201" y="3829991"/>
                </a:cubicBezTo>
                <a:cubicBezTo>
                  <a:pt x="5863624" y="3826888"/>
                  <a:pt x="5834044" y="3825646"/>
                  <a:pt x="5803458" y="3826266"/>
                </a:cubicBezTo>
                <a:cubicBezTo>
                  <a:pt x="5794615" y="3827070"/>
                  <a:pt x="5785553" y="3828092"/>
                  <a:pt x="5776271" y="3829333"/>
                </a:cubicBezTo>
                <a:cubicBezTo>
                  <a:pt x="5766990" y="3830575"/>
                  <a:pt x="5757927" y="3832474"/>
                  <a:pt x="5749085" y="3835029"/>
                </a:cubicBezTo>
                <a:lnTo>
                  <a:pt x="5689449" y="3847297"/>
                </a:lnTo>
                <a:cubicBezTo>
                  <a:pt x="5648689" y="3858462"/>
                  <a:pt x="5626230" y="3874300"/>
                  <a:pt x="5622070" y="3894813"/>
                </a:cubicBezTo>
                <a:cubicBezTo>
                  <a:pt x="5617910" y="3915324"/>
                  <a:pt x="5624267" y="3936615"/>
                  <a:pt x="5641143" y="3958685"/>
                </a:cubicBezTo>
                <a:cubicBezTo>
                  <a:pt x="5658018" y="3980755"/>
                  <a:pt x="5677628" y="3999709"/>
                  <a:pt x="5699973" y="4015547"/>
                </a:cubicBezTo>
                <a:cubicBezTo>
                  <a:pt x="5714041" y="4024383"/>
                  <a:pt x="5728000" y="4033876"/>
                  <a:pt x="5741849" y="4044027"/>
                </a:cubicBezTo>
                <a:cubicBezTo>
                  <a:pt x="5755698" y="4054177"/>
                  <a:pt x="5769218" y="4064547"/>
                  <a:pt x="5782410" y="4075136"/>
                </a:cubicBezTo>
                <a:cubicBezTo>
                  <a:pt x="5787672" y="4078933"/>
                  <a:pt x="5792934" y="4081854"/>
                  <a:pt x="5798196" y="4083899"/>
                </a:cubicBezTo>
                <a:cubicBezTo>
                  <a:pt x="5818148" y="4094560"/>
                  <a:pt x="5836564" y="4106536"/>
                  <a:pt x="5853444" y="4119827"/>
                </a:cubicBezTo>
                <a:cubicBezTo>
                  <a:pt x="5870325" y="4133117"/>
                  <a:pt x="5886982" y="4146846"/>
                  <a:pt x="5903417" y="4161013"/>
                </a:cubicBezTo>
                <a:cubicBezTo>
                  <a:pt x="5950935" y="4203075"/>
                  <a:pt x="5983585" y="4257406"/>
                  <a:pt x="6001368" y="4324005"/>
                </a:cubicBezTo>
                <a:cubicBezTo>
                  <a:pt x="6006729" y="4346861"/>
                  <a:pt x="6007386" y="4370814"/>
                  <a:pt x="6003340" y="4395861"/>
                </a:cubicBezTo>
                <a:cubicBezTo>
                  <a:pt x="5999293" y="4420909"/>
                  <a:pt x="5989890" y="4446613"/>
                  <a:pt x="5975131" y="4472976"/>
                </a:cubicBezTo>
                <a:cubicBezTo>
                  <a:pt x="5970795" y="4481849"/>
                  <a:pt x="5965912" y="4490831"/>
                  <a:pt x="5960482" y="4499922"/>
                </a:cubicBezTo>
                <a:cubicBezTo>
                  <a:pt x="5955052" y="4509014"/>
                  <a:pt x="5948858" y="4517557"/>
                  <a:pt x="5941897" y="4525554"/>
                </a:cubicBezTo>
                <a:cubicBezTo>
                  <a:pt x="5939201" y="4529205"/>
                  <a:pt x="5935848" y="4533294"/>
                  <a:pt x="5931840" y="4537822"/>
                </a:cubicBezTo>
                <a:cubicBezTo>
                  <a:pt x="5927832" y="4542349"/>
                  <a:pt x="5923605" y="4546439"/>
                  <a:pt x="5919159" y="4550090"/>
                </a:cubicBezTo>
                <a:cubicBezTo>
                  <a:pt x="5902526" y="4565754"/>
                  <a:pt x="5885004" y="4579118"/>
                  <a:pt x="5866594" y="4590181"/>
                </a:cubicBezTo>
                <a:cubicBezTo>
                  <a:pt x="5848183" y="4601244"/>
                  <a:pt x="5828892" y="4610664"/>
                  <a:pt x="5808720" y="4618441"/>
                </a:cubicBezTo>
                <a:cubicBezTo>
                  <a:pt x="5799000" y="4623590"/>
                  <a:pt x="5789061" y="4626876"/>
                  <a:pt x="5778902" y="4628300"/>
                </a:cubicBezTo>
                <a:cubicBezTo>
                  <a:pt x="5768744" y="4629724"/>
                  <a:pt x="5758804" y="4629943"/>
                  <a:pt x="5749085" y="4628957"/>
                </a:cubicBezTo>
                <a:cubicBezTo>
                  <a:pt x="5741264" y="4628848"/>
                  <a:pt x="5733664" y="4629505"/>
                  <a:pt x="5726282" y="4630929"/>
                </a:cubicBezTo>
                <a:cubicBezTo>
                  <a:pt x="5718901" y="4632353"/>
                  <a:pt x="5711301" y="4635201"/>
                  <a:pt x="5703481" y="4639473"/>
                </a:cubicBezTo>
                <a:cubicBezTo>
                  <a:pt x="5696573" y="4642868"/>
                  <a:pt x="5689778" y="4645716"/>
                  <a:pt x="5683095" y="4648017"/>
                </a:cubicBezTo>
                <a:cubicBezTo>
                  <a:pt x="5676411" y="4650318"/>
                  <a:pt x="5669187" y="4652731"/>
                  <a:pt x="5661421" y="4655254"/>
                </a:cubicBezTo>
                <a:cubicBezTo>
                  <a:pt x="5643117" y="4659632"/>
                  <a:pt x="5625799" y="4662258"/>
                  <a:pt x="5609467" y="4663134"/>
                </a:cubicBezTo>
                <a:cubicBezTo>
                  <a:pt x="5593136" y="4664009"/>
                  <a:pt x="5577133" y="4663133"/>
                  <a:pt x="5561459" y="4660504"/>
                </a:cubicBezTo>
                <a:cubicBezTo>
                  <a:pt x="5537537" y="4657223"/>
                  <a:pt x="5514931" y="4651535"/>
                  <a:pt x="5493639" y="4643442"/>
                </a:cubicBezTo>
                <a:cubicBezTo>
                  <a:pt x="5472347" y="4635348"/>
                  <a:pt x="5454119" y="4623536"/>
                  <a:pt x="5438954" y="4608005"/>
                </a:cubicBezTo>
                <a:cubicBezTo>
                  <a:pt x="5425755" y="4594078"/>
                  <a:pt x="5417586" y="4577744"/>
                  <a:pt x="5414449" y="4559001"/>
                </a:cubicBezTo>
                <a:cubicBezTo>
                  <a:pt x="5411312" y="4540258"/>
                  <a:pt x="5413647" y="4518664"/>
                  <a:pt x="5421455" y="4494220"/>
                </a:cubicBezTo>
                <a:cubicBezTo>
                  <a:pt x="5427506" y="4479318"/>
                  <a:pt x="5434652" y="4464416"/>
                  <a:pt x="5442891" y="4449514"/>
                </a:cubicBezTo>
                <a:cubicBezTo>
                  <a:pt x="5451130" y="4434612"/>
                  <a:pt x="5460900" y="4419710"/>
                  <a:pt x="5472201" y="4404808"/>
                </a:cubicBezTo>
                <a:cubicBezTo>
                  <a:pt x="5481789" y="4390710"/>
                  <a:pt x="5492361" y="4376831"/>
                  <a:pt x="5503917" y="4363171"/>
                </a:cubicBezTo>
                <a:cubicBezTo>
                  <a:pt x="5515474" y="4349511"/>
                  <a:pt x="5528233" y="4336509"/>
                  <a:pt x="5542196" y="4324163"/>
                </a:cubicBezTo>
                <a:cubicBezTo>
                  <a:pt x="5544785" y="4322301"/>
                  <a:pt x="5547045" y="4319890"/>
                  <a:pt x="5548977" y="4316931"/>
                </a:cubicBezTo>
                <a:cubicBezTo>
                  <a:pt x="5550909" y="4313973"/>
                  <a:pt x="5552731" y="4311124"/>
                  <a:pt x="5554444" y="4308385"/>
                </a:cubicBezTo>
                <a:cubicBezTo>
                  <a:pt x="5560911" y="4295492"/>
                  <a:pt x="5567268" y="4287091"/>
                  <a:pt x="5573516" y="4283183"/>
                </a:cubicBezTo>
                <a:cubicBezTo>
                  <a:pt x="5579764" y="4279275"/>
                  <a:pt x="5589190" y="4278325"/>
                  <a:pt x="5601795" y="4280334"/>
                </a:cubicBezTo>
                <a:cubicBezTo>
                  <a:pt x="5606837" y="4277887"/>
                  <a:pt x="5611659" y="4274454"/>
                  <a:pt x="5616263" y="4270034"/>
                </a:cubicBezTo>
                <a:cubicBezTo>
                  <a:pt x="5620866" y="4265615"/>
                  <a:pt x="5626566" y="4264373"/>
                  <a:pt x="5633362" y="4266309"/>
                </a:cubicBezTo>
                <a:lnTo>
                  <a:pt x="5610563" y="4278581"/>
                </a:lnTo>
                <a:cubicBezTo>
                  <a:pt x="5614911" y="4279494"/>
                  <a:pt x="5618492" y="4280297"/>
                  <a:pt x="5621305" y="4280992"/>
                </a:cubicBezTo>
                <a:cubicBezTo>
                  <a:pt x="5624118" y="4281686"/>
                  <a:pt x="5626383" y="4282051"/>
                  <a:pt x="5628101" y="4282087"/>
                </a:cubicBezTo>
                <a:cubicBezTo>
                  <a:pt x="5628064" y="4286397"/>
                  <a:pt x="5628137" y="4290488"/>
                  <a:pt x="5628320" y="4294359"/>
                </a:cubicBezTo>
                <a:cubicBezTo>
                  <a:pt x="5628503" y="4298231"/>
                  <a:pt x="5629014" y="4302322"/>
                  <a:pt x="5629854" y="4306631"/>
                </a:cubicBezTo>
                <a:cubicBezTo>
                  <a:pt x="5630731" y="4309225"/>
                  <a:pt x="5630731" y="4311927"/>
                  <a:pt x="5629854" y="4314740"/>
                </a:cubicBezTo>
                <a:cubicBezTo>
                  <a:pt x="5628978" y="4317552"/>
                  <a:pt x="5627224" y="4320693"/>
                  <a:pt x="5624593" y="4324163"/>
                </a:cubicBezTo>
                <a:lnTo>
                  <a:pt x="5593026" y="4367992"/>
                </a:lnTo>
                <a:cubicBezTo>
                  <a:pt x="5584184" y="4379241"/>
                  <a:pt x="5576877" y="4390491"/>
                  <a:pt x="5571104" y="4401741"/>
                </a:cubicBezTo>
                <a:cubicBezTo>
                  <a:pt x="5565332" y="4412990"/>
                  <a:pt x="5561532" y="4425116"/>
                  <a:pt x="5559705" y="4438119"/>
                </a:cubicBezTo>
                <a:cubicBezTo>
                  <a:pt x="5558062" y="4445898"/>
                  <a:pt x="5556965" y="4453568"/>
                  <a:pt x="5556417" y="4461129"/>
                </a:cubicBezTo>
                <a:cubicBezTo>
                  <a:pt x="5555869" y="4468689"/>
                  <a:pt x="5555211" y="4476798"/>
                  <a:pt x="5554444" y="4485454"/>
                </a:cubicBezTo>
                <a:cubicBezTo>
                  <a:pt x="5553569" y="4491626"/>
                  <a:pt x="5554447" y="4496813"/>
                  <a:pt x="5557076" y="4501013"/>
                </a:cubicBezTo>
                <a:cubicBezTo>
                  <a:pt x="5559706" y="4505213"/>
                  <a:pt x="5564090" y="4508209"/>
                  <a:pt x="5570228" y="4509999"/>
                </a:cubicBezTo>
                <a:cubicBezTo>
                  <a:pt x="5577316" y="4512663"/>
                  <a:pt x="5585061" y="4514342"/>
                  <a:pt x="5593465" y="4515036"/>
                </a:cubicBezTo>
                <a:cubicBezTo>
                  <a:pt x="5601868" y="4515729"/>
                  <a:pt x="5610490" y="4515219"/>
                  <a:pt x="5619332" y="4513505"/>
                </a:cubicBezTo>
                <a:cubicBezTo>
                  <a:pt x="5635189" y="4510985"/>
                  <a:pt x="5651265" y="4507698"/>
                  <a:pt x="5667560" y="4503643"/>
                </a:cubicBezTo>
                <a:cubicBezTo>
                  <a:pt x="5683855" y="4499589"/>
                  <a:pt x="5699930" y="4494110"/>
                  <a:pt x="5715787" y="4487207"/>
                </a:cubicBezTo>
                <a:cubicBezTo>
                  <a:pt x="5731643" y="4480304"/>
                  <a:pt x="5747719" y="4473511"/>
                  <a:pt x="5764014" y="4466827"/>
                </a:cubicBezTo>
                <a:cubicBezTo>
                  <a:pt x="5780309" y="4460143"/>
                  <a:pt x="5796385" y="4452911"/>
                  <a:pt x="5812241" y="4445132"/>
                </a:cubicBezTo>
                <a:cubicBezTo>
                  <a:pt x="5823750" y="4439908"/>
                  <a:pt x="5835369" y="4433699"/>
                  <a:pt x="5847097" y="4426504"/>
                </a:cubicBezTo>
                <a:cubicBezTo>
                  <a:pt x="5858825" y="4419309"/>
                  <a:pt x="5870005" y="4410908"/>
                  <a:pt x="5880637" y="4401302"/>
                </a:cubicBezTo>
                <a:cubicBezTo>
                  <a:pt x="5888527" y="4395057"/>
                  <a:pt x="5893787" y="4388701"/>
                  <a:pt x="5896415" y="4382237"/>
                </a:cubicBezTo>
                <a:cubicBezTo>
                  <a:pt x="5899043" y="4375772"/>
                  <a:pt x="5899045" y="4369855"/>
                  <a:pt x="5896420" y="4364486"/>
                </a:cubicBezTo>
                <a:cubicBezTo>
                  <a:pt x="5890575" y="4344255"/>
                  <a:pt x="5882975" y="4325548"/>
                  <a:pt x="5873621" y="4308367"/>
                </a:cubicBezTo>
                <a:cubicBezTo>
                  <a:pt x="5864266" y="4291186"/>
                  <a:pt x="5851403" y="4275952"/>
                  <a:pt x="5835030" y="4262664"/>
                </a:cubicBezTo>
                <a:cubicBezTo>
                  <a:pt x="5807660" y="4240829"/>
                  <a:pt x="5778646" y="4220090"/>
                  <a:pt x="5747988" y="4200446"/>
                </a:cubicBezTo>
                <a:cubicBezTo>
                  <a:pt x="5717330" y="4180803"/>
                  <a:pt x="5686124" y="4161816"/>
                  <a:pt x="5654369" y="4143487"/>
                </a:cubicBezTo>
                <a:cubicBezTo>
                  <a:pt x="5635119" y="4132131"/>
                  <a:pt x="5616646" y="4120228"/>
                  <a:pt x="5598953" y="4107778"/>
                </a:cubicBezTo>
                <a:cubicBezTo>
                  <a:pt x="5581259" y="4095327"/>
                  <a:pt x="5564116" y="4082110"/>
                  <a:pt x="5547524" y="4068125"/>
                </a:cubicBezTo>
                <a:cubicBezTo>
                  <a:pt x="5528342" y="4053082"/>
                  <a:pt x="5511567" y="4036286"/>
                  <a:pt x="5497199" y="4017738"/>
                </a:cubicBezTo>
                <a:cubicBezTo>
                  <a:pt x="5482831" y="3999190"/>
                  <a:pt x="5470431" y="3979765"/>
                  <a:pt x="5460001" y="3959464"/>
                </a:cubicBezTo>
                <a:cubicBezTo>
                  <a:pt x="5441062" y="3925178"/>
                  <a:pt x="5437777" y="3887722"/>
                  <a:pt x="5450145" y="3847094"/>
                </a:cubicBezTo>
                <a:cubicBezTo>
                  <a:pt x="5462513" y="3806466"/>
                  <a:pt x="5483303" y="3768584"/>
                  <a:pt x="5512515" y="3733448"/>
                </a:cubicBezTo>
                <a:cubicBezTo>
                  <a:pt x="5538223" y="3702290"/>
                  <a:pt x="5567334" y="3675290"/>
                  <a:pt x="5599847" y="3652451"/>
                </a:cubicBezTo>
                <a:cubicBezTo>
                  <a:pt x="5632361" y="3629611"/>
                  <a:pt x="5666321" y="3608742"/>
                  <a:pt x="5701727" y="3589842"/>
                </a:cubicBezTo>
                <a:cubicBezTo>
                  <a:pt x="5712287" y="3585610"/>
                  <a:pt x="5722738" y="3581815"/>
                  <a:pt x="5733079" y="3578459"/>
                </a:cubicBezTo>
                <a:cubicBezTo>
                  <a:pt x="5743420" y="3575102"/>
                  <a:pt x="5753433" y="3571308"/>
                  <a:pt x="5763117" y="3567076"/>
                </a:cubicBezTo>
                <a:cubicBezTo>
                  <a:pt x="5816534" y="3548320"/>
                  <a:pt x="5868383" y="3536790"/>
                  <a:pt x="5918662" y="3532483"/>
                </a:cubicBezTo>
                <a:cubicBezTo>
                  <a:pt x="5943802" y="3530331"/>
                  <a:pt x="5968667" y="3529218"/>
                  <a:pt x="5993257" y="3529145"/>
                </a:cubicBezTo>
                <a:close/>
                <a:moveTo>
                  <a:pt x="3910953" y="3409366"/>
                </a:moveTo>
                <a:cubicBezTo>
                  <a:pt x="3914109" y="3414616"/>
                  <a:pt x="3916404" y="3419870"/>
                  <a:pt x="3917839" y="3425129"/>
                </a:cubicBezTo>
                <a:cubicBezTo>
                  <a:pt x="3922026" y="3441775"/>
                  <a:pt x="3923612" y="3458860"/>
                  <a:pt x="3922595" y="3476383"/>
                </a:cubicBezTo>
                <a:lnTo>
                  <a:pt x="3914924" y="3526798"/>
                </a:lnTo>
                <a:lnTo>
                  <a:pt x="4013177" y="3502218"/>
                </a:lnTo>
                <a:cubicBezTo>
                  <a:pt x="4055278" y="3491163"/>
                  <a:pt x="4097276" y="3482626"/>
                  <a:pt x="4139171" y="3476606"/>
                </a:cubicBezTo>
                <a:cubicBezTo>
                  <a:pt x="4181065" y="3470586"/>
                  <a:pt x="4222633" y="3465114"/>
                  <a:pt x="4263875" y="3460188"/>
                </a:cubicBezTo>
                <a:cubicBezTo>
                  <a:pt x="4293171" y="3457452"/>
                  <a:pt x="4322686" y="3455919"/>
                  <a:pt x="4352420" y="3455590"/>
                </a:cubicBezTo>
                <a:cubicBezTo>
                  <a:pt x="4382155" y="3455262"/>
                  <a:pt x="4409917" y="3456794"/>
                  <a:pt x="4435706" y="3460188"/>
                </a:cubicBezTo>
                <a:cubicBezTo>
                  <a:pt x="4447212" y="3461027"/>
                  <a:pt x="4458828" y="3461976"/>
                  <a:pt x="4470554" y="3463034"/>
                </a:cubicBezTo>
                <a:cubicBezTo>
                  <a:pt x="4482280" y="3464092"/>
                  <a:pt x="4493458" y="3465478"/>
                  <a:pt x="4504088" y="3467193"/>
                </a:cubicBezTo>
                <a:cubicBezTo>
                  <a:pt x="4529548" y="3468945"/>
                  <a:pt x="4552598" y="3474198"/>
                  <a:pt x="4573237" y="3482954"/>
                </a:cubicBezTo>
                <a:cubicBezTo>
                  <a:pt x="4593875" y="3491710"/>
                  <a:pt x="4611668" y="3503969"/>
                  <a:pt x="4626616" y="3519730"/>
                </a:cubicBezTo>
                <a:cubicBezTo>
                  <a:pt x="4638794" y="3534797"/>
                  <a:pt x="4648127" y="3552382"/>
                  <a:pt x="4654617" y="3572485"/>
                </a:cubicBezTo>
                <a:cubicBezTo>
                  <a:pt x="4661107" y="3592587"/>
                  <a:pt x="4665190" y="3614113"/>
                  <a:pt x="4666867" y="3637061"/>
                </a:cubicBezTo>
                <a:cubicBezTo>
                  <a:pt x="4668510" y="3664204"/>
                  <a:pt x="4665229" y="3692230"/>
                  <a:pt x="4657025" y="3721141"/>
                </a:cubicBezTo>
                <a:cubicBezTo>
                  <a:pt x="4648821" y="3750052"/>
                  <a:pt x="4636351" y="3779852"/>
                  <a:pt x="4619616" y="3810540"/>
                </a:cubicBezTo>
                <a:cubicBezTo>
                  <a:pt x="4611631" y="3825373"/>
                  <a:pt x="4602225" y="3839987"/>
                  <a:pt x="4591396" y="3854381"/>
                </a:cubicBezTo>
                <a:cubicBezTo>
                  <a:pt x="4580567" y="3868775"/>
                  <a:pt x="4568973" y="3883389"/>
                  <a:pt x="4556614" y="3898222"/>
                </a:cubicBezTo>
                <a:cubicBezTo>
                  <a:pt x="4529655" y="3926353"/>
                  <a:pt x="4501696" y="3953389"/>
                  <a:pt x="4472736" y="3979328"/>
                </a:cubicBezTo>
                <a:cubicBezTo>
                  <a:pt x="4443777" y="4005267"/>
                  <a:pt x="4412731" y="4029672"/>
                  <a:pt x="4379598" y="4052543"/>
                </a:cubicBezTo>
                <a:cubicBezTo>
                  <a:pt x="4349900" y="4068694"/>
                  <a:pt x="4334777" y="4081986"/>
                  <a:pt x="4334230" y="4092419"/>
                </a:cubicBezTo>
                <a:cubicBezTo>
                  <a:pt x="4333681" y="4102851"/>
                  <a:pt x="4336531" y="4123996"/>
                  <a:pt x="4342777" y="4155853"/>
                </a:cubicBezTo>
                <a:cubicBezTo>
                  <a:pt x="4343690" y="4163723"/>
                  <a:pt x="4344932" y="4171592"/>
                  <a:pt x="4346503" y="4179463"/>
                </a:cubicBezTo>
                <a:cubicBezTo>
                  <a:pt x="4348073" y="4187333"/>
                  <a:pt x="4349754" y="4195204"/>
                  <a:pt x="4351544" y="4203075"/>
                </a:cubicBezTo>
                <a:cubicBezTo>
                  <a:pt x="4353260" y="4210085"/>
                  <a:pt x="4355087" y="4217096"/>
                  <a:pt x="4357023" y="4224107"/>
                </a:cubicBezTo>
                <a:cubicBezTo>
                  <a:pt x="4358959" y="4231117"/>
                  <a:pt x="4361224" y="4238127"/>
                  <a:pt x="4363817" y="4245138"/>
                </a:cubicBezTo>
                <a:cubicBezTo>
                  <a:pt x="4364840" y="4252111"/>
                  <a:pt x="4366301" y="4259195"/>
                  <a:pt x="4368201" y="4266388"/>
                </a:cubicBezTo>
                <a:cubicBezTo>
                  <a:pt x="4370101" y="4273581"/>
                  <a:pt x="4371562" y="4281103"/>
                  <a:pt x="4372584" y="4288953"/>
                </a:cubicBezTo>
                <a:cubicBezTo>
                  <a:pt x="4374484" y="4295781"/>
                  <a:pt x="4376383" y="4302280"/>
                  <a:pt x="4378283" y="4308450"/>
                </a:cubicBezTo>
                <a:cubicBezTo>
                  <a:pt x="4380183" y="4314621"/>
                  <a:pt x="4381205" y="4321558"/>
                  <a:pt x="4381351" y="4329262"/>
                </a:cubicBezTo>
                <a:cubicBezTo>
                  <a:pt x="4382191" y="4333717"/>
                  <a:pt x="4382703" y="4338390"/>
                  <a:pt x="4382885" y="4343283"/>
                </a:cubicBezTo>
                <a:cubicBezTo>
                  <a:pt x="4383068" y="4348176"/>
                  <a:pt x="4383141" y="4352849"/>
                  <a:pt x="4383105" y="4357304"/>
                </a:cubicBezTo>
                <a:cubicBezTo>
                  <a:pt x="4381315" y="4373954"/>
                  <a:pt x="4379634" y="4390603"/>
                  <a:pt x="4378064" y="4407253"/>
                </a:cubicBezTo>
                <a:cubicBezTo>
                  <a:pt x="4376493" y="4423903"/>
                  <a:pt x="4375251" y="4440553"/>
                  <a:pt x="4374338" y="4457202"/>
                </a:cubicBezTo>
                <a:cubicBezTo>
                  <a:pt x="4373424" y="4459064"/>
                  <a:pt x="4372621" y="4461036"/>
                  <a:pt x="4371927" y="4463117"/>
                </a:cubicBezTo>
                <a:cubicBezTo>
                  <a:pt x="4371233" y="4465198"/>
                  <a:pt x="4370867" y="4466732"/>
                  <a:pt x="4370831" y="4467718"/>
                </a:cubicBezTo>
                <a:cubicBezTo>
                  <a:pt x="4376529" y="4473158"/>
                  <a:pt x="4379159" y="4479803"/>
                  <a:pt x="4378721" y="4487654"/>
                </a:cubicBezTo>
                <a:cubicBezTo>
                  <a:pt x="4378283" y="4495504"/>
                  <a:pt x="4377406" y="4503463"/>
                  <a:pt x="4376091" y="4511533"/>
                </a:cubicBezTo>
                <a:cubicBezTo>
                  <a:pt x="4375982" y="4512336"/>
                  <a:pt x="4375763" y="4512920"/>
                  <a:pt x="4375433" y="4513286"/>
                </a:cubicBezTo>
                <a:cubicBezTo>
                  <a:pt x="4375105" y="4513651"/>
                  <a:pt x="4375324" y="4514235"/>
                  <a:pt x="4376091" y="4515038"/>
                </a:cubicBezTo>
                <a:cubicBezTo>
                  <a:pt x="4377808" y="4530812"/>
                  <a:pt x="4379634" y="4546585"/>
                  <a:pt x="4381570" y="4562358"/>
                </a:cubicBezTo>
                <a:cubicBezTo>
                  <a:pt x="4383506" y="4578132"/>
                  <a:pt x="4385771" y="4593905"/>
                  <a:pt x="4388365" y="4609678"/>
                </a:cubicBezTo>
                <a:cubicBezTo>
                  <a:pt x="4391141" y="4615484"/>
                  <a:pt x="4391725" y="4620523"/>
                  <a:pt x="4390118" y="4624794"/>
                </a:cubicBezTo>
                <a:cubicBezTo>
                  <a:pt x="4388511" y="4629067"/>
                  <a:pt x="4383835" y="4634543"/>
                  <a:pt x="4376091" y="4641225"/>
                </a:cubicBezTo>
                <a:lnTo>
                  <a:pt x="4344530" y="4672772"/>
                </a:lnTo>
                <a:cubicBezTo>
                  <a:pt x="4335873" y="4679782"/>
                  <a:pt x="4328640" y="4683726"/>
                  <a:pt x="4322833" y="4684602"/>
                </a:cubicBezTo>
                <a:cubicBezTo>
                  <a:pt x="4317024" y="4685479"/>
                  <a:pt x="4311983" y="4683288"/>
                  <a:pt x="4307710" y="4678030"/>
                </a:cubicBezTo>
                <a:lnTo>
                  <a:pt x="4265629" y="4623699"/>
                </a:lnTo>
                <a:cubicBezTo>
                  <a:pt x="4263144" y="4619318"/>
                  <a:pt x="4261099" y="4614936"/>
                  <a:pt x="4259492" y="4610555"/>
                </a:cubicBezTo>
                <a:cubicBezTo>
                  <a:pt x="4257884" y="4606173"/>
                  <a:pt x="4255839" y="4601792"/>
                  <a:pt x="4253355" y="4597410"/>
                </a:cubicBezTo>
                <a:cubicBezTo>
                  <a:pt x="4248935" y="4588611"/>
                  <a:pt x="4244186" y="4579921"/>
                  <a:pt x="4239109" y="4571340"/>
                </a:cubicBezTo>
                <a:cubicBezTo>
                  <a:pt x="4234031" y="4562760"/>
                  <a:pt x="4228844" y="4554508"/>
                  <a:pt x="4223547" y="4546585"/>
                </a:cubicBezTo>
                <a:cubicBezTo>
                  <a:pt x="4220077" y="4543080"/>
                  <a:pt x="4216936" y="4539136"/>
                  <a:pt x="4214123" y="4534755"/>
                </a:cubicBezTo>
                <a:cubicBezTo>
                  <a:pt x="4211310" y="4530373"/>
                  <a:pt x="4208608" y="4525554"/>
                  <a:pt x="4206014" y="4520296"/>
                </a:cubicBezTo>
                <a:cubicBezTo>
                  <a:pt x="4205831" y="4519565"/>
                  <a:pt x="4205320" y="4518835"/>
                  <a:pt x="4204479" y="4518105"/>
                </a:cubicBezTo>
                <a:cubicBezTo>
                  <a:pt x="4203639" y="4517375"/>
                  <a:pt x="4203566" y="4515769"/>
                  <a:pt x="4204260" y="4513286"/>
                </a:cubicBezTo>
                <a:cubicBezTo>
                  <a:pt x="4207402" y="4502259"/>
                  <a:pt x="4207256" y="4493204"/>
                  <a:pt x="4203822" y="4486120"/>
                </a:cubicBezTo>
                <a:cubicBezTo>
                  <a:pt x="4200388" y="4479037"/>
                  <a:pt x="4195859" y="4471734"/>
                  <a:pt x="4190233" y="4464213"/>
                </a:cubicBezTo>
                <a:cubicBezTo>
                  <a:pt x="4185960" y="4452785"/>
                  <a:pt x="4181357" y="4441466"/>
                  <a:pt x="4176426" y="4430256"/>
                </a:cubicBezTo>
                <a:cubicBezTo>
                  <a:pt x="4171494" y="4419047"/>
                  <a:pt x="4165576" y="4408166"/>
                  <a:pt x="4158673" y="4397614"/>
                </a:cubicBezTo>
                <a:cubicBezTo>
                  <a:pt x="4156810" y="4391480"/>
                  <a:pt x="4154837" y="4385346"/>
                  <a:pt x="4152755" y="4379212"/>
                </a:cubicBezTo>
                <a:cubicBezTo>
                  <a:pt x="4150673" y="4373077"/>
                  <a:pt x="4149139" y="4366943"/>
                  <a:pt x="4148153" y="4360809"/>
                </a:cubicBezTo>
                <a:cubicBezTo>
                  <a:pt x="4147057" y="4352083"/>
                  <a:pt x="4144426" y="4343685"/>
                  <a:pt x="4140262" y="4335616"/>
                </a:cubicBezTo>
                <a:cubicBezTo>
                  <a:pt x="4136098" y="4327546"/>
                  <a:pt x="4131715" y="4319587"/>
                  <a:pt x="4127112" y="4311737"/>
                </a:cubicBezTo>
                <a:cubicBezTo>
                  <a:pt x="4127039" y="4312576"/>
                  <a:pt x="4126746" y="4313087"/>
                  <a:pt x="4126235" y="4313270"/>
                </a:cubicBezTo>
                <a:cubicBezTo>
                  <a:pt x="4125724" y="4313452"/>
                  <a:pt x="4125432" y="4313526"/>
                  <a:pt x="4125359" y="4313489"/>
                </a:cubicBezTo>
                <a:cubicBezTo>
                  <a:pt x="4127002" y="4316958"/>
                  <a:pt x="4128098" y="4320536"/>
                  <a:pt x="4128646" y="4324224"/>
                </a:cubicBezTo>
                <a:cubicBezTo>
                  <a:pt x="4129194" y="4327911"/>
                  <a:pt x="4129851" y="4331928"/>
                  <a:pt x="4130619" y="4336273"/>
                </a:cubicBezTo>
                <a:cubicBezTo>
                  <a:pt x="4129815" y="4336346"/>
                  <a:pt x="4129230" y="4336638"/>
                  <a:pt x="4128865" y="4337149"/>
                </a:cubicBezTo>
                <a:cubicBezTo>
                  <a:pt x="4128500" y="4337660"/>
                  <a:pt x="4127915" y="4337953"/>
                  <a:pt x="4127112" y="4338025"/>
                </a:cubicBezTo>
                <a:cubicBezTo>
                  <a:pt x="4123569" y="4335287"/>
                  <a:pt x="4120573" y="4331563"/>
                  <a:pt x="4118126" y="4326853"/>
                </a:cubicBezTo>
                <a:cubicBezTo>
                  <a:pt x="4115678" y="4322143"/>
                  <a:pt x="4113998" y="4317104"/>
                  <a:pt x="4113085" y="4311737"/>
                </a:cubicBezTo>
                <a:cubicBezTo>
                  <a:pt x="4108738" y="4295963"/>
                  <a:pt x="4104281" y="4280190"/>
                  <a:pt x="4099715" y="4264416"/>
                </a:cubicBezTo>
                <a:cubicBezTo>
                  <a:pt x="4095149" y="4248643"/>
                  <a:pt x="4090254" y="4232870"/>
                  <a:pt x="4085031" y="4217096"/>
                </a:cubicBezTo>
                <a:cubicBezTo>
                  <a:pt x="4081816" y="4207388"/>
                  <a:pt x="4076848" y="4201841"/>
                  <a:pt x="4070127" y="4200455"/>
                </a:cubicBezTo>
                <a:cubicBezTo>
                  <a:pt x="4063406" y="4199069"/>
                  <a:pt x="4053178" y="4202279"/>
                  <a:pt x="4039443" y="4210085"/>
                </a:cubicBezTo>
                <a:cubicBezTo>
                  <a:pt x="4034219" y="4212642"/>
                  <a:pt x="4030202" y="4215417"/>
                  <a:pt x="4027390" y="4218411"/>
                </a:cubicBezTo>
                <a:cubicBezTo>
                  <a:pt x="4024577" y="4221405"/>
                  <a:pt x="4022752" y="4225056"/>
                  <a:pt x="4021914" y="4229364"/>
                </a:cubicBezTo>
                <a:cubicBezTo>
                  <a:pt x="4016818" y="4241596"/>
                  <a:pt x="4012158" y="4253937"/>
                  <a:pt x="4007935" y="4266388"/>
                </a:cubicBezTo>
                <a:cubicBezTo>
                  <a:pt x="4003711" y="4278839"/>
                  <a:pt x="3999052" y="4291618"/>
                  <a:pt x="3993955" y="4304726"/>
                </a:cubicBezTo>
                <a:cubicBezTo>
                  <a:pt x="3989513" y="4319733"/>
                  <a:pt x="3983979" y="4335287"/>
                  <a:pt x="3977354" y="4351389"/>
                </a:cubicBezTo>
                <a:cubicBezTo>
                  <a:pt x="3970728" y="4367491"/>
                  <a:pt x="3963446" y="4383484"/>
                  <a:pt x="3955510" y="4399366"/>
                </a:cubicBezTo>
                <a:cubicBezTo>
                  <a:pt x="3945990" y="4421238"/>
                  <a:pt x="3937014" y="4442780"/>
                  <a:pt x="3928582" y="4463994"/>
                </a:cubicBezTo>
                <a:cubicBezTo>
                  <a:pt x="3920150" y="4485208"/>
                  <a:pt x="3911607" y="4506312"/>
                  <a:pt x="3902952" y="4527306"/>
                </a:cubicBezTo>
                <a:cubicBezTo>
                  <a:pt x="3898717" y="4537749"/>
                  <a:pt x="3894920" y="4547972"/>
                  <a:pt x="3891561" y="4557977"/>
                </a:cubicBezTo>
                <a:cubicBezTo>
                  <a:pt x="3888202" y="4567981"/>
                  <a:pt x="3884404" y="4578205"/>
                  <a:pt x="3880168" y="4588647"/>
                </a:cubicBezTo>
                <a:cubicBezTo>
                  <a:pt x="3876116" y="4600587"/>
                  <a:pt x="3871077" y="4609569"/>
                  <a:pt x="3865052" y="4615593"/>
                </a:cubicBezTo>
                <a:cubicBezTo>
                  <a:pt x="3859028" y="4621618"/>
                  <a:pt x="3850046" y="4626657"/>
                  <a:pt x="3838106" y="4630710"/>
                </a:cubicBezTo>
                <a:lnTo>
                  <a:pt x="3790786" y="4646483"/>
                </a:lnTo>
                <a:cubicBezTo>
                  <a:pt x="3789983" y="4647323"/>
                  <a:pt x="3789399" y="4647834"/>
                  <a:pt x="3789033" y="4648017"/>
                </a:cubicBezTo>
                <a:cubicBezTo>
                  <a:pt x="3788668" y="4648199"/>
                  <a:pt x="3788084" y="4648272"/>
                  <a:pt x="3787281" y="4648235"/>
                </a:cubicBezTo>
                <a:cubicBezTo>
                  <a:pt x="3778554" y="4655830"/>
                  <a:pt x="3769280" y="4661672"/>
                  <a:pt x="3759458" y="4665762"/>
                </a:cubicBezTo>
                <a:cubicBezTo>
                  <a:pt x="3749636" y="4669851"/>
                  <a:pt x="3739048" y="4673940"/>
                  <a:pt x="3727692" y="4678030"/>
                </a:cubicBezTo>
                <a:cubicBezTo>
                  <a:pt x="3723165" y="4680842"/>
                  <a:pt x="3718199" y="4683543"/>
                  <a:pt x="3712795" y="4686135"/>
                </a:cubicBezTo>
                <a:cubicBezTo>
                  <a:pt x="3707391" y="4688728"/>
                  <a:pt x="3702426" y="4690115"/>
                  <a:pt x="3697898" y="4690298"/>
                </a:cubicBezTo>
                <a:cubicBezTo>
                  <a:pt x="3696730" y="4691175"/>
                  <a:pt x="3694685" y="4692051"/>
                  <a:pt x="3691764" y="4692927"/>
                </a:cubicBezTo>
                <a:cubicBezTo>
                  <a:pt x="3688843" y="4693804"/>
                  <a:pt x="3686798" y="4694680"/>
                  <a:pt x="3685630" y="4695556"/>
                </a:cubicBezTo>
                <a:cubicBezTo>
                  <a:pt x="3681321" y="4701435"/>
                  <a:pt x="3677232" y="4705013"/>
                  <a:pt x="3673362" y="4706291"/>
                </a:cubicBezTo>
                <a:cubicBezTo>
                  <a:pt x="3669492" y="4707568"/>
                  <a:pt x="3665402" y="4708079"/>
                  <a:pt x="3661093" y="4707824"/>
                </a:cubicBezTo>
                <a:cubicBezTo>
                  <a:pt x="3658501" y="4707057"/>
                  <a:pt x="3655799" y="4706838"/>
                  <a:pt x="3652988" y="4707167"/>
                </a:cubicBezTo>
                <a:cubicBezTo>
                  <a:pt x="3650177" y="4707495"/>
                  <a:pt x="3647036" y="4707714"/>
                  <a:pt x="3643568" y="4707824"/>
                </a:cubicBezTo>
                <a:cubicBezTo>
                  <a:pt x="3635718" y="4707934"/>
                  <a:pt x="3630825" y="4705962"/>
                  <a:pt x="3628889" y="4701909"/>
                </a:cubicBezTo>
                <a:cubicBezTo>
                  <a:pt x="3626955" y="4697856"/>
                  <a:pt x="3627758" y="4691065"/>
                  <a:pt x="3631299" y="4681535"/>
                </a:cubicBezTo>
                <a:cubicBezTo>
                  <a:pt x="3632943" y="4678030"/>
                  <a:pt x="3634038" y="4674525"/>
                  <a:pt x="3634586" y="4671020"/>
                </a:cubicBezTo>
                <a:cubicBezTo>
                  <a:pt x="3635133" y="4667514"/>
                  <a:pt x="3635790" y="4664009"/>
                  <a:pt x="3636557" y="4660504"/>
                </a:cubicBezTo>
                <a:cubicBezTo>
                  <a:pt x="3635754" y="4650061"/>
                  <a:pt x="3636484" y="4639400"/>
                  <a:pt x="3638748" y="4628519"/>
                </a:cubicBezTo>
                <a:cubicBezTo>
                  <a:pt x="3641011" y="4617638"/>
                  <a:pt x="3644371" y="4606100"/>
                  <a:pt x="3648825" y="4593905"/>
                </a:cubicBezTo>
                <a:cubicBezTo>
                  <a:pt x="3654923" y="4577365"/>
                  <a:pt x="3660692" y="4560934"/>
                  <a:pt x="3666133" y="4544613"/>
                </a:cubicBezTo>
                <a:cubicBezTo>
                  <a:pt x="3671572" y="4528292"/>
                  <a:pt x="3676903" y="4511423"/>
                  <a:pt x="3682125" y="4494007"/>
                </a:cubicBezTo>
                <a:cubicBezTo>
                  <a:pt x="3685922" y="4486705"/>
                  <a:pt x="3687091" y="4480278"/>
                  <a:pt x="3685630" y="4474729"/>
                </a:cubicBezTo>
                <a:cubicBezTo>
                  <a:pt x="3683586" y="4462752"/>
                  <a:pt x="3685922" y="4449900"/>
                  <a:pt x="3692640" y="4436171"/>
                </a:cubicBezTo>
                <a:cubicBezTo>
                  <a:pt x="3699651" y="4415943"/>
                  <a:pt x="3707099" y="4395496"/>
                  <a:pt x="3714986" y="4374830"/>
                </a:cubicBezTo>
                <a:cubicBezTo>
                  <a:pt x="3722873" y="4354164"/>
                  <a:pt x="3731198" y="4333717"/>
                  <a:pt x="3739961" y="4313489"/>
                </a:cubicBezTo>
                <a:cubicBezTo>
                  <a:pt x="3740947" y="4311590"/>
                  <a:pt x="3742042" y="4309254"/>
                  <a:pt x="3743246" y="4306479"/>
                </a:cubicBezTo>
                <a:cubicBezTo>
                  <a:pt x="3744452" y="4303704"/>
                  <a:pt x="3745109" y="4301367"/>
                  <a:pt x="3745218" y="4299468"/>
                </a:cubicBezTo>
                <a:cubicBezTo>
                  <a:pt x="3750732" y="4287784"/>
                  <a:pt x="3752849" y="4280482"/>
                  <a:pt x="3751572" y="4277561"/>
                </a:cubicBezTo>
                <a:cubicBezTo>
                  <a:pt x="3750294" y="4274640"/>
                  <a:pt x="3744087" y="4272595"/>
                  <a:pt x="3732950" y="4271426"/>
                </a:cubicBezTo>
                <a:cubicBezTo>
                  <a:pt x="3728532" y="4270770"/>
                  <a:pt x="3725100" y="4269455"/>
                  <a:pt x="3722654" y="4267483"/>
                </a:cubicBezTo>
                <a:cubicBezTo>
                  <a:pt x="3720207" y="4265512"/>
                  <a:pt x="3718966" y="4261568"/>
                  <a:pt x="3718929" y="4255654"/>
                </a:cubicBezTo>
                <a:cubicBezTo>
                  <a:pt x="3718674" y="4253974"/>
                  <a:pt x="3717432" y="4252513"/>
                  <a:pt x="3715205" y="4251272"/>
                </a:cubicBezTo>
                <a:cubicBezTo>
                  <a:pt x="3712978" y="4250031"/>
                  <a:pt x="3711298" y="4248570"/>
                  <a:pt x="3710167" y="4246890"/>
                </a:cubicBezTo>
                <a:cubicBezTo>
                  <a:pt x="3708304" y="4246087"/>
                  <a:pt x="3706332" y="4245065"/>
                  <a:pt x="3704251" y="4243823"/>
                </a:cubicBezTo>
                <a:cubicBezTo>
                  <a:pt x="3702170" y="4242582"/>
                  <a:pt x="3700637" y="4240683"/>
                  <a:pt x="3699651" y="4238127"/>
                </a:cubicBezTo>
                <a:cubicBezTo>
                  <a:pt x="3705201" y="4236667"/>
                  <a:pt x="3711627" y="4234330"/>
                  <a:pt x="3718929" y="4231117"/>
                </a:cubicBezTo>
                <a:lnTo>
                  <a:pt x="3766250" y="4215343"/>
                </a:lnTo>
                <a:cubicBezTo>
                  <a:pt x="3772201" y="4213664"/>
                  <a:pt x="3776948" y="4211327"/>
                  <a:pt x="3780490" y="4208334"/>
                </a:cubicBezTo>
                <a:cubicBezTo>
                  <a:pt x="3784031" y="4205342"/>
                  <a:pt x="3787464" y="4201256"/>
                  <a:pt x="3790786" y="4196076"/>
                </a:cubicBezTo>
                <a:lnTo>
                  <a:pt x="3811817" y="4143611"/>
                </a:lnTo>
                <a:cubicBezTo>
                  <a:pt x="3828430" y="4097271"/>
                  <a:pt x="3846467" y="4051127"/>
                  <a:pt x="3865929" y="4005179"/>
                </a:cubicBezTo>
                <a:cubicBezTo>
                  <a:pt x="3885390" y="3959232"/>
                  <a:pt x="3906494" y="3913057"/>
                  <a:pt x="3929242" y="3866656"/>
                </a:cubicBezTo>
                <a:cubicBezTo>
                  <a:pt x="3947435" y="3839453"/>
                  <a:pt x="3953217" y="3820012"/>
                  <a:pt x="3946588" y="3808331"/>
                </a:cubicBezTo>
                <a:cubicBezTo>
                  <a:pt x="3939958" y="3796651"/>
                  <a:pt x="3927200" y="3791109"/>
                  <a:pt x="3908315" y="3791705"/>
                </a:cubicBezTo>
                <a:cubicBezTo>
                  <a:pt x="3889429" y="3792300"/>
                  <a:pt x="3870700" y="3797409"/>
                  <a:pt x="3852127" y="3807033"/>
                </a:cubicBezTo>
                <a:cubicBezTo>
                  <a:pt x="3838910" y="3812184"/>
                  <a:pt x="3827663" y="3813718"/>
                  <a:pt x="3818390" y="3811636"/>
                </a:cubicBezTo>
                <a:cubicBezTo>
                  <a:pt x="3809115" y="3809553"/>
                  <a:pt x="3802251" y="3804512"/>
                  <a:pt x="3797797" y="3796511"/>
                </a:cubicBezTo>
                <a:cubicBezTo>
                  <a:pt x="3795204" y="3793771"/>
                  <a:pt x="3792940" y="3790483"/>
                  <a:pt x="3791005" y="3786646"/>
                </a:cubicBezTo>
                <a:cubicBezTo>
                  <a:pt x="3789070" y="3782810"/>
                  <a:pt x="3787244" y="3779084"/>
                  <a:pt x="3785528" y="3775467"/>
                </a:cubicBezTo>
                <a:cubicBezTo>
                  <a:pt x="3782315" y="3770206"/>
                  <a:pt x="3779979" y="3764945"/>
                  <a:pt x="3778518" y="3759684"/>
                </a:cubicBezTo>
                <a:cubicBezTo>
                  <a:pt x="3778189" y="3746533"/>
                  <a:pt x="3777970" y="3732950"/>
                  <a:pt x="3777861" y="3718935"/>
                </a:cubicBezTo>
                <a:cubicBezTo>
                  <a:pt x="3777751" y="3704921"/>
                  <a:pt x="3779723" y="3690472"/>
                  <a:pt x="3783775" y="3675587"/>
                </a:cubicBezTo>
                <a:cubicBezTo>
                  <a:pt x="3786514" y="3667780"/>
                  <a:pt x="3789800" y="3660191"/>
                  <a:pt x="3793634" y="3652821"/>
                </a:cubicBezTo>
                <a:cubicBezTo>
                  <a:pt x="3797468" y="3645452"/>
                  <a:pt x="3801192" y="3637863"/>
                  <a:pt x="3804807" y="3630056"/>
                </a:cubicBezTo>
                <a:cubicBezTo>
                  <a:pt x="3805537" y="3627502"/>
                  <a:pt x="3806268" y="3625167"/>
                  <a:pt x="3806998" y="3623051"/>
                </a:cubicBezTo>
                <a:cubicBezTo>
                  <a:pt x="3807728" y="3620935"/>
                  <a:pt x="3809334" y="3618600"/>
                  <a:pt x="3811817" y="3616046"/>
                </a:cubicBezTo>
                <a:lnTo>
                  <a:pt x="3827790" y="3592453"/>
                </a:lnTo>
                <a:lnTo>
                  <a:pt x="3804702" y="3602988"/>
                </a:lnTo>
                <a:cubicBezTo>
                  <a:pt x="3793493" y="3607734"/>
                  <a:pt x="3782174" y="3612698"/>
                  <a:pt x="3770745" y="3617882"/>
                </a:cubicBezTo>
                <a:cubicBezTo>
                  <a:pt x="3757674" y="3622811"/>
                  <a:pt x="3744821" y="3626096"/>
                  <a:pt x="3732188" y="3627739"/>
                </a:cubicBezTo>
                <a:cubicBezTo>
                  <a:pt x="3719555" y="3629382"/>
                  <a:pt x="3706703" y="3631353"/>
                  <a:pt x="3693631" y="3633653"/>
                </a:cubicBezTo>
                <a:cubicBezTo>
                  <a:pt x="3656848" y="3637298"/>
                  <a:pt x="3629931" y="3655903"/>
                  <a:pt x="3612882" y="3689467"/>
                </a:cubicBezTo>
                <a:cubicBezTo>
                  <a:pt x="3595832" y="3723031"/>
                  <a:pt x="3581508" y="3760197"/>
                  <a:pt x="3569911" y="3800966"/>
                </a:cubicBezTo>
                <a:cubicBezTo>
                  <a:pt x="3558313" y="3841734"/>
                  <a:pt x="3542302" y="3874746"/>
                  <a:pt x="3521876" y="3900003"/>
                </a:cubicBezTo>
                <a:cubicBezTo>
                  <a:pt x="3518261" y="3906976"/>
                  <a:pt x="3514537" y="3914058"/>
                  <a:pt x="3510703" y="3921250"/>
                </a:cubicBezTo>
                <a:cubicBezTo>
                  <a:pt x="3506870" y="3928442"/>
                  <a:pt x="3503584" y="3935962"/>
                  <a:pt x="3500845" y="3943811"/>
                </a:cubicBezTo>
                <a:cubicBezTo>
                  <a:pt x="3490439" y="3970972"/>
                  <a:pt x="3479704" y="3998133"/>
                  <a:pt x="3468641" y="4025293"/>
                </a:cubicBezTo>
                <a:cubicBezTo>
                  <a:pt x="3457578" y="4052454"/>
                  <a:pt x="3445529" y="4079615"/>
                  <a:pt x="3432494" y="4106775"/>
                </a:cubicBezTo>
                <a:cubicBezTo>
                  <a:pt x="3426542" y="4121707"/>
                  <a:pt x="3421796" y="4136528"/>
                  <a:pt x="3418254" y="4151240"/>
                </a:cubicBezTo>
                <a:cubicBezTo>
                  <a:pt x="3414712" y="4165952"/>
                  <a:pt x="3411280" y="4180336"/>
                  <a:pt x="3407958" y="4194391"/>
                </a:cubicBezTo>
                <a:cubicBezTo>
                  <a:pt x="3407008" y="4198735"/>
                  <a:pt x="3405840" y="4202751"/>
                  <a:pt x="3404452" y="4206438"/>
                </a:cubicBezTo>
                <a:cubicBezTo>
                  <a:pt x="3403065" y="4210125"/>
                  <a:pt x="3401896" y="4213703"/>
                  <a:pt x="3400947" y="4217171"/>
                </a:cubicBezTo>
                <a:lnTo>
                  <a:pt x="3374658" y="4299529"/>
                </a:lnTo>
                <a:lnTo>
                  <a:pt x="3360637" y="4341584"/>
                </a:lnTo>
                <a:cubicBezTo>
                  <a:pt x="3355087" y="4362320"/>
                  <a:pt x="3352166" y="4382180"/>
                  <a:pt x="3351874" y="4401163"/>
                </a:cubicBezTo>
                <a:cubicBezTo>
                  <a:pt x="3351765" y="4407369"/>
                  <a:pt x="3350669" y="4413794"/>
                  <a:pt x="3348588" y="4420438"/>
                </a:cubicBezTo>
                <a:cubicBezTo>
                  <a:pt x="3346507" y="4427083"/>
                  <a:pt x="3344097" y="4433508"/>
                  <a:pt x="3341359" y="4439714"/>
                </a:cubicBezTo>
                <a:cubicBezTo>
                  <a:pt x="3336904" y="4451104"/>
                  <a:pt x="3332669" y="4462494"/>
                  <a:pt x="3328652" y="4473884"/>
                </a:cubicBezTo>
                <a:cubicBezTo>
                  <a:pt x="3324636" y="4485274"/>
                  <a:pt x="3321277" y="4496664"/>
                  <a:pt x="3318575" y="4508053"/>
                </a:cubicBezTo>
                <a:cubicBezTo>
                  <a:pt x="3315070" y="4525285"/>
                  <a:pt x="3306306" y="4541640"/>
                  <a:pt x="3292286" y="4557118"/>
                </a:cubicBezTo>
                <a:cubicBezTo>
                  <a:pt x="3283231" y="4566172"/>
                  <a:pt x="3275052" y="4576101"/>
                  <a:pt x="3267749" y="4586907"/>
                </a:cubicBezTo>
                <a:cubicBezTo>
                  <a:pt x="3260739" y="4597348"/>
                  <a:pt x="3252852" y="4606255"/>
                  <a:pt x="3244090" y="4613630"/>
                </a:cubicBezTo>
                <a:cubicBezTo>
                  <a:pt x="3235327" y="4621005"/>
                  <a:pt x="3225687" y="4627283"/>
                  <a:pt x="3215171" y="4632467"/>
                </a:cubicBezTo>
                <a:lnTo>
                  <a:pt x="3190635" y="4648238"/>
                </a:lnTo>
                <a:cubicBezTo>
                  <a:pt x="3183332" y="4655393"/>
                  <a:pt x="3175592" y="4659920"/>
                  <a:pt x="3167413" y="4661819"/>
                </a:cubicBezTo>
                <a:cubicBezTo>
                  <a:pt x="3159234" y="4663717"/>
                  <a:pt x="3152370" y="4662111"/>
                  <a:pt x="3146820" y="4656999"/>
                </a:cubicBezTo>
                <a:cubicBezTo>
                  <a:pt x="3143242" y="4653458"/>
                  <a:pt x="3139882" y="4649589"/>
                  <a:pt x="3136742" y="4645390"/>
                </a:cubicBezTo>
                <a:cubicBezTo>
                  <a:pt x="3133602" y="4641192"/>
                  <a:pt x="3131119" y="4636884"/>
                  <a:pt x="3129294" y="4632467"/>
                </a:cubicBezTo>
                <a:cubicBezTo>
                  <a:pt x="3122831" y="4613228"/>
                  <a:pt x="3117354" y="4593442"/>
                  <a:pt x="3112863" y="4573108"/>
                </a:cubicBezTo>
                <a:cubicBezTo>
                  <a:pt x="3108373" y="4552774"/>
                  <a:pt x="3106839" y="4531673"/>
                  <a:pt x="3108263" y="4509806"/>
                </a:cubicBezTo>
                <a:cubicBezTo>
                  <a:pt x="3110891" y="4484470"/>
                  <a:pt x="3113959" y="4459354"/>
                  <a:pt x="3117464" y="4434457"/>
                </a:cubicBezTo>
                <a:cubicBezTo>
                  <a:pt x="3120969" y="4409559"/>
                  <a:pt x="3124913" y="4384443"/>
                  <a:pt x="3129294" y="4359108"/>
                </a:cubicBezTo>
                <a:cubicBezTo>
                  <a:pt x="3140650" y="4305589"/>
                  <a:pt x="3153867" y="4251852"/>
                  <a:pt x="3168947" y="4197895"/>
                </a:cubicBezTo>
                <a:cubicBezTo>
                  <a:pt x="3184026" y="4143939"/>
                  <a:pt x="3201188" y="4090202"/>
                  <a:pt x="3220429" y="4036683"/>
                </a:cubicBezTo>
                <a:cubicBezTo>
                  <a:pt x="3226974" y="4019881"/>
                  <a:pt x="3239516" y="3991826"/>
                  <a:pt x="3258055" y="3952518"/>
                </a:cubicBezTo>
                <a:cubicBezTo>
                  <a:pt x="3276595" y="3913210"/>
                  <a:pt x="3293409" y="3871465"/>
                  <a:pt x="3308498" y="3827283"/>
                </a:cubicBezTo>
                <a:cubicBezTo>
                  <a:pt x="3323586" y="3783101"/>
                  <a:pt x="3329227" y="3745299"/>
                  <a:pt x="3325421" y="3713876"/>
                </a:cubicBezTo>
                <a:cubicBezTo>
                  <a:pt x="3321614" y="3682453"/>
                  <a:pt x="3300638" y="3666226"/>
                  <a:pt x="3262492" y="3665195"/>
                </a:cubicBezTo>
                <a:cubicBezTo>
                  <a:pt x="3258877" y="3664428"/>
                  <a:pt x="3255153" y="3663771"/>
                  <a:pt x="3251319" y="3663223"/>
                </a:cubicBezTo>
                <a:cubicBezTo>
                  <a:pt x="3247485" y="3662676"/>
                  <a:pt x="3244200" y="3661580"/>
                  <a:pt x="3241460" y="3659938"/>
                </a:cubicBezTo>
                <a:cubicBezTo>
                  <a:pt x="3232589" y="3655703"/>
                  <a:pt x="3223168" y="3652782"/>
                  <a:pt x="3213200" y="3651176"/>
                </a:cubicBezTo>
                <a:cubicBezTo>
                  <a:pt x="3203232" y="3649570"/>
                  <a:pt x="3193374" y="3648402"/>
                  <a:pt x="3183624" y="3647672"/>
                </a:cubicBezTo>
                <a:cubicBezTo>
                  <a:pt x="3176505" y="3646905"/>
                  <a:pt x="3169275" y="3646248"/>
                  <a:pt x="3161936" y="3645700"/>
                </a:cubicBezTo>
                <a:cubicBezTo>
                  <a:pt x="3154597" y="3645152"/>
                  <a:pt x="3147807" y="3644057"/>
                  <a:pt x="3141562" y="3642415"/>
                </a:cubicBezTo>
                <a:cubicBezTo>
                  <a:pt x="3136998" y="3640699"/>
                  <a:pt x="3132544" y="3638435"/>
                  <a:pt x="3128199" y="3635624"/>
                </a:cubicBezTo>
                <a:cubicBezTo>
                  <a:pt x="3123853" y="3632813"/>
                  <a:pt x="3120714" y="3629236"/>
                  <a:pt x="3118778" y="3624892"/>
                </a:cubicBezTo>
                <a:cubicBezTo>
                  <a:pt x="3116916" y="3616349"/>
                  <a:pt x="3112754" y="3609778"/>
                  <a:pt x="3106291" y="3605178"/>
                </a:cubicBezTo>
                <a:cubicBezTo>
                  <a:pt x="3099828" y="3600578"/>
                  <a:pt x="3091723" y="3596635"/>
                  <a:pt x="3081973" y="3593350"/>
                </a:cubicBezTo>
                <a:cubicBezTo>
                  <a:pt x="3093256" y="3584698"/>
                  <a:pt x="3103991" y="3577470"/>
                  <a:pt x="3114178" y="3571665"/>
                </a:cubicBezTo>
                <a:cubicBezTo>
                  <a:pt x="3124365" y="3565861"/>
                  <a:pt x="3134661" y="3560823"/>
                  <a:pt x="3145067" y="3556551"/>
                </a:cubicBezTo>
                <a:cubicBezTo>
                  <a:pt x="3162520" y="3549579"/>
                  <a:pt x="3179754" y="3543373"/>
                  <a:pt x="3196769" y="3537933"/>
                </a:cubicBezTo>
                <a:cubicBezTo>
                  <a:pt x="3213785" y="3532494"/>
                  <a:pt x="3231018" y="3527602"/>
                  <a:pt x="3248471" y="3523258"/>
                </a:cubicBezTo>
                <a:cubicBezTo>
                  <a:pt x="3265084" y="3519680"/>
                  <a:pt x="3281807" y="3515445"/>
                  <a:pt x="3298639" y="3510553"/>
                </a:cubicBezTo>
                <a:cubicBezTo>
                  <a:pt x="3315471" y="3505662"/>
                  <a:pt x="3332632" y="3500551"/>
                  <a:pt x="3350122" y="3495221"/>
                </a:cubicBezTo>
                <a:cubicBezTo>
                  <a:pt x="3369473" y="3489161"/>
                  <a:pt x="3389044" y="3484196"/>
                  <a:pt x="3408834" y="3480326"/>
                </a:cubicBezTo>
                <a:cubicBezTo>
                  <a:pt x="3428623" y="3476457"/>
                  <a:pt x="3448194" y="3473244"/>
                  <a:pt x="3467546" y="3470688"/>
                </a:cubicBezTo>
                <a:lnTo>
                  <a:pt x="3632290" y="3447909"/>
                </a:lnTo>
                <a:cubicBezTo>
                  <a:pt x="3707652" y="3439439"/>
                  <a:pt x="3783014" y="3431846"/>
                  <a:pt x="3858375" y="3425129"/>
                </a:cubicBezTo>
                <a:cubicBezTo>
                  <a:pt x="3867029" y="3424471"/>
                  <a:pt x="3875573" y="3423157"/>
                  <a:pt x="3884007" y="3421187"/>
                </a:cubicBezTo>
                <a:cubicBezTo>
                  <a:pt x="3892441" y="3419216"/>
                  <a:pt x="3901423" y="3415276"/>
                  <a:pt x="3910953" y="3409366"/>
                </a:cubicBezTo>
                <a:close/>
                <a:moveTo>
                  <a:pt x="779315" y="2932144"/>
                </a:moveTo>
                <a:cubicBezTo>
                  <a:pt x="817369" y="2933624"/>
                  <a:pt x="851834" y="2946922"/>
                  <a:pt x="882710" y="2972037"/>
                </a:cubicBezTo>
                <a:cubicBezTo>
                  <a:pt x="944462" y="3022267"/>
                  <a:pt x="990468" y="3095776"/>
                  <a:pt x="1020727" y="3192564"/>
                </a:cubicBezTo>
                <a:cubicBezTo>
                  <a:pt x="1050986" y="3289352"/>
                  <a:pt x="1064107" y="3385428"/>
                  <a:pt x="1060089" y="3480793"/>
                </a:cubicBezTo>
                <a:cubicBezTo>
                  <a:pt x="1056071" y="3576158"/>
                  <a:pt x="1033523" y="3646820"/>
                  <a:pt x="992446" y="3692781"/>
                </a:cubicBezTo>
                <a:cubicBezTo>
                  <a:pt x="969686" y="3717736"/>
                  <a:pt x="945338" y="3733949"/>
                  <a:pt x="919402" y="3741419"/>
                </a:cubicBezTo>
                <a:cubicBezTo>
                  <a:pt x="893466" y="3748890"/>
                  <a:pt x="865307" y="3750479"/>
                  <a:pt x="834925" y="3746188"/>
                </a:cubicBezTo>
                <a:cubicBezTo>
                  <a:pt x="809519" y="3738982"/>
                  <a:pt x="784112" y="3733048"/>
                  <a:pt x="758706" y="3728385"/>
                </a:cubicBezTo>
                <a:cubicBezTo>
                  <a:pt x="752407" y="3727220"/>
                  <a:pt x="747855" y="3725101"/>
                  <a:pt x="745050" y="3722028"/>
                </a:cubicBezTo>
                <a:cubicBezTo>
                  <a:pt x="742245" y="3718955"/>
                  <a:pt x="740868" y="3714292"/>
                  <a:pt x="740921" y="3708040"/>
                </a:cubicBezTo>
                <a:lnTo>
                  <a:pt x="751084" y="3514759"/>
                </a:lnTo>
                <a:lnTo>
                  <a:pt x="758706" y="3418118"/>
                </a:lnTo>
                <a:cubicBezTo>
                  <a:pt x="761193" y="3388660"/>
                  <a:pt x="763205" y="3358565"/>
                  <a:pt x="764740" y="3327835"/>
                </a:cubicBezTo>
                <a:cubicBezTo>
                  <a:pt x="766275" y="3297105"/>
                  <a:pt x="767651" y="3267011"/>
                  <a:pt x="768868" y="3237553"/>
                </a:cubicBezTo>
                <a:lnTo>
                  <a:pt x="768868" y="3217207"/>
                </a:lnTo>
                <a:cubicBezTo>
                  <a:pt x="776033" y="3154669"/>
                  <a:pt x="768458" y="3121349"/>
                  <a:pt x="746141" y="3117249"/>
                </a:cubicBezTo>
                <a:cubicBezTo>
                  <a:pt x="723825" y="3113148"/>
                  <a:pt x="699673" y="3122178"/>
                  <a:pt x="673686" y="3144339"/>
                </a:cubicBezTo>
                <a:cubicBezTo>
                  <a:pt x="647699" y="3166500"/>
                  <a:pt x="632782" y="3185703"/>
                  <a:pt x="628934" y="3201948"/>
                </a:cubicBezTo>
                <a:cubicBezTo>
                  <a:pt x="626336" y="3212333"/>
                  <a:pt x="621988" y="3223353"/>
                  <a:pt x="615890" y="3235009"/>
                </a:cubicBezTo>
                <a:cubicBezTo>
                  <a:pt x="609792" y="3246666"/>
                  <a:pt x="602262" y="3257686"/>
                  <a:pt x="593300" y="3268071"/>
                </a:cubicBezTo>
                <a:cubicBezTo>
                  <a:pt x="576969" y="3283489"/>
                  <a:pt x="563182" y="3300337"/>
                  <a:pt x="551941" y="3318616"/>
                </a:cubicBezTo>
                <a:cubicBezTo>
                  <a:pt x="540699" y="3336896"/>
                  <a:pt x="530730" y="3355651"/>
                  <a:pt x="522034" y="3374884"/>
                </a:cubicBezTo>
                <a:cubicBezTo>
                  <a:pt x="510314" y="3402700"/>
                  <a:pt x="498121" y="3429721"/>
                  <a:pt x="485455" y="3455948"/>
                </a:cubicBezTo>
                <a:cubicBezTo>
                  <a:pt x="472790" y="3482174"/>
                  <a:pt x="461252" y="3508560"/>
                  <a:pt x="450841" y="3535104"/>
                </a:cubicBezTo>
                <a:cubicBezTo>
                  <a:pt x="435559" y="3570550"/>
                  <a:pt x="422824" y="3605836"/>
                  <a:pt x="412636" y="3640964"/>
                </a:cubicBezTo>
                <a:cubicBezTo>
                  <a:pt x="402448" y="3676092"/>
                  <a:pt x="394807" y="3712014"/>
                  <a:pt x="389713" y="3748731"/>
                </a:cubicBezTo>
                <a:cubicBezTo>
                  <a:pt x="384620" y="3776600"/>
                  <a:pt x="380162" y="3804151"/>
                  <a:pt x="376342" y="3831384"/>
                </a:cubicBezTo>
                <a:cubicBezTo>
                  <a:pt x="372522" y="3858617"/>
                  <a:pt x="369338" y="3886168"/>
                  <a:pt x="366791" y="3914038"/>
                </a:cubicBezTo>
                <a:cubicBezTo>
                  <a:pt x="363819" y="3939734"/>
                  <a:pt x="359574" y="3966543"/>
                  <a:pt x="354056" y="3994465"/>
                </a:cubicBezTo>
                <a:cubicBezTo>
                  <a:pt x="348538" y="4022387"/>
                  <a:pt x="344295" y="4049832"/>
                  <a:pt x="341325" y="4076801"/>
                </a:cubicBezTo>
                <a:cubicBezTo>
                  <a:pt x="340267" y="4098206"/>
                  <a:pt x="340479" y="4118975"/>
                  <a:pt x="341962" y="4139108"/>
                </a:cubicBezTo>
                <a:cubicBezTo>
                  <a:pt x="343445" y="4159242"/>
                  <a:pt x="344929" y="4180011"/>
                  <a:pt x="346415" y="4201416"/>
                </a:cubicBezTo>
                <a:lnTo>
                  <a:pt x="354056" y="4259909"/>
                </a:lnTo>
                <a:cubicBezTo>
                  <a:pt x="368347" y="4351777"/>
                  <a:pt x="386742" y="4403709"/>
                  <a:pt x="409241" y="4415702"/>
                </a:cubicBezTo>
                <a:cubicBezTo>
                  <a:pt x="431739" y="4427696"/>
                  <a:pt x="454096" y="4418214"/>
                  <a:pt x="476311" y="4387257"/>
                </a:cubicBezTo>
                <a:cubicBezTo>
                  <a:pt x="498526" y="4356299"/>
                  <a:pt x="516355" y="4322327"/>
                  <a:pt x="529797" y="4285341"/>
                </a:cubicBezTo>
                <a:cubicBezTo>
                  <a:pt x="538394" y="4262505"/>
                  <a:pt x="545397" y="4240146"/>
                  <a:pt x="550806" y="4218265"/>
                </a:cubicBezTo>
                <a:cubicBezTo>
                  <a:pt x="556216" y="4196383"/>
                  <a:pt x="561938" y="4174660"/>
                  <a:pt x="567974" y="4153096"/>
                </a:cubicBezTo>
                <a:cubicBezTo>
                  <a:pt x="571838" y="4143135"/>
                  <a:pt x="573637" y="4133810"/>
                  <a:pt x="573373" y="4125121"/>
                </a:cubicBezTo>
                <a:cubicBezTo>
                  <a:pt x="573108" y="4116432"/>
                  <a:pt x="570462" y="4107107"/>
                  <a:pt x="565434" y="4097146"/>
                </a:cubicBezTo>
                <a:cubicBezTo>
                  <a:pt x="555629" y="4076377"/>
                  <a:pt x="555519" y="4056879"/>
                  <a:pt x="565104" y="4038653"/>
                </a:cubicBezTo>
                <a:cubicBezTo>
                  <a:pt x="574690" y="4020427"/>
                  <a:pt x="591737" y="4006016"/>
                  <a:pt x="616243" y="3995419"/>
                </a:cubicBezTo>
                <a:cubicBezTo>
                  <a:pt x="641753" y="3985617"/>
                  <a:pt x="667581" y="3978518"/>
                  <a:pt x="693727" y="3974120"/>
                </a:cubicBezTo>
                <a:cubicBezTo>
                  <a:pt x="719873" y="3969722"/>
                  <a:pt x="745700" y="3965802"/>
                  <a:pt x="771211" y="3962358"/>
                </a:cubicBezTo>
                <a:cubicBezTo>
                  <a:pt x="798839" y="3959179"/>
                  <a:pt x="819162" y="3964265"/>
                  <a:pt x="832182" y="3977617"/>
                </a:cubicBezTo>
                <a:cubicBezTo>
                  <a:pt x="845202" y="3990969"/>
                  <a:pt x="852823" y="4008771"/>
                  <a:pt x="855046" y="4031023"/>
                </a:cubicBezTo>
                <a:cubicBezTo>
                  <a:pt x="855152" y="4041302"/>
                  <a:pt x="854305" y="4052535"/>
                  <a:pt x="852506" y="4064720"/>
                </a:cubicBezTo>
                <a:cubicBezTo>
                  <a:pt x="850707" y="4076907"/>
                  <a:pt x="847319" y="4089411"/>
                  <a:pt x="842344" y="4102232"/>
                </a:cubicBezTo>
                <a:cubicBezTo>
                  <a:pt x="819558" y="4156314"/>
                  <a:pt x="795973" y="4216000"/>
                  <a:pt x="771587" y="4281291"/>
                </a:cubicBezTo>
                <a:cubicBezTo>
                  <a:pt x="747202" y="4346581"/>
                  <a:pt x="721546" y="4408340"/>
                  <a:pt x="694621" y="4466566"/>
                </a:cubicBezTo>
                <a:cubicBezTo>
                  <a:pt x="667695" y="4524792"/>
                  <a:pt x="639029" y="4570349"/>
                  <a:pt x="608622" y="4603238"/>
                </a:cubicBezTo>
                <a:cubicBezTo>
                  <a:pt x="603596" y="4606099"/>
                  <a:pt x="599040" y="4610549"/>
                  <a:pt x="594954" y="4616590"/>
                </a:cubicBezTo>
                <a:cubicBezTo>
                  <a:pt x="590869" y="4622629"/>
                  <a:pt x="586924" y="4628352"/>
                  <a:pt x="583120" y="4633756"/>
                </a:cubicBezTo>
                <a:cubicBezTo>
                  <a:pt x="574264" y="4649015"/>
                  <a:pt x="563978" y="4659824"/>
                  <a:pt x="552259" y="4666181"/>
                </a:cubicBezTo>
                <a:cubicBezTo>
                  <a:pt x="540540" y="4672539"/>
                  <a:pt x="527072" y="4674447"/>
                  <a:pt x="511853" y="4671904"/>
                </a:cubicBezTo>
                <a:cubicBezTo>
                  <a:pt x="494407" y="4669360"/>
                  <a:pt x="477758" y="4668089"/>
                  <a:pt x="461903" y="4668089"/>
                </a:cubicBezTo>
                <a:cubicBezTo>
                  <a:pt x="446048" y="4668089"/>
                  <a:pt x="428762" y="4669360"/>
                  <a:pt x="410044" y="4671904"/>
                </a:cubicBezTo>
                <a:cubicBezTo>
                  <a:pt x="389629" y="4674235"/>
                  <a:pt x="369380" y="4673387"/>
                  <a:pt x="349297" y="4669360"/>
                </a:cubicBezTo>
                <a:cubicBezTo>
                  <a:pt x="329215" y="4665334"/>
                  <a:pt x="309619" y="4659400"/>
                  <a:pt x="290509" y="4651558"/>
                </a:cubicBezTo>
                <a:cubicBezTo>
                  <a:pt x="273147" y="4649439"/>
                  <a:pt x="257055" y="4648591"/>
                  <a:pt x="242234" y="4649015"/>
                </a:cubicBezTo>
                <a:cubicBezTo>
                  <a:pt x="229530" y="4651134"/>
                  <a:pt x="216826" y="4649439"/>
                  <a:pt x="204122" y="4643929"/>
                </a:cubicBezTo>
                <a:cubicBezTo>
                  <a:pt x="177602" y="4636034"/>
                  <a:pt x="153782" y="4623848"/>
                  <a:pt x="132661" y="4607370"/>
                </a:cubicBezTo>
                <a:cubicBezTo>
                  <a:pt x="111541" y="4590893"/>
                  <a:pt x="92168" y="4571713"/>
                  <a:pt x="74541" y="4549831"/>
                </a:cubicBezTo>
                <a:cubicBezTo>
                  <a:pt x="65436" y="4541142"/>
                  <a:pt x="57602" y="4531817"/>
                  <a:pt x="51038" y="4521856"/>
                </a:cubicBezTo>
                <a:cubicBezTo>
                  <a:pt x="44474" y="4511896"/>
                  <a:pt x="40452" y="4500027"/>
                  <a:pt x="38969" y="4486252"/>
                </a:cubicBezTo>
                <a:cubicBezTo>
                  <a:pt x="37434" y="4476079"/>
                  <a:pt x="34787" y="4466542"/>
                  <a:pt x="31030" y="4457641"/>
                </a:cubicBezTo>
                <a:cubicBezTo>
                  <a:pt x="27271" y="4448740"/>
                  <a:pt x="23989" y="4440475"/>
                  <a:pt x="21184" y="4432845"/>
                </a:cubicBezTo>
                <a:cubicBezTo>
                  <a:pt x="11285" y="4402380"/>
                  <a:pt x="5038" y="4372392"/>
                  <a:pt x="2444" y="4342880"/>
                </a:cubicBezTo>
                <a:cubicBezTo>
                  <a:pt x="-150" y="4313369"/>
                  <a:pt x="-679" y="4284016"/>
                  <a:pt x="857" y="4254823"/>
                </a:cubicBezTo>
                <a:cubicBezTo>
                  <a:pt x="1016" y="4236014"/>
                  <a:pt x="2604" y="4217682"/>
                  <a:pt x="5621" y="4199827"/>
                </a:cubicBezTo>
                <a:cubicBezTo>
                  <a:pt x="8638" y="4181971"/>
                  <a:pt x="12132" y="4163003"/>
                  <a:pt x="16102" y="4142923"/>
                </a:cubicBezTo>
                <a:cubicBezTo>
                  <a:pt x="23566" y="4112564"/>
                  <a:pt x="30871" y="4082364"/>
                  <a:pt x="38017" y="4052323"/>
                </a:cubicBezTo>
                <a:cubicBezTo>
                  <a:pt x="45162" y="4022281"/>
                  <a:pt x="53103" y="3991445"/>
                  <a:pt x="61837" y="3959815"/>
                </a:cubicBezTo>
                <a:cubicBezTo>
                  <a:pt x="70994" y="3934065"/>
                  <a:pt x="80628" y="3907361"/>
                  <a:pt x="90738" y="3879704"/>
                </a:cubicBezTo>
                <a:cubicBezTo>
                  <a:pt x="100849" y="3852047"/>
                  <a:pt x="109847" y="3825344"/>
                  <a:pt x="117735" y="3799595"/>
                </a:cubicBezTo>
                <a:cubicBezTo>
                  <a:pt x="123981" y="3784283"/>
                  <a:pt x="129909" y="3769130"/>
                  <a:pt x="135520" y="3754135"/>
                </a:cubicBezTo>
                <a:cubicBezTo>
                  <a:pt x="141131" y="3739141"/>
                  <a:pt x="147059" y="3724624"/>
                  <a:pt x="153306" y="3710583"/>
                </a:cubicBezTo>
                <a:lnTo>
                  <a:pt x="143142" y="3710583"/>
                </a:lnTo>
                <a:lnTo>
                  <a:pt x="130439" y="3733472"/>
                </a:lnTo>
                <a:cubicBezTo>
                  <a:pt x="127792" y="3738558"/>
                  <a:pt x="124827" y="3743009"/>
                  <a:pt x="121546" y="3746824"/>
                </a:cubicBezTo>
                <a:cubicBezTo>
                  <a:pt x="118264" y="3750638"/>
                  <a:pt x="115300" y="3753817"/>
                  <a:pt x="112653" y="3756361"/>
                </a:cubicBezTo>
                <a:cubicBezTo>
                  <a:pt x="132820" y="3711696"/>
                  <a:pt x="153465" y="3666237"/>
                  <a:pt x="174585" y="3619983"/>
                </a:cubicBezTo>
                <a:cubicBezTo>
                  <a:pt x="195705" y="3573729"/>
                  <a:pt x="218255" y="3527634"/>
                  <a:pt x="242234" y="3481698"/>
                </a:cubicBezTo>
                <a:cubicBezTo>
                  <a:pt x="259333" y="3438009"/>
                  <a:pt x="292646" y="3380723"/>
                  <a:pt x="342173" y="3309837"/>
                </a:cubicBezTo>
                <a:cubicBezTo>
                  <a:pt x="391700" y="3238952"/>
                  <a:pt x="441231" y="3172450"/>
                  <a:pt x="490766" y="3110333"/>
                </a:cubicBezTo>
                <a:cubicBezTo>
                  <a:pt x="540301" y="3048215"/>
                  <a:pt x="573631" y="3008465"/>
                  <a:pt x="590755" y="2991082"/>
                </a:cubicBezTo>
                <a:cubicBezTo>
                  <a:pt x="599611" y="2980874"/>
                  <a:pt x="609261" y="2973363"/>
                  <a:pt x="619707" y="2968550"/>
                </a:cubicBezTo>
                <a:cubicBezTo>
                  <a:pt x="630153" y="2963737"/>
                  <a:pt x="641713" y="2961939"/>
                  <a:pt x="654387" y="2963155"/>
                </a:cubicBezTo>
                <a:cubicBezTo>
                  <a:pt x="699618" y="2941001"/>
                  <a:pt x="741261" y="2930664"/>
                  <a:pt x="779315" y="2932144"/>
                </a:cubicBezTo>
                <a:close/>
                <a:moveTo>
                  <a:pt x="4161674" y="1468788"/>
                </a:moveTo>
                <a:cubicBezTo>
                  <a:pt x="4157294" y="1468897"/>
                  <a:pt x="4152476" y="1469555"/>
                  <a:pt x="4147219" y="1470760"/>
                </a:cubicBezTo>
                <a:cubicBezTo>
                  <a:pt x="4136743" y="1473281"/>
                  <a:pt x="4126158" y="1475252"/>
                  <a:pt x="4115463" y="1476675"/>
                </a:cubicBezTo>
                <a:cubicBezTo>
                  <a:pt x="4104768" y="1478098"/>
                  <a:pt x="4093744" y="1479629"/>
                  <a:pt x="4082392" y="1481267"/>
                </a:cubicBezTo>
                <a:cubicBezTo>
                  <a:pt x="4079837" y="1482030"/>
                  <a:pt x="4077501" y="1482683"/>
                  <a:pt x="4075384" y="1483227"/>
                </a:cubicBezTo>
                <a:cubicBezTo>
                  <a:pt x="4073266" y="1483772"/>
                  <a:pt x="4070931" y="1484861"/>
                  <a:pt x="4068375" y="1486494"/>
                </a:cubicBezTo>
                <a:cubicBezTo>
                  <a:pt x="4059725" y="1490668"/>
                  <a:pt x="4051621" y="1493644"/>
                  <a:pt x="4044065" y="1495423"/>
                </a:cubicBezTo>
                <a:cubicBezTo>
                  <a:pt x="4036509" y="1497201"/>
                  <a:pt x="4028844" y="1498871"/>
                  <a:pt x="4021069" y="1500431"/>
                </a:cubicBezTo>
                <a:cubicBezTo>
                  <a:pt x="4000737" y="1502319"/>
                  <a:pt x="3980515" y="1504642"/>
                  <a:pt x="3960403" y="1507400"/>
                </a:cubicBezTo>
                <a:cubicBezTo>
                  <a:pt x="3940290" y="1510158"/>
                  <a:pt x="3921382" y="1512481"/>
                  <a:pt x="3903679" y="1514369"/>
                </a:cubicBezTo>
                <a:cubicBezTo>
                  <a:pt x="3899226" y="1515018"/>
                  <a:pt x="3894554" y="1516340"/>
                  <a:pt x="3889662" y="1518335"/>
                </a:cubicBezTo>
                <a:cubicBezTo>
                  <a:pt x="3884771" y="1520330"/>
                  <a:pt x="3880099" y="1524328"/>
                  <a:pt x="3875645" y="1530329"/>
                </a:cubicBezTo>
                <a:lnTo>
                  <a:pt x="3880901" y="1533849"/>
                </a:lnTo>
                <a:cubicBezTo>
                  <a:pt x="3889589" y="1533922"/>
                  <a:pt x="3898057" y="1534215"/>
                  <a:pt x="3906307" y="1534729"/>
                </a:cubicBezTo>
                <a:cubicBezTo>
                  <a:pt x="3914556" y="1535242"/>
                  <a:pt x="3923025" y="1535535"/>
                  <a:pt x="3931712" y="1535609"/>
                </a:cubicBezTo>
                <a:lnTo>
                  <a:pt x="4024573" y="1525051"/>
                </a:lnTo>
                <a:cubicBezTo>
                  <a:pt x="4033407" y="1524208"/>
                  <a:pt x="4042459" y="1523254"/>
                  <a:pt x="4051731" y="1522191"/>
                </a:cubicBezTo>
                <a:cubicBezTo>
                  <a:pt x="4061002" y="1521128"/>
                  <a:pt x="4070054" y="1519735"/>
                  <a:pt x="4078888" y="1518012"/>
                </a:cubicBezTo>
                <a:cubicBezTo>
                  <a:pt x="4086809" y="1515592"/>
                  <a:pt x="4095058" y="1513393"/>
                  <a:pt x="4103636" y="1511413"/>
                </a:cubicBezTo>
                <a:cubicBezTo>
                  <a:pt x="4112214" y="1509433"/>
                  <a:pt x="4120902" y="1506354"/>
                  <a:pt x="4129698" y="1502175"/>
                </a:cubicBezTo>
                <a:cubicBezTo>
                  <a:pt x="4136634" y="1499756"/>
                  <a:pt x="4143351" y="1498436"/>
                  <a:pt x="4149848" y="1498216"/>
                </a:cubicBezTo>
                <a:cubicBezTo>
                  <a:pt x="4156345" y="1497996"/>
                  <a:pt x="4163062" y="1497556"/>
                  <a:pt x="4169997" y="1496896"/>
                </a:cubicBezTo>
                <a:cubicBezTo>
                  <a:pt x="4177443" y="1494806"/>
                  <a:pt x="4184014" y="1493267"/>
                  <a:pt x="4189708" y="1492277"/>
                </a:cubicBezTo>
                <a:cubicBezTo>
                  <a:pt x="4195402" y="1491287"/>
                  <a:pt x="4202849" y="1487548"/>
                  <a:pt x="4212047" y="1481059"/>
                </a:cubicBezTo>
                <a:cubicBezTo>
                  <a:pt x="4205988" y="1480986"/>
                  <a:pt x="4200585" y="1480694"/>
                  <a:pt x="4195840" y="1480184"/>
                </a:cubicBezTo>
                <a:cubicBezTo>
                  <a:pt x="4191095" y="1479673"/>
                  <a:pt x="4186569" y="1479382"/>
                  <a:pt x="4182262" y="1479309"/>
                </a:cubicBezTo>
                <a:cubicBezTo>
                  <a:pt x="4177845" y="1478507"/>
                  <a:pt x="4173099" y="1478361"/>
                  <a:pt x="4168026" y="1478871"/>
                </a:cubicBezTo>
                <a:cubicBezTo>
                  <a:pt x="4162952" y="1479382"/>
                  <a:pt x="4157769" y="1480111"/>
                  <a:pt x="4152476" y="1481059"/>
                </a:cubicBezTo>
                <a:cubicBezTo>
                  <a:pt x="4147986" y="1481274"/>
                  <a:pt x="4143387" y="1481723"/>
                  <a:pt x="4138678" y="1482405"/>
                </a:cubicBezTo>
                <a:cubicBezTo>
                  <a:pt x="4133969" y="1483086"/>
                  <a:pt x="4129808" y="1482707"/>
                  <a:pt x="4126195" y="1481267"/>
                </a:cubicBezTo>
                <a:lnTo>
                  <a:pt x="4173501" y="1476019"/>
                </a:lnTo>
                <a:cubicBezTo>
                  <a:pt x="4169997" y="1471089"/>
                  <a:pt x="4166054" y="1468678"/>
                  <a:pt x="4161674" y="1468788"/>
                </a:cubicBezTo>
                <a:close/>
                <a:moveTo>
                  <a:pt x="3177690" y="1431986"/>
                </a:moveTo>
                <a:cubicBezTo>
                  <a:pt x="3177726" y="1434542"/>
                  <a:pt x="3177654" y="1436879"/>
                  <a:pt x="3177473" y="1438996"/>
                </a:cubicBezTo>
                <a:cubicBezTo>
                  <a:pt x="3177292" y="1441114"/>
                  <a:pt x="3176785" y="1443451"/>
                  <a:pt x="3175953" y="1446007"/>
                </a:cubicBezTo>
                <a:lnTo>
                  <a:pt x="3162049" y="1451265"/>
                </a:lnTo>
                <a:cubicBezTo>
                  <a:pt x="3163461" y="1464665"/>
                  <a:pt x="3164982" y="1472916"/>
                  <a:pt x="3166611" y="1476020"/>
                </a:cubicBezTo>
                <a:cubicBezTo>
                  <a:pt x="3168240" y="1479124"/>
                  <a:pt x="3171933" y="1480803"/>
                  <a:pt x="3177690" y="1481059"/>
                </a:cubicBezTo>
                <a:cubicBezTo>
                  <a:pt x="3177769" y="1485660"/>
                  <a:pt x="3177194" y="1490479"/>
                  <a:pt x="3175967" y="1495518"/>
                </a:cubicBezTo>
                <a:cubicBezTo>
                  <a:pt x="3174740" y="1500557"/>
                  <a:pt x="3177654" y="1504500"/>
                  <a:pt x="3184709" y="1507348"/>
                </a:cubicBezTo>
                <a:cubicBezTo>
                  <a:pt x="3188803" y="1492597"/>
                  <a:pt x="3189827" y="1479160"/>
                  <a:pt x="3187780" y="1467038"/>
                </a:cubicBezTo>
                <a:cubicBezTo>
                  <a:pt x="3185733" y="1454916"/>
                  <a:pt x="3182370" y="1443232"/>
                  <a:pt x="3177690" y="1431986"/>
                </a:cubicBezTo>
                <a:close/>
                <a:moveTo>
                  <a:pt x="3358379" y="1283015"/>
                </a:moveTo>
                <a:cubicBezTo>
                  <a:pt x="3355179" y="1284476"/>
                  <a:pt x="3352851" y="1286812"/>
                  <a:pt x="3351397" y="1290026"/>
                </a:cubicBezTo>
                <a:lnTo>
                  <a:pt x="3347905" y="1295283"/>
                </a:lnTo>
                <a:cubicBezTo>
                  <a:pt x="3346007" y="1296160"/>
                  <a:pt x="3344109" y="1297036"/>
                  <a:pt x="3342209" y="1297912"/>
                </a:cubicBezTo>
                <a:cubicBezTo>
                  <a:pt x="3340308" y="1298789"/>
                  <a:pt x="3339285" y="1299665"/>
                  <a:pt x="3339139" y="1300541"/>
                </a:cubicBezTo>
                <a:cubicBezTo>
                  <a:pt x="3338773" y="1305908"/>
                  <a:pt x="3338627" y="1310947"/>
                  <a:pt x="3338700" y="1315657"/>
                </a:cubicBezTo>
                <a:cubicBezTo>
                  <a:pt x="3338773" y="1320367"/>
                  <a:pt x="3341260" y="1324092"/>
                  <a:pt x="3346159" y="1326830"/>
                </a:cubicBezTo>
                <a:cubicBezTo>
                  <a:pt x="3346232" y="1321572"/>
                  <a:pt x="3346523" y="1316314"/>
                  <a:pt x="3347032" y="1311057"/>
                </a:cubicBezTo>
                <a:cubicBezTo>
                  <a:pt x="3347541" y="1305799"/>
                  <a:pt x="3347832" y="1300541"/>
                  <a:pt x="3347905" y="1295283"/>
                </a:cubicBezTo>
                <a:cubicBezTo>
                  <a:pt x="3349651" y="1293823"/>
                  <a:pt x="3351397" y="1293239"/>
                  <a:pt x="3353142" y="1293531"/>
                </a:cubicBezTo>
                <a:cubicBezTo>
                  <a:pt x="3356343" y="1292070"/>
                  <a:pt x="3358671" y="1289733"/>
                  <a:pt x="3360125" y="1286520"/>
                </a:cubicBezTo>
                <a:cubicBezTo>
                  <a:pt x="3360052" y="1286484"/>
                  <a:pt x="3359761" y="1286119"/>
                  <a:pt x="3359252" y="1285425"/>
                </a:cubicBezTo>
                <a:cubicBezTo>
                  <a:pt x="3358743" y="1284731"/>
                  <a:pt x="3358452" y="1283928"/>
                  <a:pt x="3358379" y="1283015"/>
                </a:cubicBezTo>
                <a:close/>
                <a:moveTo>
                  <a:pt x="2714450" y="682504"/>
                </a:moveTo>
                <a:cubicBezTo>
                  <a:pt x="2702213" y="682542"/>
                  <a:pt x="2689785" y="682989"/>
                  <a:pt x="2677163" y="683847"/>
                </a:cubicBezTo>
                <a:cubicBezTo>
                  <a:pt x="2651923" y="685563"/>
                  <a:pt x="2626133" y="687828"/>
                  <a:pt x="2599796" y="690641"/>
                </a:cubicBezTo>
                <a:cubicBezTo>
                  <a:pt x="2540094" y="706618"/>
                  <a:pt x="2497018" y="720063"/>
                  <a:pt x="2470565" y="730974"/>
                </a:cubicBezTo>
                <a:cubicBezTo>
                  <a:pt x="2444113" y="741886"/>
                  <a:pt x="2427792" y="756110"/>
                  <a:pt x="2421601" y="773646"/>
                </a:cubicBezTo>
                <a:cubicBezTo>
                  <a:pt x="2415411" y="791183"/>
                  <a:pt x="2412856" y="817877"/>
                  <a:pt x="2413938" y="853729"/>
                </a:cubicBezTo>
                <a:lnTo>
                  <a:pt x="2419198" y="890556"/>
                </a:lnTo>
                <a:cubicBezTo>
                  <a:pt x="2420075" y="895050"/>
                  <a:pt x="2421390" y="899653"/>
                  <a:pt x="2423143" y="904366"/>
                </a:cubicBezTo>
                <a:cubicBezTo>
                  <a:pt x="2424897" y="909079"/>
                  <a:pt x="2427088" y="913244"/>
                  <a:pt x="2429718" y="916861"/>
                </a:cubicBezTo>
                <a:cubicBezTo>
                  <a:pt x="2433261" y="923948"/>
                  <a:pt x="2435819" y="931693"/>
                  <a:pt x="2437389" y="940096"/>
                </a:cubicBezTo>
                <a:cubicBezTo>
                  <a:pt x="2438960" y="948499"/>
                  <a:pt x="2439326" y="957121"/>
                  <a:pt x="2438486" y="965963"/>
                </a:cubicBezTo>
                <a:cubicBezTo>
                  <a:pt x="2442243" y="1012786"/>
                  <a:pt x="2455001" y="1039964"/>
                  <a:pt x="2476758" y="1047497"/>
                </a:cubicBezTo>
                <a:cubicBezTo>
                  <a:pt x="2498516" y="1055030"/>
                  <a:pt x="2525135" y="1050907"/>
                  <a:pt x="2556619" y="1035126"/>
                </a:cubicBezTo>
                <a:cubicBezTo>
                  <a:pt x="2588102" y="1019344"/>
                  <a:pt x="2620311" y="999894"/>
                  <a:pt x="2653246" y="976774"/>
                </a:cubicBezTo>
                <a:cubicBezTo>
                  <a:pt x="2686181" y="953653"/>
                  <a:pt x="2715706" y="934851"/>
                  <a:pt x="2741820" y="920368"/>
                </a:cubicBezTo>
                <a:lnTo>
                  <a:pt x="2775133" y="895817"/>
                </a:lnTo>
                <a:cubicBezTo>
                  <a:pt x="2795224" y="878865"/>
                  <a:pt x="2814219" y="860159"/>
                  <a:pt x="2832118" y="839700"/>
                </a:cubicBezTo>
                <a:cubicBezTo>
                  <a:pt x="2850017" y="819241"/>
                  <a:pt x="2867259" y="798782"/>
                  <a:pt x="2883843" y="778323"/>
                </a:cubicBezTo>
                <a:cubicBezTo>
                  <a:pt x="2897063" y="763198"/>
                  <a:pt x="2904366" y="749607"/>
                  <a:pt x="2905753" y="737551"/>
                </a:cubicBezTo>
                <a:cubicBezTo>
                  <a:pt x="2907140" y="725494"/>
                  <a:pt x="2902175" y="716288"/>
                  <a:pt x="2890857" y="709931"/>
                </a:cubicBezTo>
                <a:cubicBezTo>
                  <a:pt x="2877888" y="701820"/>
                  <a:pt x="2863934" y="695245"/>
                  <a:pt x="2848994" y="690203"/>
                </a:cubicBezTo>
                <a:cubicBezTo>
                  <a:pt x="2834054" y="685162"/>
                  <a:pt x="2817031" y="682970"/>
                  <a:pt x="2797927" y="683626"/>
                </a:cubicBezTo>
                <a:cubicBezTo>
                  <a:pt x="2790037" y="683736"/>
                  <a:pt x="2782147" y="683955"/>
                  <a:pt x="2774257" y="684283"/>
                </a:cubicBezTo>
                <a:cubicBezTo>
                  <a:pt x="2766367" y="684612"/>
                  <a:pt x="2758476" y="684393"/>
                  <a:pt x="2750587" y="683626"/>
                </a:cubicBezTo>
                <a:cubicBezTo>
                  <a:pt x="2738732" y="682841"/>
                  <a:pt x="2726687" y="682468"/>
                  <a:pt x="2714450" y="682504"/>
                </a:cubicBezTo>
                <a:close/>
                <a:moveTo>
                  <a:pt x="4178757" y="669623"/>
                </a:moveTo>
                <a:cubicBezTo>
                  <a:pt x="4177078" y="669587"/>
                  <a:pt x="4175618" y="669660"/>
                  <a:pt x="4174377" y="669842"/>
                </a:cubicBezTo>
                <a:cubicBezTo>
                  <a:pt x="4173136" y="670025"/>
                  <a:pt x="4171676" y="670536"/>
                  <a:pt x="4169997" y="671376"/>
                </a:cubicBezTo>
                <a:cubicBezTo>
                  <a:pt x="4168244" y="671340"/>
                  <a:pt x="4166493" y="671413"/>
                  <a:pt x="4164741" y="671595"/>
                </a:cubicBezTo>
                <a:cubicBezTo>
                  <a:pt x="4162988" y="671778"/>
                  <a:pt x="4161236" y="672289"/>
                  <a:pt x="4159484" y="673129"/>
                </a:cubicBezTo>
                <a:cubicBezTo>
                  <a:pt x="4159520" y="673933"/>
                  <a:pt x="4159448" y="674517"/>
                  <a:pt x="4159265" y="674883"/>
                </a:cubicBezTo>
                <a:cubicBezTo>
                  <a:pt x="4159083" y="675248"/>
                  <a:pt x="4158572" y="675832"/>
                  <a:pt x="4157732" y="676636"/>
                </a:cubicBezTo>
                <a:lnTo>
                  <a:pt x="4178757" y="673129"/>
                </a:lnTo>
                <a:close/>
                <a:moveTo>
                  <a:pt x="4390685" y="626910"/>
                </a:moveTo>
                <a:cubicBezTo>
                  <a:pt x="4383827" y="627212"/>
                  <a:pt x="4375676" y="630346"/>
                  <a:pt x="4366231" y="636314"/>
                </a:cubicBezTo>
                <a:cubicBezTo>
                  <a:pt x="4363530" y="640769"/>
                  <a:pt x="4362800" y="644130"/>
                  <a:pt x="4364041" y="646394"/>
                </a:cubicBezTo>
                <a:cubicBezTo>
                  <a:pt x="4365282" y="648659"/>
                  <a:pt x="4368932" y="649389"/>
                  <a:pt x="4374992" y="648585"/>
                </a:cubicBezTo>
                <a:lnTo>
                  <a:pt x="4424050" y="634560"/>
                </a:lnTo>
                <a:cubicBezTo>
                  <a:pt x="4414085" y="632005"/>
                  <a:pt x="4405105" y="629669"/>
                  <a:pt x="4397112" y="627553"/>
                </a:cubicBezTo>
                <a:cubicBezTo>
                  <a:pt x="4395113" y="627024"/>
                  <a:pt x="4392971" y="626810"/>
                  <a:pt x="4390685" y="626910"/>
                </a:cubicBezTo>
                <a:close/>
                <a:moveTo>
                  <a:pt x="5844813" y="517813"/>
                </a:moveTo>
                <a:cubicBezTo>
                  <a:pt x="5865370" y="517704"/>
                  <a:pt x="5885953" y="518718"/>
                  <a:pt x="5906565" y="520853"/>
                </a:cubicBezTo>
                <a:cubicBezTo>
                  <a:pt x="5917116" y="521839"/>
                  <a:pt x="5927559" y="523809"/>
                  <a:pt x="5937892" y="526764"/>
                </a:cubicBezTo>
                <a:cubicBezTo>
                  <a:pt x="5948225" y="529719"/>
                  <a:pt x="5958230" y="533003"/>
                  <a:pt x="5967905" y="536614"/>
                </a:cubicBezTo>
                <a:cubicBezTo>
                  <a:pt x="5977471" y="542013"/>
                  <a:pt x="5985066" y="549601"/>
                  <a:pt x="5990689" y="559377"/>
                </a:cubicBezTo>
                <a:cubicBezTo>
                  <a:pt x="5996312" y="569154"/>
                  <a:pt x="6000401" y="580244"/>
                  <a:pt x="6002958" y="592647"/>
                </a:cubicBezTo>
                <a:lnTo>
                  <a:pt x="6018731" y="659186"/>
                </a:lnTo>
                <a:cubicBezTo>
                  <a:pt x="6019643" y="664330"/>
                  <a:pt x="6020885" y="669364"/>
                  <a:pt x="6022455" y="674289"/>
                </a:cubicBezTo>
                <a:cubicBezTo>
                  <a:pt x="6024025" y="679213"/>
                  <a:pt x="6025705" y="684685"/>
                  <a:pt x="6027494" y="690704"/>
                </a:cubicBezTo>
                <a:cubicBezTo>
                  <a:pt x="6030707" y="713468"/>
                  <a:pt x="6024281" y="732729"/>
                  <a:pt x="6008216" y="748488"/>
                </a:cubicBezTo>
                <a:cubicBezTo>
                  <a:pt x="5995071" y="762575"/>
                  <a:pt x="5981050" y="772502"/>
                  <a:pt x="5966153" y="778271"/>
                </a:cubicBezTo>
                <a:cubicBezTo>
                  <a:pt x="5951256" y="784039"/>
                  <a:pt x="5935482" y="785207"/>
                  <a:pt x="5918833" y="781774"/>
                </a:cubicBezTo>
                <a:cubicBezTo>
                  <a:pt x="5907477" y="779181"/>
                  <a:pt x="5896451" y="777355"/>
                  <a:pt x="5885752" y="776295"/>
                </a:cubicBezTo>
                <a:cubicBezTo>
                  <a:pt x="5875054" y="775236"/>
                  <a:pt x="5864466" y="774725"/>
                  <a:pt x="5853987" y="774761"/>
                </a:cubicBezTo>
                <a:cubicBezTo>
                  <a:pt x="5848168" y="766101"/>
                  <a:pt x="5828891" y="764022"/>
                  <a:pt x="5796155" y="768525"/>
                </a:cubicBezTo>
                <a:cubicBezTo>
                  <a:pt x="5763419" y="773027"/>
                  <a:pt x="5726898" y="781434"/>
                  <a:pt x="5686592" y="793745"/>
                </a:cubicBezTo>
                <a:cubicBezTo>
                  <a:pt x="5646285" y="806055"/>
                  <a:pt x="5611866" y="819592"/>
                  <a:pt x="5583334" y="834356"/>
                </a:cubicBezTo>
                <a:cubicBezTo>
                  <a:pt x="5554804" y="849119"/>
                  <a:pt x="5541834" y="862431"/>
                  <a:pt x="5544425" y="874291"/>
                </a:cubicBezTo>
                <a:cubicBezTo>
                  <a:pt x="5547016" y="886151"/>
                  <a:pt x="5574841" y="893883"/>
                  <a:pt x="5627901" y="897484"/>
                </a:cubicBezTo>
                <a:cubicBezTo>
                  <a:pt x="5648092" y="900187"/>
                  <a:pt x="5668612" y="901794"/>
                  <a:pt x="5689461" y="902306"/>
                </a:cubicBezTo>
                <a:cubicBezTo>
                  <a:pt x="5710310" y="902817"/>
                  <a:pt x="5731268" y="901795"/>
                  <a:pt x="5752336" y="899238"/>
                </a:cubicBezTo>
                <a:cubicBezTo>
                  <a:pt x="5762887" y="896681"/>
                  <a:pt x="5773769" y="895658"/>
                  <a:pt x="5784978" y="896170"/>
                </a:cubicBezTo>
                <a:cubicBezTo>
                  <a:pt x="5796187" y="896681"/>
                  <a:pt x="5807506" y="898288"/>
                  <a:pt x="5818935" y="900991"/>
                </a:cubicBezTo>
                <a:cubicBezTo>
                  <a:pt x="5824119" y="902598"/>
                  <a:pt x="5828209" y="905082"/>
                  <a:pt x="5831202" y="908442"/>
                </a:cubicBezTo>
                <a:cubicBezTo>
                  <a:pt x="5834196" y="911802"/>
                  <a:pt x="5836534" y="916915"/>
                  <a:pt x="5838213" y="923782"/>
                </a:cubicBezTo>
                <a:lnTo>
                  <a:pt x="5838213" y="927289"/>
                </a:lnTo>
                <a:cubicBezTo>
                  <a:pt x="5829560" y="931672"/>
                  <a:pt x="5821892" y="936931"/>
                  <a:pt x="5815210" y="943067"/>
                </a:cubicBezTo>
                <a:cubicBezTo>
                  <a:pt x="5808528" y="949204"/>
                  <a:pt x="5802175" y="956216"/>
                  <a:pt x="5796151" y="964106"/>
                </a:cubicBezTo>
                <a:cubicBezTo>
                  <a:pt x="5790819" y="970205"/>
                  <a:pt x="5784832" y="975538"/>
                  <a:pt x="5778187" y="980104"/>
                </a:cubicBezTo>
                <a:cubicBezTo>
                  <a:pt x="5771541" y="984669"/>
                  <a:pt x="5764677" y="988687"/>
                  <a:pt x="5757594" y="992157"/>
                </a:cubicBezTo>
                <a:cubicBezTo>
                  <a:pt x="5723850" y="1007762"/>
                  <a:pt x="5679949" y="1033822"/>
                  <a:pt x="5625889" y="1070336"/>
                </a:cubicBezTo>
                <a:cubicBezTo>
                  <a:pt x="5571829" y="1106850"/>
                  <a:pt x="5520787" y="1147844"/>
                  <a:pt x="5472763" y="1193319"/>
                </a:cubicBezTo>
                <a:cubicBezTo>
                  <a:pt x="5424740" y="1238793"/>
                  <a:pt x="5392912" y="1282775"/>
                  <a:pt x="5377279" y="1325262"/>
                </a:cubicBezTo>
                <a:cubicBezTo>
                  <a:pt x="5374509" y="1335197"/>
                  <a:pt x="5373927" y="1348200"/>
                  <a:pt x="5375534" y="1364271"/>
                </a:cubicBezTo>
                <a:cubicBezTo>
                  <a:pt x="5377140" y="1380342"/>
                  <a:pt x="5381811" y="1392468"/>
                  <a:pt x="5389547" y="1400650"/>
                </a:cubicBezTo>
                <a:cubicBezTo>
                  <a:pt x="5397507" y="1407516"/>
                  <a:pt x="5406124" y="1412630"/>
                  <a:pt x="5415398" y="1415990"/>
                </a:cubicBezTo>
                <a:cubicBezTo>
                  <a:pt x="5424673" y="1419350"/>
                  <a:pt x="5434166" y="1421834"/>
                  <a:pt x="5443878" y="1423441"/>
                </a:cubicBezTo>
                <a:cubicBezTo>
                  <a:pt x="5463084" y="1425996"/>
                  <a:pt x="5482070" y="1427456"/>
                  <a:pt x="5500838" y="1427821"/>
                </a:cubicBezTo>
                <a:cubicBezTo>
                  <a:pt x="5519605" y="1428186"/>
                  <a:pt x="5538592" y="1427895"/>
                  <a:pt x="5557797" y="1426947"/>
                </a:cubicBezTo>
                <a:cubicBezTo>
                  <a:pt x="5582479" y="1423624"/>
                  <a:pt x="5607600" y="1420628"/>
                  <a:pt x="5633159" y="1417962"/>
                </a:cubicBezTo>
                <a:cubicBezTo>
                  <a:pt x="5658718" y="1415296"/>
                  <a:pt x="5683838" y="1411863"/>
                  <a:pt x="5708520" y="1407662"/>
                </a:cubicBezTo>
                <a:lnTo>
                  <a:pt x="5813677" y="1397143"/>
                </a:lnTo>
                <a:cubicBezTo>
                  <a:pt x="5828720" y="1394513"/>
                  <a:pt x="5843763" y="1390569"/>
                  <a:pt x="5858806" y="1385309"/>
                </a:cubicBezTo>
                <a:cubicBezTo>
                  <a:pt x="5873849" y="1380049"/>
                  <a:pt x="5888016" y="1373475"/>
                  <a:pt x="5901307" y="1365586"/>
                </a:cubicBezTo>
                <a:cubicBezTo>
                  <a:pt x="5908025" y="1360253"/>
                  <a:pt x="5912991" y="1357769"/>
                  <a:pt x="5916204" y="1358135"/>
                </a:cubicBezTo>
                <a:cubicBezTo>
                  <a:pt x="5919417" y="1358500"/>
                  <a:pt x="5922630" y="1362152"/>
                  <a:pt x="5925843" y="1369092"/>
                </a:cubicBezTo>
                <a:cubicBezTo>
                  <a:pt x="5932050" y="1376945"/>
                  <a:pt x="5937600" y="1385784"/>
                  <a:pt x="5942493" y="1395609"/>
                </a:cubicBezTo>
                <a:cubicBezTo>
                  <a:pt x="5947386" y="1405434"/>
                  <a:pt x="5951182" y="1416463"/>
                  <a:pt x="5953885" y="1428697"/>
                </a:cubicBezTo>
                <a:cubicBezTo>
                  <a:pt x="5945414" y="1430446"/>
                  <a:pt x="5937819" y="1433946"/>
                  <a:pt x="5931101" y="1439195"/>
                </a:cubicBezTo>
                <a:cubicBezTo>
                  <a:pt x="5923324" y="1448016"/>
                  <a:pt x="5915218" y="1456181"/>
                  <a:pt x="5906783" y="1463690"/>
                </a:cubicBezTo>
                <a:cubicBezTo>
                  <a:pt x="5898349" y="1471199"/>
                  <a:pt x="5888929" y="1477615"/>
                  <a:pt x="5878523" y="1482937"/>
                </a:cubicBezTo>
                <a:cubicBezTo>
                  <a:pt x="5862567" y="1491940"/>
                  <a:pt x="5845844" y="1500616"/>
                  <a:pt x="5828354" y="1508963"/>
                </a:cubicBezTo>
                <a:cubicBezTo>
                  <a:pt x="5810865" y="1517311"/>
                  <a:pt x="5793704" y="1523799"/>
                  <a:pt x="5776872" y="1528429"/>
                </a:cubicBezTo>
                <a:cubicBezTo>
                  <a:pt x="5767306" y="1530945"/>
                  <a:pt x="5757959" y="1532911"/>
                  <a:pt x="5748830" y="1534327"/>
                </a:cubicBezTo>
                <a:cubicBezTo>
                  <a:pt x="5739702" y="1535743"/>
                  <a:pt x="5730355" y="1537260"/>
                  <a:pt x="5720789" y="1538875"/>
                </a:cubicBezTo>
                <a:cubicBezTo>
                  <a:pt x="5708594" y="1540778"/>
                  <a:pt x="5697055" y="1542681"/>
                  <a:pt x="5686175" y="1544584"/>
                </a:cubicBezTo>
                <a:cubicBezTo>
                  <a:pt x="5675295" y="1546487"/>
                  <a:pt x="5664632" y="1547511"/>
                  <a:pt x="5654190" y="1547658"/>
                </a:cubicBezTo>
                <a:cubicBezTo>
                  <a:pt x="5642872" y="1549264"/>
                  <a:pt x="5631771" y="1550433"/>
                  <a:pt x="5620891" y="1551163"/>
                </a:cubicBezTo>
                <a:cubicBezTo>
                  <a:pt x="5610010" y="1551893"/>
                  <a:pt x="5598910" y="1553061"/>
                  <a:pt x="5587591" y="1554668"/>
                </a:cubicBezTo>
                <a:cubicBezTo>
                  <a:pt x="5583137" y="1554412"/>
                  <a:pt x="5578463" y="1555362"/>
                  <a:pt x="5573571" y="1557517"/>
                </a:cubicBezTo>
                <a:cubicBezTo>
                  <a:pt x="5568678" y="1559671"/>
                  <a:pt x="5564004" y="1559307"/>
                  <a:pt x="5559550" y="1556424"/>
                </a:cubicBezTo>
                <a:cubicBezTo>
                  <a:pt x="5555168" y="1554747"/>
                  <a:pt x="5550786" y="1554163"/>
                  <a:pt x="5546405" y="1554674"/>
                </a:cubicBezTo>
                <a:cubicBezTo>
                  <a:pt x="5542024" y="1555184"/>
                  <a:pt x="5537642" y="1556351"/>
                  <a:pt x="5533261" y="1558173"/>
                </a:cubicBezTo>
                <a:cubicBezTo>
                  <a:pt x="5513909" y="1559962"/>
                  <a:pt x="5494777" y="1559890"/>
                  <a:pt x="5475863" y="1557957"/>
                </a:cubicBezTo>
                <a:cubicBezTo>
                  <a:pt x="5456949" y="1556024"/>
                  <a:pt x="5438693" y="1552013"/>
                  <a:pt x="5421094" y="1545926"/>
                </a:cubicBezTo>
                <a:cubicBezTo>
                  <a:pt x="5399115" y="1538016"/>
                  <a:pt x="5379121" y="1527153"/>
                  <a:pt x="5361111" y="1513338"/>
                </a:cubicBezTo>
                <a:cubicBezTo>
                  <a:pt x="5343102" y="1499522"/>
                  <a:pt x="5327503" y="1482973"/>
                  <a:pt x="5314313" y="1463690"/>
                </a:cubicBezTo>
                <a:cubicBezTo>
                  <a:pt x="5312418" y="1457603"/>
                  <a:pt x="5310086" y="1452281"/>
                  <a:pt x="5307317" y="1447724"/>
                </a:cubicBezTo>
                <a:cubicBezTo>
                  <a:pt x="5304548" y="1443168"/>
                  <a:pt x="5302215" y="1439158"/>
                  <a:pt x="5300321" y="1435695"/>
                </a:cubicBezTo>
                <a:cubicBezTo>
                  <a:pt x="5281292" y="1403178"/>
                  <a:pt x="5270794" y="1369618"/>
                  <a:pt x="5268825" y="1335014"/>
                </a:cubicBezTo>
                <a:cubicBezTo>
                  <a:pt x="5266857" y="1300410"/>
                  <a:pt x="5272108" y="1265314"/>
                  <a:pt x="5284579" y="1229726"/>
                </a:cubicBezTo>
                <a:cubicBezTo>
                  <a:pt x="5295073" y="1198071"/>
                  <a:pt x="5309067" y="1169162"/>
                  <a:pt x="5326560" y="1142997"/>
                </a:cubicBezTo>
                <a:cubicBezTo>
                  <a:pt x="5344053" y="1116832"/>
                  <a:pt x="5365049" y="1093631"/>
                  <a:pt x="5389547" y="1073394"/>
                </a:cubicBezTo>
                <a:cubicBezTo>
                  <a:pt x="5407571" y="1059397"/>
                  <a:pt x="5434228" y="1042503"/>
                  <a:pt x="5469518" y="1022715"/>
                </a:cubicBezTo>
                <a:cubicBezTo>
                  <a:pt x="5504808" y="1002927"/>
                  <a:pt x="5531725" y="983432"/>
                  <a:pt x="5550267" y="964229"/>
                </a:cubicBezTo>
                <a:cubicBezTo>
                  <a:pt x="5568810" y="945027"/>
                  <a:pt x="5561973" y="929305"/>
                  <a:pt x="5529755" y="917063"/>
                </a:cubicBezTo>
                <a:cubicBezTo>
                  <a:pt x="5521942" y="911761"/>
                  <a:pt x="5514785" y="905678"/>
                  <a:pt x="5508286" y="898812"/>
                </a:cubicBezTo>
                <a:cubicBezTo>
                  <a:pt x="5501787" y="891946"/>
                  <a:pt x="5495507" y="884491"/>
                  <a:pt x="5489445" y="876446"/>
                </a:cubicBezTo>
                <a:cubicBezTo>
                  <a:pt x="5475936" y="855480"/>
                  <a:pt x="5466150" y="833421"/>
                  <a:pt x="5460090" y="810268"/>
                </a:cubicBezTo>
                <a:cubicBezTo>
                  <a:pt x="5454028" y="787116"/>
                  <a:pt x="5453882" y="762437"/>
                  <a:pt x="5459651" y="736231"/>
                </a:cubicBezTo>
                <a:cubicBezTo>
                  <a:pt x="5464800" y="714307"/>
                  <a:pt x="5472467" y="694243"/>
                  <a:pt x="5482655" y="676039"/>
                </a:cubicBezTo>
                <a:cubicBezTo>
                  <a:pt x="5492841" y="657836"/>
                  <a:pt x="5506205" y="641712"/>
                  <a:pt x="5522745" y="627667"/>
                </a:cubicBezTo>
                <a:cubicBezTo>
                  <a:pt x="5543740" y="608552"/>
                  <a:pt x="5565720" y="592501"/>
                  <a:pt x="5588686" y="579514"/>
                </a:cubicBezTo>
                <a:cubicBezTo>
                  <a:pt x="5611653" y="566527"/>
                  <a:pt x="5635824" y="555730"/>
                  <a:pt x="5661201" y="547121"/>
                </a:cubicBezTo>
                <a:cubicBezTo>
                  <a:pt x="5701546" y="534753"/>
                  <a:pt x="5742222" y="526215"/>
                  <a:pt x="5783225" y="521508"/>
                </a:cubicBezTo>
                <a:cubicBezTo>
                  <a:pt x="5803727" y="519154"/>
                  <a:pt x="5824256" y="517922"/>
                  <a:pt x="5844813" y="517813"/>
                </a:cubicBezTo>
                <a:close/>
                <a:moveTo>
                  <a:pt x="1825263" y="517813"/>
                </a:moveTo>
                <a:cubicBezTo>
                  <a:pt x="1845820" y="517704"/>
                  <a:pt x="1866403" y="518718"/>
                  <a:pt x="1887015" y="520853"/>
                </a:cubicBezTo>
                <a:cubicBezTo>
                  <a:pt x="1897567" y="521839"/>
                  <a:pt x="1908010" y="523809"/>
                  <a:pt x="1918343" y="526764"/>
                </a:cubicBezTo>
                <a:cubicBezTo>
                  <a:pt x="1928676" y="529719"/>
                  <a:pt x="1938680" y="533003"/>
                  <a:pt x="1948356" y="536614"/>
                </a:cubicBezTo>
                <a:cubicBezTo>
                  <a:pt x="1957922" y="542013"/>
                  <a:pt x="1965517" y="549601"/>
                  <a:pt x="1971140" y="559377"/>
                </a:cubicBezTo>
                <a:cubicBezTo>
                  <a:pt x="1976762" y="569154"/>
                  <a:pt x="1980852" y="580244"/>
                  <a:pt x="1983408" y="592647"/>
                </a:cubicBezTo>
                <a:lnTo>
                  <a:pt x="1999181" y="659186"/>
                </a:lnTo>
                <a:cubicBezTo>
                  <a:pt x="2000094" y="664330"/>
                  <a:pt x="2001336" y="669364"/>
                  <a:pt x="2002906" y="674289"/>
                </a:cubicBezTo>
                <a:cubicBezTo>
                  <a:pt x="2004476" y="679213"/>
                  <a:pt x="2006156" y="684685"/>
                  <a:pt x="2007944" y="690704"/>
                </a:cubicBezTo>
                <a:cubicBezTo>
                  <a:pt x="2011157" y="713468"/>
                  <a:pt x="2004732" y="732729"/>
                  <a:pt x="1988666" y="748488"/>
                </a:cubicBezTo>
                <a:cubicBezTo>
                  <a:pt x="1975521" y="762575"/>
                  <a:pt x="1961501" y="772502"/>
                  <a:pt x="1946603" y="778271"/>
                </a:cubicBezTo>
                <a:cubicBezTo>
                  <a:pt x="1931707" y="784039"/>
                  <a:pt x="1915933" y="785207"/>
                  <a:pt x="1899283" y="781774"/>
                </a:cubicBezTo>
                <a:cubicBezTo>
                  <a:pt x="1887928" y="779181"/>
                  <a:pt x="1876901" y="777355"/>
                  <a:pt x="1866203" y="776295"/>
                </a:cubicBezTo>
                <a:cubicBezTo>
                  <a:pt x="1855505" y="775236"/>
                  <a:pt x="1844916" y="774725"/>
                  <a:pt x="1834437" y="774761"/>
                </a:cubicBezTo>
                <a:cubicBezTo>
                  <a:pt x="1828619" y="766101"/>
                  <a:pt x="1809341" y="764022"/>
                  <a:pt x="1776605" y="768525"/>
                </a:cubicBezTo>
                <a:cubicBezTo>
                  <a:pt x="1743870" y="773027"/>
                  <a:pt x="1707348" y="781434"/>
                  <a:pt x="1667042" y="793745"/>
                </a:cubicBezTo>
                <a:cubicBezTo>
                  <a:pt x="1626735" y="806055"/>
                  <a:pt x="1592317" y="819592"/>
                  <a:pt x="1563785" y="834356"/>
                </a:cubicBezTo>
                <a:cubicBezTo>
                  <a:pt x="1535255" y="849119"/>
                  <a:pt x="1522285" y="862431"/>
                  <a:pt x="1524876" y="874291"/>
                </a:cubicBezTo>
                <a:cubicBezTo>
                  <a:pt x="1527467" y="886151"/>
                  <a:pt x="1555292" y="893883"/>
                  <a:pt x="1608352" y="897484"/>
                </a:cubicBezTo>
                <a:cubicBezTo>
                  <a:pt x="1628543" y="900187"/>
                  <a:pt x="1649063" y="901794"/>
                  <a:pt x="1669912" y="902306"/>
                </a:cubicBezTo>
                <a:cubicBezTo>
                  <a:pt x="1690760" y="902817"/>
                  <a:pt x="1711718" y="901795"/>
                  <a:pt x="1732786" y="899238"/>
                </a:cubicBezTo>
                <a:cubicBezTo>
                  <a:pt x="1743339" y="896681"/>
                  <a:pt x="1754220" y="895658"/>
                  <a:pt x="1765429" y="896170"/>
                </a:cubicBezTo>
                <a:cubicBezTo>
                  <a:pt x="1776638" y="896681"/>
                  <a:pt x="1787957" y="898288"/>
                  <a:pt x="1799385" y="900991"/>
                </a:cubicBezTo>
                <a:cubicBezTo>
                  <a:pt x="1804570" y="902598"/>
                  <a:pt x="1808659" y="905082"/>
                  <a:pt x="1811653" y="908442"/>
                </a:cubicBezTo>
                <a:cubicBezTo>
                  <a:pt x="1814648" y="911802"/>
                  <a:pt x="1816984" y="916915"/>
                  <a:pt x="1818664" y="923782"/>
                </a:cubicBezTo>
                <a:lnTo>
                  <a:pt x="1818664" y="927289"/>
                </a:lnTo>
                <a:cubicBezTo>
                  <a:pt x="1810011" y="931672"/>
                  <a:pt x="1802342" y="936931"/>
                  <a:pt x="1795661" y="943067"/>
                </a:cubicBezTo>
                <a:cubicBezTo>
                  <a:pt x="1788979" y="949204"/>
                  <a:pt x="1782626" y="956216"/>
                  <a:pt x="1776602" y="964106"/>
                </a:cubicBezTo>
                <a:cubicBezTo>
                  <a:pt x="1771270" y="970205"/>
                  <a:pt x="1765283" y="975538"/>
                  <a:pt x="1758638" y="980104"/>
                </a:cubicBezTo>
                <a:cubicBezTo>
                  <a:pt x="1751992" y="984669"/>
                  <a:pt x="1745127" y="988687"/>
                  <a:pt x="1738044" y="992157"/>
                </a:cubicBezTo>
                <a:cubicBezTo>
                  <a:pt x="1704301" y="1007762"/>
                  <a:pt x="1660399" y="1033822"/>
                  <a:pt x="1606339" y="1070336"/>
                </a:cubicBezTo>
                <a:cubicBezTo>
                  <a:pt x="1552280" y="1106850"/>
                  <a:pt x="1501238" y="1147844"/>
                  <a:pt x="1453214" y="1193319"/>
                </a:cubicBezTo>
                <a:cubicBezTo>
                  <a:pt x="1405191" y="1238793"/>
                  <a:pt x="1373362" y="1282775"/>
                  <a:pt x="1357730" y="1325262"/>
                </a:cubicBezTo>
                <a:cubicBezTo>
                  <a:pt x="1354960" y="1335197"/>
                  <a:pt x="1354378" y="1348200"/>
                  <a:pt x="1355984" y="1364271"/>
                </a:cubicBezTo>
                <a:cubicBezTo>
                  <a:pt x="1357590" y="1380342"/>
                  <a:pt x="1362261" y="1392468"/>
                  <a:pt x="1369999" y="1400650"/>
                </a:cubicBezTo>
                <a:cubicBezTo>
                  <a:pt x="1377958" y="1407516"/>
                  <a:pt x="1386575" y="1412630"/>
                  <a:pt x="1395849" y="1415990"/>
                </a:cubicBezTo>
                <a:cubicBezTo>
                  <a:pt x="1405123" y="1419350"/>
                  <a:pt x="1414616" y="1421834"/>
                  <a:pt x="1424328" y="1423441"/>
                </a:cubicBezTo>
                <a:cubicBezTo>
                  <a:pt x="1443534" y="1425996"/>
                  <a:pt x="1462521" y="1427456"/>
                  <a:pt x="1481288" y="1427821"/>
                </a:cubicBezTo>
                <a:cubicBezTo>
                  <a:pt x="1500056" y="1428186"/>
                  <a:pt x="1519042" y="1427895"/>
                  <a:pt x="1538248" y="1426947"/>
                </a:cubicBezTo>
                <a:cubicBezTo>
                  <a:pt x="1562930" y="1423624"/>
                  <a:pt x="1588050" y="1420628"/>
                  <a:pt x="1613609" y="1417962"/>
                </a:cubicBezTo>
                <a:cubicBezTo>
                  <a:pt x="1639169" y="1415296"/>
                  <a:pt x="1664289" y="1411863"/>
                  <a:pt x="1688971" y="1407662"/>
                </a:cubicBezTo>
                <a:lnTo>
                  <a:pt x="1794128" y="1397143"/>
                </a:lnTo>
                <a:cubicBezTo>
                  <a:pt x="1809171" y="1394513"/>
                  <a:pt x="1824213" y="1390569"/>
                  <a:pt x="1839256" y="1385309"/>
                </a:cubicBezTo>
                <a:cubicBezTo>
                  <a:pt x="1854300" y="1380049"/>
                  <a:pt x="1868467" y="1373475"/>
                  <a:pt x="1881758" y="1365586"/>
                </a:cubicBezTo>
                <a:cubicBezTo>
                  <a:pt x="1888475" y="1360253"/>
                  <a:pt x="1893441" y="1357769"/>
                  <a:pt x="1896654" y="1358135"/>
                </a:cubicBezTo>
                <a:cubicBezTo>
                  <a:pt x="1899868" y="1358500"/>
                  <a:pt x="1903080" y="1362152"/>
                  <a:pt x="1906293" y="1369092"/>
                </a:cubicBezTo>
                <a:cubicBezTo>
                  <a:pt x="1912501" y="1376945"/>
                  <a:pt x="1918050" y="1385784"/>
                  <a:pt x="1922944" y="1395609"/>
                </a:cubicBezTo>
                <a:cubicBezTo>
                  <a:pt x="1927836" y="1405434"/>
                  <a:pt x="1931633" y="1416463"/>
                  <a:pt x="1934335" y="1428697"/>
                </a:cubicBezTo>
                <a:cubicBezTo>
                  <a:pt x="1925864" y="1430446"/>
                  <a:pt x="1918270" y="1433946"/>
                  <a:pt x="1911551" y="1439195"/>
                </a:cubicBezTo>
                <a:cubicBezTo>
                  <a:pt x="1903774" y="1448016"/>
                  <a:pt x="1895669" y="1456181"/>
                  <a:pt x="1887234" y="1463690"/>
                </a:cubicBezTo>
                <a:cubicBezTo>
                  <a:pt x="1878800" y="1471199"/>
                  <a:pt x="1869379" y="1477615"/>
                  <a:pt x="1858974" y="1482937"/>
                </a:cubicBezTo>
                <a:cubicBezTo>
                  <a:pt x="1843017" y="1491940"/>
                  <a:pt x="1826295" y="1500616"/>
                  <a:pt x="1808805" y="1508963"/>
                </a:cubicBezTo>
                <a:cubicBezTo>
                  <a:pt x="1791316" y="1517311"/>
                  <a:pt x="1774155" y="1523799"/>
                  <a:pt x="1757323" y="1528429"/>
                </a:cubicBezTo>
                <a:cubicBezTo>
                  <a:pt x="1747756" y="1530945"/>
                  <a:pt x="1738409" y="1532911"/>
                  <a:pt x="1729281" y="1534327"/>
                </a:cubicBezTo>
                <a:cubicBezTo>
                  <a:pt x="1720153" y="1535743"/>
                  <a:pt x="1710806" y="1537260"/>
                  <a:pt x="1701239" y="1538875"/>
                </a:cubicBezTo>
                <a:cubicBezTo>
                  <a:pt x="1689044" y="1540778"/>
                  <a:pt x="1677506" y="1542681"/>
                  <a:pt x="1666626" y="1544584"/>
                </a:cubicBezTo>
                <a:cubicBezTo>
                  <a:pt x="1655745" y="1546487"/>
                  <a:pt x="1645083" y="1547511"/>
                  <a:pt x="1634641" y="1547658"/>
                </a:cubicBezTo>
                <a:cubicBezTo>
                  <a:pt x="1623322" y="1549264"/>
                  <a:pt x="1612222" y="1550433"/>
                  <a:pt x="1601341" y="1551163"/>
                </a:cubicBezTo>
                <a:cubicBezTo>
                  <a:pt x="1590460" y="1551893"/>
                  <a:pt x="1579361" y="1553061"/>
                  <a:pt x="1568042" y="1554668"/>
                </a:cubicBezTo>
                <a:cubicBezTo>
                  <a:pt x="1563588" y="1554412"/>
                  <a:pt x="1558914" y="1555362"/>
                  <a:pt x="1554021" y="1557517"/>
                </a:cubicBezTo>
                <a:cubicBezTo>
                  <a:pt x="1549128" y="1559671"/>
                  <a:pt x="1544455" y="1559307"/>
                  <a:pt x="1540000" y="1556424"/>
                </a:cubicBezTo>
                <a:cubicBezTo>
                  <a:pt x="1535619" y="1554747"/>
                  <a:pt x="1531237" y="1554163"/>
                  <a:pt x="1526856" y="1554674"/>
                </a:cubicBezTo>
                <a:cubicBezTo>
                  <a:pt x="1522474" y="1555184"/>
                  <a:pt x="1518093" y="1556351"/>
                  <a:pt x="1513711" y="1558173"/>
                </a:cubicBezTo>
                <a:cubicBezTo>
                  <a:pt x="1494359" y="1559962"/>
                  <a:pt x="1475227" y="1559890"/>
                  <a:pt x="1456313" y="1557957"/>
                </a:cubicBezTo>
                <a:cubicBezTo>
                  <a:pt x="1437400" y="1556024"/>
                  <a:pt x="1419144" y="1552013"/>
                  <a:pt x="1401545" y="1545926"/>
                </a:cubicBezTo>
                <a:cubicBezTo>
                  <a:pt x="1379567" y="1538016"/>
                  <a:pt x="1359572" y="1527153"/>
                  <a:pt x="1341562" y="1513338"/>
                </a:cubicBezTo>
                <a:cubicBezTo>
                  <a:pt x="1323552" y="1499522"/>
                  <a:pt x="1307952" y="1482973"/>
                  <a:pt x="1294763" y="1463690"/>
                </a:cubicBezTo>
                <a:cubicBezTo>
                  <a:pt x="1292868" y="1457603"/>
                  <a:pt x="1290537" y="1452281"/>
                  <a:pt x="1287767" y="1447724"/>
                </a:cubicBezTo>
                <a:cubicBezTo>
                  <a:pt x="1284998" y="1443168"/>
                  <a:pt x="1282666" y="1439158"/>
                  <a:pt x="1280771" y="1435695"/>
                </a:cubicBezTo>
                <a:cubicBezTo>
                  <a:pt x="1261743" y="1403178"/>
                  <a:pt x="1251244" y="1369618"/>
                  <a:pt x="1249276" y="1335014"/>
                </a:cubicBezTo>
                <a:cubicBezTo>
                  <a:pt x="1247308" y="1300410"/>
                  <a:pt x="1252558" y="1265314"/>
                  <a:pt x="1265029" y="1229726"/>
                </a:cubicBezTo>
                <a:cubicBezTo>
                  <a:pt x="1275523" y="1198071"/>
                  <a:pt x="1289517" y="1169162"/>
                  <a:pt x="1307010" y="1142997"/>
                </a:cubicBezTo>
                <a:cubicBezTo>
                  <a:pt x="1324503" y="1116832"/>
                  <a:pt x="1345499" y="1093631"/>
                  <a:pt x="1369999" y="1073394"/>
                </a:cubicBezTo>
                <a:cubicBezTo>
                  <a:pt x="1388022" y="1059397"/>
                  <a:pt x="1414678" y="1042503"/>
                  <a:pt x="1449968" y="1022715"/>
                </a:cubicBezTo>
                <a:cubicBezTo>
                  <a:pt x="1485258" y="1002927"/>
                  <a:pt x="1512175" y="983432"/>
                  <a:pt x="1530718" y="964229"/>
                </a:cubicBezTo>
                <a:cubicBezTo>
                  <a:pt x="1549261" y="945027"/>
                  <a:pt x="1542424" y="929305"/>
                  <a:pt x="1510206" y="917063"/>
                </a:cubicBezTo>
                <a:cubicBezTo>
                  <a:pt x="1502392" y="911761"/>
                  <a:pt x="1495236" y="905678"/>
                  <a:pt x="1488737" y="898812"/>
                </a:cubicBezTo>
                <a:cubicBezTo>
                  <a:pt x="1482238" y="891946"/>
                  <a:pt x="1475957" y="884491"/>
                  <a:pt x="1469896" y="876446"/>
                </a:cubicBezTo>
                <a:cubicBezTo>
                  <a:pt x="1456386" y="855480"/>
                  <a:pt x="1446601" y="833421"/>
                  <a:pt x="1440540" y="810268"/>
                </a:cubicBezTo>
                <a:cubicBezTo>
                  <a:pt x="1434479" y="787116"/>
                  <a:pt x="1434333" y="762437"/>
                  <a:pt x="1440102" y="736231"/>
                </a:cubicBezTo>
                <a:cubicBezTo>
                  <a:pt x="1445250" y="714307"/>
                  <a:pt x="1452918" y="694243"/>
                  <a:pt x="1463105" y="676039"/>
                </a:cubicBezTo>
                <a:cubicBezTo>
                  <a:pt x="1473292" y="657836"/>
                  <a:pt x="1486655" y="641712"/>
                  <a:pt x="1503196" y="627667"/>
                </a:cubicBezTo>
                <a:cubicBezTo>
                  <a:pt x="1524190" y="608552"/>
                  <a:pt x="1546171" y="592501"/>
                  <a:pt x="1569138" y="579514"/>
                </a:cubicBezTo>
                <a:cubicBezTo>
                  <a:pt x="1592103" y="566527"/>
                  <a:pt x="1616275" y="555730"/>
                  <a:pt x="1641651" y="547121"/>
                </a:cubicBezTo>
                <a:cubicBezTo>
                  <a:pt x="1681997" y="534753"/>
                  <a:pt x="1722673" y="526215"/>
                  <a:pt x="1763676" y="521508"/>
                </a:cubicBezTo>
                <a:cubicBezTo>
                  <a:pt x="1784177" y="519154"/>
                  <a:pt x="1804707" y="517922"/>
                  <a:pt x="1825263" y="517813"/>
                </a:cubicBezTo>
                <a:close/>
                <a:moveTo>
                  <a:pt x="4427335" y="501134"/>
                </a:moveTo>
                <a:cubicBezTo>
                  <a:pt x="4443068" y="500623"/>
                  <a:pt x="4457157" y="502520"/>
                  <a:pt x="4469604" y="506823"/>
                </a:cubicBezTo>
                <a:cubicBezTo>
                  <a:pt x="4485592" y="510286"/>
                  <a:pt x="4497419" y="517357"/>
                  <a:pt x="4505084" y="528037"/>
                </a:cubicBezTo>
                <a:cubicBezTo>
                  <a:pt x="4512749" y="538717"/>
                  <a:pt x="4514939" y="553223"/>
                  <a:pt x="4511655" y="571557"/>
                </a:cubicBezTo>
                <a:cubicBezTo>
                  <a:pt x="4510633" y="576988"/>
                  <a:pt x="4510487" y="582309"/>
                  <a:pt x="4511216" y="587522"/>
                </a:cubicBezTo>
                <a:cubicBezTo>
                  <a:pt x="4511947" y="592734"/>
                  <a:pt x="4514429" y="596744"/>
                  <a:pt x="4518663" y="599550"/>
                </a:cubicBezTo>
                <a:cubicBezTo>
                  <a:pt x="4522567" y="602430"/>
                  <a:pt x="4523516" y="609798"/>
                  <a:pt x="4521509" y="621654"/>
                </a:cubicBezTo>
                <a:cubicBezTo>
                  <a:pt x="4519502" y="633511"/>
                  <a:pt x="4517385" y="643072"/>
                  <a:pt x="4515159" y="650339"/>
                </a:cubicBezTo>
                <a:cubicBezTo>
                  <a:pt x="4486870" y="658045"/>
                  <a:pt x="4456281" y="664546"/>
                  <a:pt x="4423393" y="669842"/>
                </a:cubicBezTo>
                <a:cubicBezTo>
                  <a:pt x="4390505" y="675138"/>
                  <a:pt x="4367362" y="690843"/>
                  <a:pt x="4353967" y="716958"/>
                </a:cubicBezTo>
                <a:cubicBezTo>
                  <a:pt x="4349842" y="733868"/>
                  <a:pt x="4346264" y="746505"/>
                  <a:pt x="4343235" y="754869"/>
                </a:cubicBezTo>
                <a:cubicBezTo>
                  <a:pt x="4340205" y="763233"/>
                  <a:pt x="4336190" y="776309"/>
                  <a:pt x="4331189" y="794096"/>
                </a:cubicBezTo>
                <a:lnTo>
                  <a:pt x="4282130" y="988694"/>
                </a:lnTo>
                <a:cubicBezTo>
                  <a:pt x="4279685" y="999176"/>
                  <a:pt x="4277568" y="1009768"/>
                  <a:pt x="4275780" y="1020469"/>
                </a:cubicBezTo>
                <a:cubicBezTo>
                  <a:pt x="4273991" y="1031171"/>
                  <a:pt x="4271436" y="1042201"/>
                  <a:pt x="4268114" y="1053560"/>
                </a:cubicBezTo>
                <a:lnTo>
                  <a:pt x="4229568" y="1171020"/>
                </a:lnTo>
                <a:cubicBezTo>
                  <a:pt x="4221305" y="1191537"/>
                  <a:pt x="4212134" y="1215170"/>
                  <a:pt x="4202053" y="1241917"/>
                </a:cubicBezTo>
                <a:cubicBezTo>
                  <a:pt x="4191974" y="1268664"/>
                  <a:pt x="4188513" y="1291127"/>
                  <a:pt x="4191671" y="1309307"/>
                </a:cubicBezTo>
                <a:cubicBezTo>
                  <a:pt x="4194829" y="1327487"/>
                  <a:pt x="4212134" y="1333985"/>
                  <a:pt x="4243585" y="1328802"/>
                </a:cubicBezTo>
                <a:cubicBezTo>
                  <a:pt x="4255083" y="1328071"/>
                  <a:pt x="4266252" y="1328217"/>
                  <a:pt x="4277094" y="1329238"/>
                </a:cubicBezTo>
                <a:cubicBezTo>
                  <a:pt x="4287934" y="1330259"/>
                  <a:pt x="4297790" y="1331280"/>
                  <a:pt x="4306660" y="1332302"/>
                </a:cubicBezTo>
                <a:cubicBezTo>
                  <a:pt x="4306076" y="1338828"/>
                  <a:pt x="4305930" y="1344589"/>
                  <a:pt x="4306222" y="1349584"/>
                </a:cubicBezTo>
                <a:cubicBezTo>
                  <a:pt x="4306514" y="1354579"/>
                  <a:pt x="4310748" y="1356402"/>
                  <a:pt x="4318925" y="1355053"/>
                </a:cubicBezTo>
                <a:cubicBezTo>
                  <a:pt x="4317063" y="1358699"/>
                  <a:pt x="4315530" y="1362345"/>
                  <a:pt x="4314325" y="1365991"/>
                </a:cubicBezTo>
                <a:cubicBezTo>
                  <a:pt x="4313121" y="1369637"/>
                  <a:pt x="4312902" y="1372408"/>
                  <a:pt x="4313668" y="1374303"/>
                </a:cubicBezTo>
                <a:cubicBezTo>
                  <a:pt x="4315859" y="1382362"/>
                  <a:pt x="4315420" y="1391185"/>
                  <a:pt x="4312354" y="1400774"/>
                </a:cubicBezTo>
                <a:cubicBezTo>
                  <a:pt x="4309288" y="1410363"/>
                  <a:pt x="4306222" y="1419624"/>
                  <a:pt x="4303156" y="1428556"/>
                </a:cubicBezTo>
                <a:cubicBezTo>
                  <a:pt x="4301477" y="1432239"/>
                  <a:pt x="4300017" y="1436250"/>
                  <a:pt x="4298776" y="1440588"/>
                </a:cubicBezTo>
                <a:cubicBezTo>
                  <a:pt x="4297534" y="1444927"/>
                  <a:pt x="4296074" y="1448500"/>
                  <a:pt x="4294395" y="1451307"/>
                </a:cubicBezTo>
                <a:cubicBezTo>
                  <a:pt x="4287387" y="1460019"/>
                  <a:pt x="4282569" y="1467975"/>
                  <a:pt x="4279940" y="1475174"/>
                </a:cubicBezTo>
                <a:cubicBezTo>
                  <a:pt x="4277313" y="1482374"/>
                  <a:pt x="4276874" y="1489051"/>
                  <a:pt x="4278627" y="1495205"/>
                </a:cubicBezTo>
                <a:cubicBezTo>
                  <a:pt x="4280306" y="1499488"/>
                  <a:pt x="4280014" y="1503117"/>
                  <a:pt x="4277750" y="1506093"/>
                </a:cubicBezTo>
                <a:cubicBezTo>
                  <a:pt x="4275487" y="1509070"/>
                  <a:pt x="4271691" y="1511828"/>
                  <a:pt x="4266362" y="1514369"/>
                </a:cubicBezTo>
                <a:cubicBezTo>
                  <a:pt x="4259244" y="1517309"/>
                  <a:pt x="4252893" y="1519367"/>
                  <a:pt x="4247308" y="1520546"/>
                </a:cubicBezTo>
                <a:cubicBezTo>
                  <a:pt x="4241723" y="1521725"/>
                  <a:pt x="4237562" y="1520246"/>
                  <a:pt x="4234824" y="1516111"/>
                </a:cubicBezTo>
                <a:cubicBezTo>
                  <a:pt x="4230444" y="1510957"/>
                  <a:pt x="4224311" y="1507763"/>
                  <a:pt x="4216427" y="1506529"/>
                </a:cubicBezTo>
                <a:cubicBezTo>
                  <a:pt x="4208543" y="1505295"/>
                  <a:pt x="4198906" y="1505585"/>
                  <a:pt x="4187518" y="1507400"/>
                </a:cubicBezTo>
                <a:lnTo>
                  <a:pt x="4075384" y="1523201"/>
                </a:lnTo>
                <a:cubicBezTo>
                  <a:pt x="4052497" y="1526856"/>
                  <a:pt x="4029501" y="1530603"/>
                  <a:pt x="4006396" y="1534443"/>
                </a:cubicBezTo>
                <a:cubicBezTo>
                  <a:pt x="3983289" y="1538283"/>
                  <a:pt x="3960731" y="1541556"/>
                  <a:pt x="3938721" y="1544262"/>
                </a:cubicBezTo>
                <a:cubicBezTo>
                  <a:pt x="3921200" y="1546678"/>
                  <a:pt x="3903241" y="1548337"/>
                  <a:pt x="3884844" y="1549238"/>
                </a:cubicBezTo>
                <a:cubicBezTo>
                  <a:pt x="3866447" y="1550139"/>
                  <a:pt x="3847612" y="1551365"/>
                  <a:pt x="3828339" y="1552915"/>
                </a:cubicBezTo>
                <a:cubicBezTo>
                  <a:pt x="3822353" y="1552879"/>
                  <a:pt x="3817242" y="1552086"/>
                  <a:pt x="3813008" y="1550536"/>
                </a:cubicBezTo>
                <a:cubicBezTo>
                  <a:pt x="3808774" y="1548985"/>
                  <a:pt x="3804540" y="1546894"/>
                  <a:pt x="3800305" y="1544262"/>
                </a:cubicBezTo>
                <a:cubicBezTo>
                  <a:pt x="3788186" y="1539346"/>
                  <a:pt x="3781761" y="1532642"/>
                  <a:pt x="3781031" y="1524153"/>
                </a:cubicBezTo>
                <a:cubicBezTo>
                  <a:pt x="3780301" y="1515663"/>
                  <a:pt x="3784390" y="1503644"/>
                  <a:pt x="3793297" y="1488098"/>
                </a:cubicBezTo>
                <a:lnTo>
                  <a:pt x="3823082" y="1444307"/>
                </a:lnTo>
                <a:cubicBezTo>
                  <a:pt x="3824944" y="1440698"/>
                  <a:pt x="3827353" y="1437416"/>
                  <a:pt x="3830310" y="1434463"/>
                </a:cubicBezTo>
                <a:cubicBezTo>
                  <a:pt x="3833267" y="1431510"/>
                  <a:pt x="3836113" y="1429541"/>
                  <a:pt x="3838852" y="1428556"/>
                </a:cubicBezTo>
                <a:cubicBezTo>
                  <a:pt x="3850313" y="1422431"/>
                  <a:pt x="3861993" y="1416743"/>
                  <a:pt x="3873893" y="1411493"/>
                </a:cubicBezTo>
                <a:cubicBezTo>
                  <a:pt x="3885793" y="1406243"/>
                  <a:pt x="3897474" y="1401430"/>
                  <a:pt x="3908935" y="1397055"/>
                </a:cubicBezTo>
                <a:cubicBezTo>
                  <a:pt x="3920251" y="1392789"/>
                  <a:pt x="3931347" y="1389070"/>
                  <a:pt x="3942225" y="1385898"/>
                </a:cubicBezTo>
                <a:cubicBezTo>
                  <a:pt x="3953102" y="1382726"/>
                  <a:pt x="3964199" y="1379444"/>
                  <a:pt x="3975515" y="1376054"/>
                </a:cubicBezTo>
                <a:cubicBezTo>
                  <a:pt x="3980698" y="1374303"/>
                  <a:pt x="3985662" y="1372116"/>
                  <a:pt x="3990408" y="1369491"/>
                </a:cubicBezTo>
                <a:cubicBezTo>
                  <a:pt x="3995153" y="1366866"/>
                  <a:pt x="4000117" y="1363803"/>
                  <a:pt x="4005300" y="1360303"/>
                </a:cubicBezTo>
                <a:lnTo>
                  <a:pt x="4015813" y="1346302"/>
                </a:lnTo>
                <a:cubicBezTo>
                  <a:pt x="4021032" y="1331379"/>
                  <a:pt x="4025924" y="1316559"/>
                  <a:pt x="4030486" y="1301844"/>
                </a:cubicBezTo>
                <a:cubicBezTo>
                  <a:pt x="4035049" y="1287128"/>
                  <a:pt x="4039503" y="1272739"/>
                  <a:pt x="4043846" y="1258676"/>
                </a:cubicBezTo>
                <a:cubicBezTo>
                  <a:pt x="4047241" y="1240488"/>
                  <a:pt x="4051402" y="1222518"/>
                  <a:pt x="4056330" y="1204767"/>
                </a:cubicBezTo>
                <a:cubicBezTo>
                  <a:pt x="4061257" y="1187017"/>
                  <a:pt x="4067609" y="1168171"/>
                  <a:pt x="4075384" y="1148229"/>
                </a:cubicBezTo>
                <a:cubicBezTo>
                  <a:pt x="4077027" y="1146366"/>
                  <a:pt x="4078560" y="1143956"/>
                  <a:pt x="4079983" y="1140997"/>
                </a:cubicBezTo>
                <a:cubicBezTo>
                  <a:pt x="4081407" y="1138039"/>
                  <a:pt x="4083377" y="1135190"/>
                  <a:pt x="4085896" y="1132451"/>
                </a:cubicBezTo>
                <a:cubicBezTo>
                  <a:pt x="4096956" y="1115796"/>
                  <a:pt x="4105060" y="1099579"/>
                  <a:pt x="4110207" y="1083801"/>
                </a:cubicBezTo>
                <a:cubicBezTo>
                  <a:pt x="4115353" y="1068023"/>
                  <a:pt x="4119515" y="1052683"/>
                  <a:pt x="4122690" y="1037781"/>
                </a:cubicBezTo>
                <a:cubicBezTo>
                  <a:pt x="4125939" y="1025656"/>
                  <a:pt x="4129078" y="1013968"/>
                  <a:pt x="4132108" y="1002719"/>
                </a:cubicBezTo>
                <a:cubicBezTo>
                  <a:pt x="4135138" y="991469"/>
                  <a:pt x="4139591" y="979782"/>
                  <a:pt x="4145467" y="967656"/>
                </a:cubicBezTo>
                <a:cubicBezTo>
                  <a:pt x="4148680" y="959840"/>
                  <a:pt x="4150578" y="952243"/>
                  <a:pt x="4151162" y="944865"/>
                </a:cubicBezTo>
                <a:cubicBezTo>
                  <a:pt x="4151746" y="937488"/>
                  <a:pt x="4152768" y="929891"/>
                  <a:pt x="4154228" y="922075"/>
                </a:cubicBezTo>
                <a:cubicBezTo>
                  <a:pt x="4155725" y="913309"/>
                  <a:pt x="4156674" y="904543"/>
                  <a:pt x="4157075" y="895777"/>
                </a:cubicBezTo>
                <a:cubicBezTo>
                  <a:pt x="4157476" y="887012"/>
                  <a:pt x="4158864" y="878246"/>
                  <a:pt x="4161236" y="869480"/>
                </a:cubicBezTo>
                <a:cubicBezTo>
                  <a:pt x="4165106" y="853739"/>
                  <a:pt x="4167442" y="843585"/>
                  <a:pt x="4168244" y="839020"/>
                </a:cubicBezTo>
                <a:cubicBezTo>
                  <a:pt x="4169048" y="834454"/>
                  <a:pt x="4171384" y="824739"/>
                  <a:pt x="4175253" y="809874"/>
                </a:cubicBezTo>
                <a:cubicBezTo>
                  <a:pt x="4185571" y="772095"/>
                  <a:pt x="4188297" y="747724"/>
                  <a:pt x="4183429" y="736762"/>
                </a:cubicBezTo>
                <a:cubicBezTo>
                  <a:pt x="4178562" y="725799"/>
                  <a:pt x="4167271" y="719999"/>
                  <a:pt x="4149555" y="719360"/>
                </a:cubicBezTo>
                <a:cubicBezTo>
                  <a:pt x="4131840" y="718722"/>
                  <a:pt x="4108868" y="714999"/>
                  <a:pt x="4080640" y="708192"/>
                </a:cubicBezTo>
                <a:cubicBezTo>
                  <a:pt x="4079253" y="706695"/>
                  <a:pt x="4078961" y="700486"/>
                  <a:pt x="4079764" y="689565"/>
                </a:cubicBezTo>
                <a:cubicBezTo>
                  <a:pt x="4080567" y="678645"/>
                  <a:pt x="4080275" y="671997"/>
                  <a:pt x="4078888" y="669623"/>
                </a:cubicBezTo>
                <a:cubicBezTo>
                  <a:pt x="4080750" y="668564"/>
                  <a:pt x="4087977" y="664546"/>
                  <a:pt x="4100570" y="657570"/>
                </a:cubicBezTo>
                <a:cubicBezTo>
                  <a:pt x="4113163" y="650594"/>
                  <a:pt x="4119953" y="647015"/>
                  <a:pt x="4120939" y="646832"/>
                </a:cubicBezTo>
                <a:cubicBezTo>
                  <a:pt x="4124296" y="640806"/>
                  <a:pt x="4121522" y="637957"/>
                  <a:pt x="4112616" y="638286"/>
                </a:cubicBezTo>
                <a:cubicBezTo>
                  <a:pt x="4103709" y="638615"/>
                  <a:pt x="4100059" y="636204"/>
                  <a:pt x="4101665" y="631054"/>
                </a:cubicBezTo>
                <a:cubicBezTo>
                  <a:pt x="4104184" y="629226"/>
                  <a:pt x="4106155" y="627181"/>
                  <a:pt x="4107578" y="624920"/>
                </a:cubicBezTo>
                <a:cubicBezTo>
                  <a:pt x="4109002" y="622659"/>
                  <a:pt x="4110535" y="620617"/>
                  <a:pt x="4112177" y="618795"/>
                </a:cubicBezTo>
                <a:cubicBezTo>
                  <a:pt x="4119989" y="613510"/>
                  <a:pt x="4125830" y="607897"/>
                  <a:pt x="4129698" y="601956"/>
                </a:cubicBezTo>
                <a:cubicBezTo>
                  <a:pt x="4133568" y="596015"/>
                  <a:pt x="4135904" y="589964"/>
                  <a:pt x="4136707" y="583804"/>
                </a:cubicBezTo>
                <a:cubicBezTo>
                  <a:pt x="4151600" y="572213"/>
                  <a:pt x="4166054" y="564778"/>
                  <a:pt x="4180071" y="561497"/>
                </a:cubicBezTo>
                <a:cubicBezTo>
                  <a:pt x="4194088" y="558217"/>
                  <a:pt x="4207667" y="555155"/>
                  <a:pt x="4220807" y="552312"/>
                </a:cubicBezTo>
                <a:cubicBezTo>
                  <a:pt x="4246979" y="543710"/>
                  <a:pt x="4273041" y="535983"/>
                  <a:pt x="4298995" y="529131"/>
                </a:cubicBezTo>
                <a:cubicBezTo>
                  <a:pt x="4324948" y="522278"/>
                  <a:pt x="4351448" y="515426"/>
                  <a:pt x="4378495" y="508573"/>
                </a:cubicBezTo>
                <a:cubicBezTo>
                  <a:pt x="4395323" y="504125"/>
                  <a:pt x="4411603" y="501645"/>
                  <a:pt x="4427335" y="501134"/>
                </a:cubicBezTo>
                <a:close/>
                <a:moveTo>
                  <a:pt x="4073269" y="466304"/>
                </a:moveTo>
                <a:cubicBezTo>
                  <a:pt x="4082799" y="465354"/>
                  <a:pt x="4088714" y="466815"/>
                  <a:pt x="4091014" y="470685"/>
                </a:cubicBezTo>
                <a:cubicBezTo>
                  <a:pt x="4093314" y="474556"/>
                  <a:pt x="4092657" y="481274"/>
                  <a:pt x="4089042" y="490840"/>
                </a:cubicBezTo>
                <a:cubicBezTo>
                  <a:pt x="4086559" y="497887"/>
                  <a:pt x="4084515" y="504824"/>
                  <a:pt x="4082908" y="511652"/>
                </a:cubicBezTo>
                <a:cubicBezTo>
                  <a:pt x="4081301" y="518480"/>
                  <a:pt x="4079257" y="524979"/>
                  <a:pt x="4076774" y="531150"/>
                </a:cubicBezTo>
                <a:cubicBezTo>
                  <a:pt x="4072977" y="539913"/>
                  <a:pt x="4068303" y="548676"/>
                  <a:pt x="4062753" y="557439"/>
                </a:cubicBezTo>
                <a:cubicBezTo>
                  <a:pt x="4057569" y="566238"/>
                  <a:pt x="4052603" y="574928"/>
                  <a:pt x="4047856" y="583509"/>
                </a:cubicBezTo>
                <a:cubicBezTo>
                  <a:pt x="4043110" y="592089"/>
                  <a:pt x="4038144" y="600341"/>
                  <a:pt x="4032959" y="608264"/>
                </a:cubicBezTo>
                <a:cubicBezTo>
                  <a:pt x="4029746" y="615567"/>
                  <a:pt x="4025657" y="621993"/>
                  <a:pt x="4020691" y="627543"/>
                </a:cubicBezTo>
                <a:cubicBezTo>
                  <a:pt x="4010906" y="642367"/>
                  <a:pt x="4000682" y="656972"/>
                  <a:pt x="3990020" y="671358"/>
                </a:cubicBezTo>
                <a:cubicBezTo>
                  <a:pt x="3979359" y="685744"/>
                  <a:pt x="3969135" y="700349"/>
                  <a:pt x="3959350" y="715173"/>
                </a:cubicBezTo>
                <a:cubicBezTo>
                  <a:pt x="3955151" y="721416"/>
                  <a:pt x="3951280" y="728208"/>
                  <a:pt x="3947739" y="735547"/>
                </a:cubicBezTo>
                <a:cubicBezTo>
                  <a:pt x="3944197" y="742886"/>
                  <a:pt x="3939889" y="750115"/>
                  <a:pt x="3934813" y="757235"/>
                </a:cubicBezTo>
                <a:cubicBezTo>
                  <a:pt x="3899469" y="811566"/>
                  <a:pt x="3863249" y="865896"/>
                  <a:pt x="3826152" y="920227"/>
                </a:cubicBezTo>
                <a:lnTo>
                  <a:pt x="3820895" y="927237"/>
                </a:lnTo>
                <a:cubicBezTo>
                  <a:pt x="3803077" y="946808"/>
                  <a:pt x="3787449" y="967693"/>
                  <a:pt x="3774013" y="989893"/>
                </a:cubicBezTo>
                <a:cubicBezTo>
                  <a:pt x="3760576" y="1012093"/>
                  <a:pt x="3745825" y="1033854"/>
                  <a:pt x="3729759" y="1055177"/>
                </a:cubicBezTo>
                <a:cubicBezTo>
                  <a:pt x="3729467" y="1056930"/>
                  <a:pt x="3728299" y="1058682"/>
                  <a:pt x="3726254" y="1060435"/>
                </a:cubicBezTo>
                <a:cubicBezTo>
                  <a:pt x="3719171" y="1075259"/>
                  <a:pt x="3710992" y="1089864"/>
                  <a:pt x="3701718" y="1104250"/>
                </a:cubicBezTo>
                <a:cubicBezTo>
                  <a:pt x="3692444" y="1118636"/>
                  <a:pt x="3682512" y="1133241"/>
                  <a:pt x="3671923" y="1148065"/>
                </a:cubicBezTo>
                <a:cubicBezTo>
                  <a:pt x="3663307" y="1161355"/>
                  <a:pt x="3655128" y="1175084"/>
                  <a:pt x="3647387" y="1189251"/>
                </a:cubicBezTo>
                <a:cubicBezTo>
                  <a:pt x="3639646" y="1203418"/>
                  <a:pt x="3631468" y="1217147"/>
                  <a:pt x="3622851" y="1230437"/>
                </a:cubicBezTo>
                <a:cubicBezTo>
                  <a:pt x="3611276" y="1247963"/>
                  <a:pt x="3598935" y="1265489"/>
                  <a:pt x="3585827" y="1283015"/>
                </a:cubicBezTo>
                <a:cubicBezTo>
                  <a:pt x="3572719" y="1300541"/>
                  <a:pt x="3559940" y="1318067"/>
                  <a:pt x="3547489" y="1335593"/>
                </a:cubicBezTo>
                <a:lnTo>
                  <a:pt x="3529963" y="1360130"/>
                </a:lnTo>
                <a:cubicBezTo>
                  <a:pt x="3520981" y="1377619"/>
                  <a:pt x="3510028" y="1394342"/>
                  <a:pt x="3497102" y="1410298"/>
                </a:cubicBezTo>
                <a:cubicBezTo>
                  <a:pt x="3484176" y="1426253"/>
                  <a:pt x="3470594" y="1441662"/>
                  <a:pt x="3456354" y="1456522"/>
                </a:cubicBezTo>
                <a:cubicBezTo>
                  <a:pt x="3448248" y="1466089"/>
                  <a:pt x="3440799" y="1475874"/>
                  <a:pt x="3434008" y="1485878"/>
                </a:cubicBezTo>
                <a:cubicBezTo>
                  <a:pt x="3427217" y="1495883"/>
                  <a:pt x="3422397" y="1506545"/>
                  <a:pt x="3419549" y="1517863"/>
                </a:cubicBezTo>
                <a:cubicBezTo>
                  <a:pt x="3418417" y="1521405"/>
                  <a:pt x="3416300" y="1525275"/>
                  <a:pt x="3413196" y="1529475"/>
                </a:cubicBezTo>
                <a:cubicBezTo>
                  <a:pt x="3410092" y="1533673"/>
                  <a:pt x="3407537" y="1537982"/>
                  <a:pt x="3405529" y="1542400"/>
                </a:cubicBezTo>
                <a:lnTo>
                  <a:pt x="3377651" y="1537142"/>
                </a:lnTo>
                <a:cubicBezTo>
                  <a:pt x="3373477" y="1545102"/>
                  <a:pt x="3368743" y="1551528"/>
                  <a:pt x="3363449" y="1556421"/>
                </a:cubicBezTo>
                <a:cubicBezTo>
                  <a:pt x="3358155" y="1561314"/>
                  <a:pt x="3351212" y="1564235"/>
                  <a:pt x="3342621" y="1565184"/>
                </a:cubicBezTo>
                <a:cubicBezTo>
                  <a:pt x="3338088" y="1566060"/>
                  <a:pt x="3333117" y="1567374"/>
                  <a:pt x="3327707" y="1569127"/>
                </a:cubicBezTo>
                <a:cubicBezTo>
                  <a:pt x="3322297" y="1570880"/>
                  <a:pt x="3317325" y="1573070"/>
                  <a:pt x="3312794" y="1575699"/>
                </a:cubicBezTo>
                <a:cubicBezTo>
                  <a:pt x="3300439" y="1583476"/>
                  <a:pt x="3288741" y="1588077"/>
                  <a:pt x="3277702" y="1589501"/>
                </a:cubicBezTo>
                <a:cubicBezTo>
                  <a:pt x="3266662" y="1590925"/>
                  <a:pt x="3256720" y="1589830"/>
                  <a:pt x="3247874" y="1586215"/>
                </a:cubicBezTo>
                <a:cubicBezTo>
                  <a:pt x="3234787" y="1582673"/>
                  <a:pt x="3222798" y="1577927"/>
                  <a:pt x="3211906" y="1571975"/>
                </a:cubicBezTo>
                <a:cubicBezTo>
                  <a:pt x="3201012" y="1566023"/>
                  <a:pt x="3190777" y="1559086"/>
                  <a:pt x="3181199" y="1551163"/>
                </a:cubicBezTo>
                <a:cubicBezTo>
                  <a:pt x="3171081" y="1541451"/>
                  <a:pt x="3164338" y="1530205"/>
                  <a:pt x="3160967" y="1517425"/>
                </a:cubicBezTo>
                <a:cubicBezTo>
                  <a:pt x="3157596" y="1504646"/>
                  <a:pt x="3155639" y="1490771"/>
                  <a:pt x="3155097" y="1475801"/>
                </a:cubicBezTo>
                <a:lnTo>
                  <a:pt x="3148115" y="1335593"/>
                </a:lnTo>
                <a:cubicBezTo>
                  <a:pt x="3146655" y="1295283"/>
                  <a:pt x="3146071" y="1254973"/>
                  <a:pt x="3146363" y="1214664"/>
                </a:cubicBezTo>
                <a:cubicBezTo>
                  <a:pt x="3146071" y="1172601"/>
                  <a:pt x="3146655" y="1130539"/>
                  <a:pt x="3148115" y="1088477"/>
                </a:cubicBezTo>
                <a:lnTo>
                  <a:pt x="3148115" y="1058682"/>
                </a:lnTo>
                <a:cubicBezTo>
                  <a:pt x="3149173" y="1036775"/>
                  <a:pt x="3150556" y="1014867"/>
                  <a:pt x="3152263" y="992960"/>
                </a:cubicBezTo>
                <a:cubicBezTo>
                  <a:pt x="3153971" y="971052"/>
                  <a:pt x="3154916" y="949145"/>
                  <a:pt x="3155097" y="927237"/>
                </a:cubicBezTo>
                <a:cubicBezTo>
                  <a:pt x="3154988" y="900145"/>
                  <a:pt x="3154336" y="873272"/>
                  <a:pt x="3153140" y="846618"/>
                </a:cubicBezTo>
                <a:cubicBezTo>
                  <a:pt x="3151944" y="819964"/>
                  <a:pt x="3150852" y="793090"/>
                  <a:pt x="3149869" y="765998"/>
                </a:cubicBezTo>
                <a:cubicBezTo>
                  <a:pt x="3149576" y="755775"/>
                  <a:pt x="3144903" y="748180"/>
                  <a:pt x="3135848" y="743215"/>
                </a:cubicBezTo>
                <a:cubicBezTo>
                  <a:pt x="3131466" y="741535"/>
                  <a:pt x="3127522" y="739636"/>
                  <a:pt x="3124017" y="737519"/>
                </a:cubicBezTo>
                <a:cubicBezTo>
                  <a:pt x="3120512" y="735401"/>
                  <a:pt x="3117446" y="732626"/>
                  <a:pt x="3114816" y="729194"/>
                </a:cubicBezTo>
                <a:cubicBezTo>
                  <a:pt x="3112954" y="727295"/>
                  <a:pt x="3111420" y="724520"/>
                  <a:pt x="3110216" y="720869"/>
                </a:cubicBezTo>
                <a:cubicBezTo>
                  <a:pt x="3109011" y="717217"/>
                  <a:pt x="3108792" y="713566"/>
                  <a:pt x="3109558" y="709915"/>
                </a:cubicBezTo>
                <a:cubicBezTo>
                  <a:pt x="3111202" y="704767"/>
                  <a:pt x="3111420" y="700604"/>
                  <a:pt x="3110216" y="697428"/>
                </a:cubicBezTo>
                <a:cubicBezTo>
                  <a:pt x="3109011" y="694251"/>
                  <a:pt x="3107039" y="691403"/>
                  <a:pt x="3104301" y="688884"/>
                </a:cubicBezTo>
                <a:lnTo>
                  <a:pt x="3086774" y="674863"/>
                </a:lnTo>
                <a:cubicBezTo>
                  <a:pt x="3085205" y="673220"/>
                  <a:pt x="3083963" y="671248"/>
                  <a:pt x="3083051" y="668948"/>
                </a:cubicBezTo>
                <a:cubicBezTo>
                  <a:pt x="3082137" y="666648"/>
                  <a:pt x="3080458" y="663361"/>
                  <a:pt x="3078011" y="659090"/>
                </a:cubicBezTo>
                <a:cubicBezTo>
                  <a:pt x="3083233" y="659016"/>
                  <a:pt x="3087687" y="658724"/>
                  <a:pt x="3091375" y="658213"/>
                </a:cubicBezTo>
                <a:cubicBezTo>
                  <a:pt x="3095063" y="657702"/>
                  <a:pt x="3098203" y="657410"/>
                  <a:pt x="3100795" y="657337"/>
                </a:cubicBezTo>
                <a:lnTo>
                  <a:pt x="3204009" y="673110"/>
                </a:lnTo>
                <a:cubicBezTo>
                  <a:pt x="3204960" y="673074"/>
                  <a:pt x="3206129" y="673147"/>
                  <a:pt x="3207518" y="673329"/>
                </a:cubicBezTo>
                <a:cubicBezTo>
                  <a:pt x="3208908" y="673512"/>
                  <a:pt x="3210077" y="674023"/>
                  <a:pt x="3211027" y="674863"/>
                </a:cubicBezTo>
                <a:cubicBezTo>
                  <a:pt x="3225137" y="681545"/>
                  <a:pt x="3239905" y="686583"/>
                  <a:pt x="3255331" y="689979"/>
                </a:cubicBezTo>
                <a:cubicBezTo>
                  <a:pt x="3270757" y="693375"/>
                  <a:pt x="3286401" y="697099"/>
                  <a:pt x="3302265" y="701152"/>
                </a:cubicBezTo>
                <a:cubicBezTo>
                  <a:pt x="3317181" y="704767"/>
                  <a:pt x="3330777" y="710244"/>
                  <a:pt x="3343054" y="717583"/>
                </a:cubicBezTo>
                <a:cubicBezTo>
                  <a:pt x="3355332" y="724922"/>
                  <a:pt x="3366286" y="733466"/>
                  <a:pt x="3375917" y="743215"/>
                </a:cubicBezTo>
                <a:cubicBezTo>
                  <a:pt x="3381228" y="748545"/>
                  <a:pt x="3385785" y="754972"/>
                  <a:pt x="3389586" y="762493"/>
                </a:cubicBezTo>
                <a:cubicBezTo>
                  <a:pt x="3393387" y="770015"/>
                  <a:pt x="3395780" y="778193"/>
                  <a:pt x="3396765" y="787029"/>
                </a:cubicBezTo>
                <a:cubicBezTo>
                  <a:pt x="3399285" y="801159"/>
                  <a:pt x="3400819" y="815838"/>
                  <a:pt x="3401366" y="831064"/>
                </a:cubicBezTo>
                <a:cubicBezTo>
                  <a:pt x="3401914" y="846289"/>
                  <a:pt x="3402133" y="861405"/>
                  <a:pt x="3402023" y="876412"/>
                </a:cubicBezTo>
                <a:cubicBezTo>
                  <a:pt x="3401109" y="881816"/>
                  <a:pt x="3399432" y="887658"/>
                  <a:pt x="3396991" y="893938"/>
                </a:cubicBezTo>
                <a:cubicBezTo>
                  <a:pt x="3394551" y="900218"/>
                  <a:pt x="3391573" y="906060"/>
                  <a:pt x="3388057" y="911464"/>
                </a:cubicBezTo>
                <a:cubicBezTo>
                  <a:pt x="3382927" y="918474"/>
                  <a:pt x="3379313" y="925485"/>
                  <a:pt x="3377218" y="932495"/>
                </a:cubicBezTo>
                <a:cubicBezTo>
                  <a:pt x="3375122" y="939506"/>
                  <a:pt x="3374110" y="946516"/>
                  <a:pt x="3374182" y="953526"/>
                </a:cubicBezTo>
                <a:cubicBezTo>
                  <a:pt x="3374255" y="961450"/>
                  <a:pt x="3374110" y="969701"/>
                  <a:pt x="3373746" y="978282"/>
                </a:cubicBezTo>
                <a:cubicBezTo>
                  <a:pt x="3373383" y="986862"/>
                  <a:pt x="3372366" y="995552"/>
                  <a:pt x="3370694" y="1004352"/>
                </a:cubicBezTo>
                <a:cubicBezTo>
                  <a:pt x="3369049" y="1012312"/>
                  <a:pt x="3367075" y="1020490"/>
                  <a:pt x="3364772" y="1028888"/>
                </a:cubicBezTo>
                <a:cubicBezTo>
                  <a:pt x="3362470" y="1037286"/>
                  <a:pt x="3359180" y="1045465"/>
                  <a:pt x="3354903" y="1053425"/>
                </a:cubicBezTo>
                <a:cubicBezTo>
                  <a:pt x="3350041" y="1063027"/>
                  <a:pt x="3347482" y="1072302"/>
                  <a:pt x="3347226" y="1081247"/>
                </a:cubicBezTo>
                <a:cubicBezTo>
                  <a:pt x="3346971" y="1090193"/>
                  <a:pt x="3346606" y="1099029"/>
                  <a:pt x="3346130" y="1107755"/>
                </a:cubicBezTo>
                <a:cubicBezTo>
                  <a:pt x="3345143" y="1117504"/>
                  <a:pt x="3345363" y="1127362"/>
                  <a:pt x="3346788" y="1137330"/>
                </a:cubicBezTo>
                <a:cubicBezTo>
                  <a:pt x="3348214" y="1147298"/>
                  <a:pt x="3351504" y="1156718"/>
                  <a:pt x="3356657" y="1165591"/>
                </a:cubicBezTo>
                <a:cubicBezTo>
                  <a:pt x="3363274" y="1160333"/>
                  <a:pt x="3367148" y="1155075"/>
                  <a:pt x="3368282" y="1149818"/>
                </a:cubicBezTo>
                <a:cubicBezTo>
                  <a:pt x="3369415" y="1144560"/>
                  <a:pt x="3370219" y="1139302"/>
                  <a:pt x="3370694" y="1134044"/>
                </a:cubicBezTo>
                <a:cubicBezTo>
                  <a:pt x="3370767" y="1119147"/>
                  <a:pt x="3371059" y="1104250"/>
                  <a:pt x="3371571" y="1089353"/>
                </a:cubicBezTo>
                <a:cubicBezTo>
                  <a:pt x="3372082" y="1074456"/>
                  <a:pt x="3372375" y="1059559"/>
                  <a:pt x="3372448" y="1044662"/>
                </a:cubicBezTo>
                <a:cubicBezTo>
                  <a:pt x="3372556" y="1042909"/>
                  <a:pt x="3373207" y="1041157"/>
                  <a:pt x="3374399" y="1039404"/>
                </a:cubicBezTo>
                <a:cubicBezTo>
                  <a:pt x="3375592" y="1037651"/>
                  <a:pt x="3376675" y="1035899"/>
                  <a:pt x="3377651" y="1034146"/>
                </a:cubicBezTo>
                <a:lnTo>
                  <a:pt x="3395013" y="1007857"/>
                </a:lnTo>
                <a:cubicBezTo>
                  <a:pt x="3395999" y="1011289"/>
                  <a:pt x="3397094" y="1014502"/>
                  <a:pt x="3398299" y="1017496"/>
                </a:cubicBezTo>
                <a:cubicBezTo>
                  <a:pt x="3399504" y="1020490"/>
                  <a:pt x="3400161" y="1023703"/>
                  <a:pt x="3400271" y="1027135"/>
                </a:cubicBezTo>
                <a:cubicBezTo>
                  <a:pt x="3399504" y="1034000"/>
                  <a:pt x="3399723" y="1040426"/>
                  <a:pt x="3400928" y="1046414"/>
                </a:cubicBezTo>
                <a:cubicBezTo>
                  <a:pt x="3402133" y="1052402"/>
                  <a:pt x="3403666" y="1058828"/>
                  <a:pt x="3405529" y="1065693"/>
                </a:cubicBezTo>
                <a:cubicBezTo>
                  <a:pt x="3409180" y="1077961"/>
                  <a:pt x="3410202" y="1091105"/>
                  <a:pt x="3408595" y="1105126"/>
                </a:cubicBezTo>
                <a:cubicBezTo>
                  <a:pt x="3406989" y="1119147"/>
                  <a:pt x="3401877" y="1134044"/>
                  <a:pt x="3393260" y="1149818"/>
                </a:cubicBezTo>
                <a:cubicBezTo>
                  <a:pt x="3392971" y="1151570"/>
                  <a:pt x="3391815" y="1155075"/>
                  <a:pt x="3389791" y="1160333"/>
                </a:cubicBezTo>
                <a:cubicBezTo>
                  <a:pt x="3392403" y="1160406"/>
                  <a:pt x="3395021" y="1160698"/>
                  <a:pt x="3397647" y="1161209"/>
                </a:cubicBezTo>
                <a:cubicBezTo>
                  <a:pt x="3400271" y="1161721"/>
                  <a:pt x="3402899" y="1162013"/>
                  <a:pt x="3405529" y="1162086"/>
                </a:cubicBezTo>
                <a:cubicBezTo>
                  <a:pt x="3408665" y="1171360"/>
                  <a:pt x="3407212" y="1181291"/>
                  <a:pt x="3401170" y="1191880"/>
                </a:cubicBezTo>
                <a:cubicBezTo>
                  <a:pt x="3395128" y="1202469"/>
                  <a:pt x="3386710" y="1210647"/>
                  <a:pt x="3375917" y="1216416"/>
                </a:cubicBezTo>
                <a:cubicBezTo>
                  <a:pt x="3375158" y="1211085"/>
                  <a:pt x="3374507" y="1205535"/>
                  <a:pt x="3373963" y="1199767"/>
                </a:cubicBezTo>
                <a:cubicBezTo>
                  <a:pt x="3373419" y="1193998"/>
                  <a:pt x="3372330" y="1188448"/>
                  <a:pt x="3370694" y="1183117"/>
                </a:cubicBezTo>
                <a:cubicBezTo>
                  <a:pt x="3369634" y="1180671"/>
                  <a:pt x="3367368" y="1178553"/>
                  <a:pt x="3363895" y="1176764"/>
                </a:cubicBezTo>
                <a:cubicBezTo>
                  <a:pt x="3360423" y="1174975"/>
                  <a:pt x="3356840" y="1172419"/>
                  <a:pt x="3353148" y="1169096"/>
                </a:cubicBezTo>
                <a:cubicBezTo>
                  <a:pt x="3347958" y="1188740"/>
                  <a:pt x="3346496" y="1206412"/>
                  <a:pt x="3348762" y="1222112"/>
                </a:cubicBezTo>
                <a:cubicBezTo>
                  <a:pt x="3351029" y="1237813"/>
                  <a:pt x="3351321" y="1254608"/>
                  <a:pt x="3349639" y="1272499"/>
                </a:cubicBezTo>
                <a:cubicBezTo>
                  <a:pt x="3353295" y="1269031"/>
                  <a:pt x="3356511" y="1266329"/>
                  <a:pt x="3359290" y="1264394"/>
                </a:cubicBezTo>
                <a:cubicBezTo>
                  <a:pt x="3362067" y="1262459"/>
                  <a:pt x="3363530" y="1261071"/>
                  <a:pt x="3363675" y="1260231"/>
                </a:cubicBezTo>
                <a:cubicBezTo>
                  <a:pt x="3362875" y="1252381"/>
                  <a:pt x="3364477" y="1245736"/>
                  <a:pt x="3368479" y="1240295"/>
                </a:cubicBezTo>
                <a:cubicBezTo>
                  <a:pt x="3372482" y="1234855"/>
                  <a:pt x="3378426" y="1230401"/>
                  <a:pt x="3386312" y="1226932"/>
                </a:cubicBezTo>
                <a:cubicBezTo>
                  <a:pt x="3388021" y="1225983"/>
                  <a:pt x="3389840" y="1224376"/>
                  <a:pt x="3391767" y="1222112"/>
                </a:cubicBezTo>
                <a:cubicBezTo>
                  <a:pt x="3393695" y="1219848"/>
                  <a:pt x="3395950" y="1217366"/>
                  <a:pt x="3398532" y="1214664"/>
                </a:cubicBezTo>
                <a:cubicBezTo>
                  <a:pt x="3398423" y="1218242"/>
                  <a:pt x="3398204" y="1221163"/>
                  <a:pt x="3397877" y="1223427"/>
                </a:cubicBezTo>
                <a:cubicBezTo>
                  <a:pt x="3397550" y="1225691"/>
                  <a:pt x="3397768" y="1226859"/>
                  <a:pt x="3398532" y="1226932"/>
                </a:cubicBezTo>
                <a:cubicBezTo>
                  <a:pt x="3405061" y="1228867"/>
                  <a:pt x="3408197" y="1232445"/>
                  <a:pt x="3407940" y="1237667"/>
                </a:cubicBezTo>
                <a:cubicBezTo>
                  <a:pt x="3407683" y="1242888"/>
                  <a:pt x="3406879" y="1248657"/>
                  <a:pt x="3405529" y="1254973"/>
                </a:cubicBezTo>
                <a:cubicBezTo>
                  <a:pt x="3403922" y="1260268"/>
                  <a:pt x="3403192" y="1265453"/>
                  <a:pt x="3403338" y="1270528"/>
                </a:cubicBezTo>
                <a:cubicBezTo>
                  <a:pt x="3403483" y="1275603"/>
                  <a:pt x="3403630" y="1280350"/>
                  <a:pt x="3403776" y="1284768"/>
                </a:cubicBezTo>
                <a:cubicBezTo>
                  <a:pt x="3408216" y="1323421"/>
                  <a:pt x="3417299" y="1340865"/>
                  <a:pt x="3431023" y="1337099"/>
                </a:cubicBezTo>
                <a:cubicBezTo>
                  <a:pt x="3444747" y="1333334"/>
                  <a:pt x="3460128" y="1318300"/>
                  <a:pt x="3477166" y="1291997"/>
                </a:cubicBezTo>
                <a:cubicBezTo>
                  <a:pt x="3494204" y="1265695"/>
                  <a:pt x="3509913" y="1238064"/>
                  <a:pt x="3524295" y="1209105"/>
                </a:cubicBezTo>
                <a:cubicBezTo>
                  <a:pt x="3538676" y="1180146"/>
                  <a:pt x="3548744" y="1159799"/>
                  <a:pt x="3554499" y="1148065"/>
                </a:cubicBezTo>
                <a:cubicBezTo>
                  <a:pt x="3562277" y="1136600"/>
                  <a:pt x="3569944" y="1124916"/>
                  <a:pt x="3577503" y="1113013"/>
                </a:cubicBezTo>
                <a:cubicBezTo>
                  <a:pt x="3585060" y="1101110"/>
                  <a:pt x="3593166" y="1089426"/>
                  <a:pt x="3601820" y="1077961"/>
                </a:cubicBezTo>
                <a:cubicBezTo>
                  <a:pt x="3621208" y="1048203"/>
                  <a:pt x="3641143" y="1018774"/>
                  <a:pt x="3661627" y="989674"/>
                </a:cubicBezTo>
                <a:cubicBezTo>
                  <a:pt x="3682111" y="960573"/>
                  <a:pt x="3702484" y="931582"/>
                  <a:pt x="3722749" y="902701"/>
                </a:cubicBezTo>
                <a:cubicBezTo>
                  <a:pt x="3734177" y="886124"/>
                  <a:pt x="3745934" y="869767"/>
                  <a:pt x="3758020" y="853628"/>
                </a:cubicBezTo>
                <a:cubicBezTo>
                  <a:pt x="3770105" y="837490"/>
                  <a:pt x="3782300" y="821132"/>
                  <a:pt x="3794606" y="804556"/>
                </a:cubicBezTo>
                <a:lnTo>
                  <a:pt x="3868215" y="697647"/>
                </a:lnTo>
                <a:lnTo>
                  <a:pt x="3973371" y="541665"/>
                </a:lnTo>
                <a:cubicBezTo>
                  <a:pt x="3978665" y="532975"/>
                  <a:pt x="3984288" y="524505"/>
                  <a:pt x="3990240" y="516253"/>
                </a:cubicBezTo>
                <a:cubicBezTo>
                  <a:pt x="3996191" y="508001"/>
                  <a:pt x="4002252" y="499530"/>
                  <a:pt x="4008423" y="490840"/>
                </a:cubicBezTo>
                <a:cubicBezTo>
                  <a:pt x="4013681" y="482077"/>
                  <a:pt x="4020691" y="476819"/>
                  <a:pt x="4029454" y="475067"/>
                </a:cubicBezTo>
                <a:cubicBezTo>
                  <a:pt x="4036537" y="473168"/>
                  <a:pt x="4043840" y="471269"/>
                  <a:pt x="4051361" y="469371"/>
                </a:cubicBezTo>
                <a:cubicBezTo>
                  <a:pt x="4058883" y="467472"/>
                  <a:pt x="4066185" y="466450"/>
                  <a:pt x="4073269" y="466304"/>
                </a:cubicBezTo>
                <a:close/>
                <a:moveTo>
                  <a:pt x="2742696" y="407591"/>
                </a:moveTo>
                <a:cubicBezTo>
                  <a:pt x="2772431" y="407262"/>
                  <a:pt x="2800192" y="408794"/>
                  <a:pt x="2825981" y="412189"/>
                </a:cubicBezTo>
                <a:cubicBezTo>
                  <a:pt x="2837487" y="413028"/>
                  <a:pt x="2849104" y="413976"/>
                  <a:pt x="2860829" y="415034"/>
                </a:cubicBezTo>
                <a:cubicBezTo>
                  <a:pt x="2872555" y="416092"/>
                  <a:pt x="2883734" y="417479"/>
                  <a:pt x="2894363" y="419193"/>
                </a:cubicBezTo>
                <a:cubicBezTo>
                  <a:pt x="2919823" y="420944"/>
                  <a:pt x="2942873" y="426198"/>
                  <a:pt x="2963512" y="434954"/>
                </a:cubicBezTo>
                <a:cubicBezTo>
                  <a:pt x="2984150" y="443710"/>
                  <a:pt x="3001943" y="455969"/>
                  <a:pt x="3016892" y="471730"/>
                </a:cubicBezTo>
                <a:cubicBezTo>
                  <a:pt x="3029069" y="486797"/>
                  <a:pt x="3038402" y="504382"/>
                  <a:pt x="3044892" y="524485"/>
                </a:cubicBezTo>
                <a:cubicBezTo>
                  <a:pt x="3051382" y="544587"/>
                  <a:pt x="3055466" y="566113"/>
                  <a:pt x="3057142" y="589060"/>
                </a:cubicBezTo>
                <a:cubicBezTo>
                  <a:pt x="3058785" y="616204"/>
                  <a:pt x="3055505" y="644230"/>
                  <a:pt x="3047300" y="673142"/>
                </a:cubicBezTo>
                <a:cubicBezTo>
                  <a:pt x="3039096" y="702053"/>
                  <a:pt x="3026627" y="731852"/>
                  <a:pt x="3009891" y="762540"/>
                </a:cubicBezTo>
                <a:cubicBezTo>
                  <a:pt x="3001907" y="777373"/>
                  <a:pt x="2992500" y="791987"/>
                  <a:pt x="2981672" y="806381"/>
                </a:cubicBezTo>
                <a:cubicBezTo>
                  <a:pt x="2970844" y="820776"/>
                  <a:pt x="2959248" y="835389"/>
                  <a:pt x="2946889" y="850222"/>
                </a:cubicBezTo>
                <a:cubicBezTo>
                  <a:pt x="2919930" y="878353"/>
                  <a:pt x="2891971" y="905389"/>
                  <a:pt x="2863012" y="931328"/>
                </a:cubicBezTo>
                <a:cubicBezTo>
                  <a:pt x="2834052" y="957268"/>
                  <a:pt x="2803007" y="981672"/>
                  <a:pt x="2769873" y="1004543"/>
                </a:cubicBezTo>
                <a:cubicBezTo>
                  <a:pt x="2740176" y="1020694"/>
                  <a:pt x="2725053" y="1033986"/>
                  <a:pt x="2724505" y="1044419"/>
                </a:cubicBezTo>
                <a:cubicBezTo>
                  <a:pt x="2723956" y="1054852"/>
                  <a:pt x="2726806" y="1075996"/>
                  <a:pt x="2733053" y="1107853"/>
                </a:cubicBezTo>
                <a:cubicBezTo>
                  <a:pt x="2733966" y="1115723"/>
                  <a:pt x="2735207" y="1123593"/>
                  <a:pt x="2736778" y="1131463"/>
                </a:cubicBezTo>
                <a:cubicBezTo>
                  <a:pt x="2738348" y="1139333"/>
                  <a:pt x="2740030" y="1147204"/>
                  <a:pt x="2741820" y="1155075"/>
                </a:cubicBezTo>
                <a:cubicBezTo>
                  <a:pt x="2743536" y="1162086"/>
                  <a:pt x="2745363" y="1169096"/>
                  <a:pt x="2747298" y="1176106"/>
                </a:cubicBezTo>
                <a:cubicBezTo>
                  <a:pt x="2749235" y="1183117"/>
                  <a:pt x="2751499" y="1190127"/>
                  <a:pt x="2754093" y="1197138"/>
                </a:cubicBezTo>
                <a:cubicBezTo>
                  <a:pt x="2755115" y="1204112"/>
                  <a:pt x="2756578" y="1211195"/>
                  <a:pt x="2758476" y="1218388"/>
                </a:cubicBezTo>
                <a:cubicBezTo>
                  <a:pt x="2760376" y="1225581"/>
                  <a:pt x="2761837" y="1233103"/>
                  <a:pt x="2762860" y="1240953"/>
                </a:cubicBezTo>
                <a:cubicBezTo>
                  <a:pt x="2764759" y="1247780"/>
                  <a:pt x="2766658" y="1254280"/>
                  <a:pt x="2768559" y="1260450"/>
                </a:cubicBezTo>
                <a:cubicBezTo>
                  <a:pt x="2770458" y="1266621"/>
                  <a:pt x="2771481" y="1273558"/>
                  <a:pt x="2771627" y="1281262"/>
                </a:cubicBezTo>
                <a:cubicBezTo>
                  <a:pt x="2772467" y="1285717"/>
                  <a:pt x="2772978" y="1290391"/>
                  <a:pt x="2773161" y="1295283"/>
                </a:cubicBezTo>
                <a:cubicBezTo>
                  <a:pt x="2773343" y="1300176"/>
                  <a:pt x="2773417" y="1304850"/>
                  <a:pt x="2773380" y="1309304"/>
                </a:cubicBezTo>
                <a:cubicBezTo>
                  <a:pt x="2771591" y="1325954"/>
                  <a:pt x="2769910" y="1342603"/>
                  <a:pt x="2768339" y="1359253"/>
                </a:cubicBezTo>
                <a:cubicBezTo>
                  <a:pt x="2766768" y="1375903"/>
                  <a:pt x="2765526" y="1392553"/>
                  <a:pt x="2764613" y="1409202"/>
                </a:cubicBezTo>
                <a:cubicBezTo>
                  <a:pt x="2763700" y="1411064"/>
                  <a:pt x="2762896" y="1413036"/>
                  <a:pt x="2762202" y="1415118"/>
                </a:cubicBezTo>
                <a:cubicBezTo>
                  <a:pt x="2761508" y="1417198"/>
                  <a:pt x="2761144" y="1418732"/>
                  <a:pt x="2761106" y="1419718"/>
                </a:cubicBezTo>
                <a:cubicBezTo>
                  <a:pt x="2766804" y="1425158"/>
                  <a:pt x="2769435" y="1431803"/>
                  <a:pt x="2768997" y="1439654"/>
                </a:cubicBezTo>
                <a:cubicBezTo>
                  <a:pt x="2768559" y="1447504"/>
                  <a:pt x="2767681" y="1455463"/>
                  <a:pt x="2766366" y="1463533"/>
                </a:cubicBezTo>
                <a:cubicBezTo>
                  <a:pt x="2766257" y="1464336"/>
                  <a:pt x="2766038" y="1464921"/>
                  <a:pt x="2765709" y="1465285"/>
                </a:cubicBezTo>
                <a:cubicBezTo>
                  <a:pt x="2765380" y="1465651"/>
                  <a:pt x="2765599" y="1466235"/>
                  <a:pt x="2766366" y="1467038"/>
                </a:cubicBezTo>
                <a:cubicBezTo>
                  <a:pt x="2768083" y="1482811"/>
                  <a:pt x="2769909" y="1498585"/>
                  <a:pt x="2771846" y="1514358"/>
                </a:cubicBezTo>
                <a:cubicBezTo>
                  <a:pt x="2773782" y="1530132"/>
                  <a:pt x="2776046" y="1545905"/>
                  <a:pt x="2778640" y="1561678"/>
                </a:cubicBezTo>
                <a:cubicBezTo>
                  <a:pt x="2781416" y="1567484"/>
                  <a:pt x="2782000" y="1572523"/>
                  <a:pt x="2780394" y="1576795"/>
                </a:cubicBezTo>
                <a:cubicBezTo>
                  <a:pt x="2778786" y="1581067"/>
                  <a:pt x="2774111" y="1586543"/>
                  <a:pt x="2766366" y="1593225"/>
                </a:cubicBezTo>
                <a:lnTo>
                  <a:pt x="2734806" y="1624772"/>
                </a:lnTo>
                <a:cubicBezTo>
                  <a:pt x="2726148" y="1631782"/>
                  <a:pt x="2718915" y="1635726"/>
                  <a:pt x="2713108" y="1636602"/>
                </a:cubicBezTo>
                <a:cubicBezTo>
                  <a:pt x="2707299" y="1637478"/>
                  <a:pt x="2702258" y="1635288"/>
                  <a:pt x="2697985" y="1630030"/>
                </a:cubicBezTo>
                <a:lnTo>
                  <a:pt x="2655904" y="1575699"/>
                </a:lnTo>
                <a:cubicBezTo>
                  <a:pt x="2653419" y="1571318"/>
                  <a:pt x="2651375" y="1566936"/>
                  <a:pt x="2649767" y="1562555"/>
                </a:cubicBezTo>
                <a:cubicBezTo>
                  <a:pt x="2648160" y="1558173"/>
                  <a:pt x="2646115" y="1553792"/>
                  <a:pt x="2643630" y="1549410"/>
                </a:cubicBezTo>
                <a:cubicBezTo>
                  <a:pt x="2639210" y="1540611"/>
                  <a:pt x="2634461" y="1531921"/>
                  <a:pt x="2629384" y="1523341"/>
                </a:cubicBezTo>
                <a:cubicBezTo>
                  <a:pt x="2624306" y="1514760"/>
                  <a:pt x="2619120" y="1506508"/>
                  <a:pt x="2613823" y="1498585"/>
                </a:cubicBezTo>
                <a:cubicBezTo>
                  <a:pt x="2610353" y="1495080"/>
                  <a:pt x="2607211" y="1491136"/>
                  <a:pt x="2604399" y="1486755"/>
                </a:cubicBezTo>
                <a:cubicBezTo>
                  <a:pt x="2601586" y="1482373"/>
                  <a:pt x="2598883" y="1477554"/>
                  <a:pt x="2596289" y="1472296"/>
                </a:cubicBezTo>
                <a:cubicBezTo>
                  <a:pt x="2596107" y="1471566"/>
                  <a:pt x="2595596" y="1470835"/>
                  <a:pt x="2594754" y="1470105"/>
                </a:cubicBezTo>
                <a:cubicBezTo>
                  <a:pt x="2593914" y="1469375"/>
                  <a:pt x="2593842" y="1467768"/>
                  <a:pt x="2594536" y="1465285"/>
                </a:cubicBezTo>
                <a:cubicBezTo>
                  <a:pt x="2597677" y="1454259"/>
                  <a:pt x="2597531" y="1445204"/>
                  <a:pt x="2594097" y="1438120"/>
                </a:cubicBezTo>
                <a:cubicBezTo>
                  <a:pt x="2590663" y="1431037"/>
                  <a:pt x="2586134" y="1423734"/>
                  <a:pt x="2580509" y="1416213"/>
                </a:cubicBezTo>
                <a:cubicBezTo>
                  <a:pt x="2576235" y="1404784"/>
                  <a:pt x="2571632" y="1393465"/>
                  <a:pt x="2566701" y="1382256"/>
                </a:cubicBezTo>
                <a:cubicBezTo>
                  <a:pt x="2561770" y="1371047"/>
                  <a:pt x="2555851" y="1360166"/>
                  <a:pt x="2548948" y="1349614"/>
                </a:cubicBezTo>
                <a:cubicBezTo>
                  <a:pt x="2547085" y="1343480"/>
                  <a:pt x="2545113" y="1337346"/>
                  <a:pt x="2543030" y="1331212"/>
                </a:cubicBezTo>
                <a:cubicBezTo>
                  <a:pt x="2540948" y="1325077"/>
                  <a:pt x="2539414" y="1318943"/>
                  <a:pt x="2538428" y="1312809"/>
                </a:cubicBezTo>
                <a:cubicBezTo>
                  <a:pt x="2537332" y="1304083"/>
                  <a:pt x="2534702" y="1295685"/>
                  <a:pt x="2530537" y="1287616"/>
                </a:cubicBezTo>
                <a:cubicBezTo>
                  <a:pt x="2526373" y="1279547"/>
                  <a:pt x="2521990" y="1271587"/>
                  <a:pt x="2517387" y="1263736"/>
                </a:cubicBezTo>
                <a:cubicBezTo>
                  <a:pt x="2517314" y="1264576"/>
                  <a:pt x="2517022" y="1265088"/>
                  <a:pt x="2516510" y="1265270"/>
                </a:cubicBezTo>
                <a:cubicBezTo>
                  <a:pt x="2515999" y="1265453"/>
                  <a:pt x="2515707" y="1265526"/>
                  <a:pt x="2515634" y="1265489"/>
                </a:cubicBezTo>
                <a:cubicBezTo>
                  <a:pt x="2517278" y="1268958"/>
                  <a:pt x="2518374" y="1272536"/>
                  <a:pt x="2518922" y="1276224"/>
                </a:cubicBezTo>
                <a:cubicBezTo>
                  <a:pt x="2519469" y="1279911"/>
                  <a:pt x="2520127" y="1283928"/>
                  <a:pt x="2520894" y="1288273"/>
                </a:cubicBezTo>
                <a:cubicBezTo>
                  <a:pt x="2520090" y="1288346"/>
                  <a:pt x="2519506" y="1288638"/>
                  <a:pt x="2519140" y="1289149"/>
                </a:cubicBezTo>
                <a:cubicBezTo>
                  <a:pt x="2518776" y="1289660"/>
                  <a:pt x="2518190" y="1289953"/>
                  <a:pt x="2517387" y="1290025"/>
                </a:cubicBezTo>
                <a:cubicBezTo>
                  <a:pt x="2513844" y="1287287"/>
                  <a:pt x="2510849" y="1283563"/>
                  <a:pt x="2508401" y="1278853"/>
                </a:cubicBezTo>
                <a:cubicBezTo>
                  <a:pt x="2505953" y="1274143"/>
                  <a:pt x="2504273" y="1269104"/>
                  <a:pt x="2503360" y="1263736"/>
                </a:cubicBezTo>
                <a:cubicBezTo>
                  <a:pt x="2499014" y="1247963"/>
                  <a:pt x="2494556" y="1232190"/>
                  <a:pt x="2489991" y="1216416"/>
                </a:cubicBezTo>
                <a:cubicBezTo>
                  <a:pt x="2485425" y="1200643"/>
                  <a:pt x="2480530" y="1184869"/>
                  <a:pt x="2475306" y="1169096"/>
                </a:cubicBezTo>
                <a:cubicBezTo>
                  <a:pt x="2472091" y="1159388"/>
                  <a:pt x="2467124" y="1153841"/>
                  <a:pt x="2460402" y="1152455"/>
                </a:cubicBezTo>
                <a:cubicBezTo>
                  <a:pt x="2453681" y="1151069"/>
                  <a:pt x="2443453" y="1154279"/>
                  <a:pt x="2429718" y="1162086"/>
                </a:cubicBezTo>
                <a:cubicBezTo>
                  <a:pt x="2424495" y="1164641"/>
                  <a:pt x="2420477" y="1167416"/>
                  <a:pt x="2417665" y="1170410"/>
                </a:cubicBezTo>
                <a:cubicBezTo>
                  <a:pt x="2414853" y="1173404"/>
                  <a:pt x="2413028" y="1177056"/>
                  <a:pt x="2412190" y="1181364"/>
                </a:cubicBezTo>
                <a:cubicBezTo>
                  <a:pt x="2407093" y="1193596"/>
                  <a:pt x="2402433" y="1205937"/>
                  <a:pt x="2398210" y="1218388"/>
                </a:cubicBezTo>
                <a:cubicBezTo>
                  <a:pt x="2393987" y="1230839"/>
                  <a:pt x="2389327" y="1243618"/>
                  <a:pt x="2384230" y="1256726"/>
                </a:cubicBezTo>
                <a:cubicBezTo>
                  <a:pt x="2379788" y="1271733"/>
                  <a:pt x="2374254" y="1287287"/>
                  <a:pt x="2367629" y="1303389"/>
                </a:cubicBezTo>
                <a:cubicBezTo>
                  <a:pt x="2361003" y="1319491"/>
                  <a:pt x="2353722" y="1335484"/>
                  <a:pt x="2345785" y="1351366"/>
                </a:cubicBezTo>
                <a:cubicBezTo>
                  <a:pt x="2336265" y="1373237"/>
                  <a:pt x="2327289" y="1394780"/>
                  <a:pt x="2318857" y="1415994"/>
                </a:cubicBezTo>
                <a:cubicBezTo>
                  <a:pt x="2310425" y="1437207"/>
                  <a:pt x="2301882" y="1458311"/>
                  <a:pt x="2293227" y="1479306"/>
                </a:cubicBezTo>
                <a:cubicBezTo>
                  <a:pt x="2288992" y="1489749"/>
                  <a:pt x="2285195" y="1499973"/>
                  <a:pt x="2281836" y="1509977"/>
                </a:cubicBezTo>
                <a:cubicBezTo>
                  <a:pt x="2278477" y="1519981"/>
                  <a:pt x="2274679" y="1530205"/>
                  <a:pt x="2270444" y="1540647"/>
                </a:cubicBezTo>
                <a:cubicBezTo>
                  <a:pt x="2266391" y="1552587"/>
                  <a:pt x="2261352" y="1561569"/>
                  <a:pt x="2255327" y="1567594"/>
                </a:cubicBezTo>
                <a:cubicBezTo>
                  <a:pt x="2249303" y="1573618"/>
                  <a:pt x="2240321" y="1578657"/>
                  <a:pt x="2228381" y="1582710"/>
                </a:cubicBezTo>
                <a:lnTo>
                  <a:pt x="2181062" y="1598483"/>
                </a:lnTo>
                <a:cubicBezTo>
                  <a:pt x="2180258" y="1599323"/>
                  <a:pt x="2179674" y="1599834"/>
                  <a:pt x="2179309" y="1600017"/>
                </a:cubicBezTo>
                <a:cubicBezTo>
                  <a:pt x="2178944" y="1600199"/>
                  <a:pt x="2178359" y="1600272"/>
                  <a:pt x="2177556" y="1600236"/>
                </a:cubicBezTo>
                <a:cubicBezTo>
                  <a:pt x="2168829" y="1607830"/>
                  <a:pt x="2159556" y="1613672"/>
                  <a:pt x="2149733" y="1617762"/>
                </a:cubicBezTo>
                <a:cubicBezTo>
                  <a:pt x="2139912" y="1621851"/>
                  <a:pt x="2129323" y="1625940"/>
                  <a:pt x="2117968" y="1630030"/>
                </a:cubicBezTo>
                <a:cubicBezTo>
                  <a:pt x="2113440" y="1632841"/>
                  <a:pt x="2108475" y="1635543"/>
                  <a:pt x="2103070" y="1638136"/>
                </a:cubicBezTo>
                <a:cubicBezTo>
                  <a:pt x="2097667" y="1640728"/>
                  <a:pt x="2092701" y="1642116"/>
                  <a:pt x="2088173" y="1642298"/>
                </a:cubicBezTo>
                <a:cubicBezTo>
                  <a:pt x="2087005" y="1643174"/>
                  <a:pt x="2084961" y="1644051"/>
                  <a:pt x="2082039" y="1644927"/>
                </a:cubicBezTo>
                <a:cubicBezTo>
                  <a:pt x="2079118" y="1645803"/>
                  <a:pt x="2077074" y="1646679"/>
                  <a:pt x="2075906" y="1647556"/>
                </a:cubicBezTo>
                <a:cubicBezTo>
                  <a:pt x="2071597" y="1653434"/>
                  <a:pt x="2067507" y="1657013"/>
                  <a:pt x="2063637" y="1658291"/>
                </a:cubicBezTo>
                <a:cubicBezTo>
                  <a:pt x="2059767" y="1659568"/>
                  <a:pt x="2055678" y="1660080"/>
                  <a:pt x="2051369" y="1659824"/>
                </a:cubicBezTo>
                <a:cubicBezTo>
                  <a:pt x="2048777" y="1659057"/>
                  <a:pt x="2046075" y="1658838"/>
                  <a:pt x="2043263" y="1659167"/>
                </a:cubicBezTo>
                <a:cubicBezTo>
                  <a:pt x="2040452" y="1659496"/>
                  <a:pt x="2037312" y="1659714"/>
                  <a:pt x="2033843" y="1659824"/>
                </a:cubicBezTo>
                <a:cubicBezTo>
                  <a:pt x="2025993" y="1659934"/>
                  <a:pt x="2021100" y="1657962"/>
                  <a:pt x="2019164" y="1653909"/>
                </a:cubicBezTo>
                <a:cubicBezTo>
                  <a:pt x="2017230" y="1649856"/>
                  <a:pt x="2018033" y="1643065"/>
                  <a:pt x="2021575" y="1633535"/>
                </a:cubicBezTo>
                <a:cubicBezTo>
                  <a:pt x="2023218" y="1630030"/>
                  <a:pt x="2024313" y="1626525"/>
                  <a:pt x="2024861" y="1623019"/>
                </a:cubicBezTo>
                <a:cubicBezTo>
                  <a:pt x="2025409" y="1619514"/>
                  <a:pt x="2026066" y="1616009"/>
                  <a:pt x="2026833" y="1612504"/>
                </a:cubicBezTo>
                <a:cubicBezTo>
                  <a:pt x="2026029" y="1602061"/>
                  <a:pt x="2026759" y="1591400"/>
                  <a:pt x="2029023" y="1580519"/>
                </a:cubicBezTo>
                <a:cubicBezTo>
                  <a:pt x="2031287" y="1569638"/>
                  <a:pt x="2034646" y="1558100"/>
                  <a:pt x="2039100" y="1545905"/>
                </a:cubicBezTo>
                <a:cubicBezTo>
                  <a:pt x="2045199" y="1529365"/>
                  <a:pt x="2050967" y="1512934"/>
                  <a:pt x="2056408" y="1496613"/>
                </a:cubicBezTo>
                <a:cubicBezTo>
                  <a:pt x="2061848" y="1480292"/>
                  <a:pt x="2067179" y="1463423"/>
                  <a:pt x="2072400" y="1446007"/>
                </a:cubicBezTo>
                <a:cubicBezTo>
                  <a:pt x="2076198" y="1438704"/>
                  <a:pt x="2077366" y="1432278"/>
                  <a:pt x="2075906" y="1426728"/>
                </a:cubicBezTo>
                <a:cubicBezTo>
                  <a:pt x="2073861" y="1414752"/>
                  <a:pt x="2076198" y="1401900"/>
                  <a:pt x="2082915" y="1388171"/>
                </a:cubicBezTo>
                <a:cubicBezTo>
                  <a:pt x="2089926" y="1367943"/>
                  <a:pt x="2097374" y="1347496"/>
                  <a:pt x="2105261" y="1326830"/>
                </a:cubicBezTo>
                <a:cubicBezTo>
                  <a:pt x="2113148" y="1306164"/>
                  <a:pt x="2121473" y="1285717"/>
                  <a:pt x="2130236" y="1265489"/>
                </a:cubicBezTo>
                <a:cubicBezTo>
                  <a:pt x="2131222" y="1263590"/>
                  <a:pt x="2132317" y="1261254"/>
                  <a:pt x="2133523" y="1258479"/>
                </a:cubicBezTo>
                <a:cubicBezTo>
                  <a:pt x="2134727" y="1255704"/>
                  <a:pt x="2135384" y="1253367"/>
                  <a:pt x="2135494" y="1251468"/>
                </a:cubicBezTo>
                <a:cubicBezTo>
                  <a:pt x="2141008" y="1239784"/>
                  <a:pt x="2143125" y="1232482"/>
                  <a:pt x="2141847" y="1229561"/>
                </a:cubicBezTo>
                <a:cubicBezTo>
                  <a:pt x="2140569" y="1226640"/>
                  <a:pt x="2134362" y="1224595"/>
                  <a:pt x="2123226" y="1223427"/>
                </a:cubicBezTo>
                <a:cubicBezTo>
                  <a:pt x="2118808" y="1222769"/>
                  <a:pt x="2115375" y="1221455"/>
                  <a:pt x="2112929" y="1219483"/>
                </a:cubicBezTo>
                <a:cubicBezTo>
                  <a:pt x="2110483" y="1217512"/>
                  <a:pt x="2109241" y="1213568"/>
                  <a:pt x="2109205" y="1207653"/>
                </a:cubicBezTo>
                <a:cubicBezTo>
                  <a:pt x="2108949" y="1205974"/>
                  <a:pt x="2107707" y="1204513"/>
                  <a:pt x="2105481" y="1203272"/>
                </a:cubicBezTo>
                <a:cubicBezTo>
                  <a:pt x="2103253" y="1202030"/>
                  <a:pt x="2101573" y="1200570"/>
                  <a:pt x="2100442" y="1198890"/>
                </a:cubicBezTo>
                <a:cubicBezTo>
                  <a:pt x="2098580" y="1198087"/>
                  <a:pt x="2096608" y="1197065"/>
                  <a:pt x="2094527" y="1195823"/>
                </a:cubicBezTo>
                <a:cubicBezTo>
                  <a:pt x="2092445" y="1194582"/>
                  <a:pt x="2090912" y="1192683"/>
                  <a:pt x="2089926" y="1190127"/>
                </a:cubicBezTo>
                <a:cubicBezTo>
                  <a:pt x="2095476" y="1188667"/>
                  <a:pt x="2101902" y="1186330"/>
                  <a:pt x="2109205" y="1183117"/>
                </a:cubicBezTo>
                <a:lnTo>
                  <a:pt x="2156525" y="1167343"/>
                </a:lnTo>
                <a:cubicBezTo>
                  <a:pt x="2162476" y="1165664"/>
                  <a:pt x="2167223" y="1163327"/>
                  <a:pt x="2170765" y="1160335"/>
                </a:cubicBezTo>
                <a:cubicBezTo>
                  <a:pt x="2174307" y="1157342"/>
                  <a:pt x="2177739" y="1153256"/>
                  <a:pt x="2181062" y="1148076"/>
                </a:cubicBezTo>
                <a:lnTo>
                  <a:pt x="2202092" y="1095611"/>
                </a:lnTo>
                <a:cubicBezTo>
                  <a:pt x="2218706" y="1049271"/>
                  <a:pt x="2236742" y="1003127"/>
                  <a:pt x="2256205" y="957179"/>
                </a:cubicBezTo>
                <a:cubicBezTo>
                  <a:pt x="2275665" y="911232"/>
                  <a:pt x="2296769" y="865058"/>
                  <a:pt x="2319517" y="818657"/>
                </a:cubicBezTo>
                <a:cubicBezTo>
                  <a:pt x="2337710" y="791453"/>
                  <a:pt x="2343493" y="772012"/>
                  <a:pt x="2336863" y="760332"/>
                </a:cubicBezTo>
                <a:cubicBezTo>
                  <a:pt x="2330234" y="748651"/>
                  <a:pt x="2317475" y="743109"/>
                  <a:pt x="2298590" y="743705"/>
                </a:cubicBezTo>
                <a:cubicBezTo>
                  <a:pt x="2279705" y="744300"/>
                  <a:pt x="2260975" y="749409"/>
                  <a:pt x="2242402" y="759033"/>
                </a:cubicBezTo>
                <a:cubicBezTo>
                  <a:pt x="2229185" y="764184"/>
                  <a:pt x="2217939" y="765718"/>
                  <a:pt x="2208665" y="763636"/>
                </a:cubicBezTo>
                <a:cubicBezTo>
                  <a:pt x="2199391" y="761554"/>
                  <a:pt x="2192527" y="756512"/>
                  <a:pt x="2188072" y="748511"/>
                </a:cubicBezTo>
                <a:cubicBezTo>
                  <a:pt x="2185480" y="745771"/>
                  <a:pt x="2183216" y="742482"/>
                  <a:pt x="2181280" y="738647"/>
                </a:cubicBezTo>
                <a:cubicBezTo>
                  <a:pt x="2179345" y="734811"/>
                  <a:pt x="2177519" y="731084"/>
                  <a:pt x="2175803" y="727467"/>
                </a:cubicBezTo>
                <a:cubicBezTo>
                  <a:pt x="2172591" y="722206"/>
                  <a:pt x="2170254" y="716945"/>
                  <a:pt x="2168793" y="711684"/>
                </a:cubicBezTo>
                <a:cubicBezTo>
                  <a:pt x="2168465" y="698533"/>
                  <a:pt x="2168246" y="684950"/>
                  <a:pt x="2168136" y="670935"/>
                </a:cubicBezTo>
                <a:cubicBezTo>
                  <a:pt x="2168026" y="656921"/>
                  <a:pt x="2169998" y="642472"/>
                  <a:pt x="2174051" y="627587"/>
                </a:cubicBezTo>
                <a:cubicBezTo>
                  <a:pt x="2176789" y="619780"/>
                  <a:pt x="2180076" y="612191"/>
                  <a:pt x="2183910" y="604822"/>
                </a:cubicBezTo>
                <a:cubicBezTo>
                  <a:pt x="2187743" y="597452"/>
                  <a:pt x="2191467" y="589863"/>
                  <a:pt x="2195082" y="582056"/>
                </a:cubicBezTo>
                <a:cubicBezTo>
                  <a:pt x="2195813" y="579502"/>
                  <a:pt x="2196543" y="577167"/>
                  <a:pt x="2197273" y="575051"/>
                </a:cubicBezTo>
                <a:cubicBezTo>
                  <a:pt x="2198003" y="572935"/>
                  <a:pt x="2199610" y="570600"/>
                  <a:pt x="2202092" y="568046"/>
                </a:cubicBezTo>
                <a:lnTo>
                  <a:pt x="2242402" y="508505"/>
                </a:lnTo>
                <a:cubicBezTo>
                  <a:pt x="2246163" y="502522"/>
                  <a:pt x="2251348" y="497852"/>
                  <a:pt x="2257956" y="494495"/>
                </a:cubicBezTo>
                <a:cubicBezTo>
                  <a:pt x="2264566" y="491139"/>
                  <a:pt x="2271064" y="488220"/>
                  <a:pt x="2277454" y="485739"/>
                </a:cubicBezTo>
                <a:lnTo>
                  <a:pt x="2403452" y="454217"/>
                </a:lnTo>
                <a:cubicBezTo>
                  <a:pt x="2445553" y="443163"/>
                  <a:pt x="2487551" y="434626"/>
                  <a:pt x="2529446" y="428606"/>
                </a:cubicBezTo>
                <a:cubicBezTo>
                  <a:pt x="2571341" y="422586"/>
                  <a:pt x="2612909" y="417114"/>
                  <a:pt x="2654150" y="412189"/>
                </a:cubicBezTo>
                <a:cubicBezTo>
                  <a:pt x="2683447" y="409452"/>
                  <a:pt x="2712962" y="407919"/>
                  <a:pt x="2742696" y="407591"/>
                </a:cubicBezTo>
                <a:close/>
                <a:moveTo>
                  <a:pt x="5053589" y="401301"/>
                </a:moveTo>
                <a:cubicBezTo>
                  <a:pt x="5079814" y="402321"/>
                  <a:pt x="5103565" y="411485"/>
                  <a:pt x="5124843" y="428792"/>
                </a:cubicBezTo>
                <a:cubicBezTo>
                  <a:pt x="5167399" y="463408"/>
                  <a:pt x="5199104" y="514065"/>
                  <a:pt x="5219956" y="580766"/>
                </a:cubicBezTo>
                <a:cubicBezTo>
                  <a:pt x="5240809" y="647466"/>
                  <a:pt x="5249850" y="713676"/>
                  <a:pt x="5247082" y="779395"/>
                </a:cubicBezTo>
                <a:cubicBezTo>
                  <a:pt x="5244313" y="845115"/>
                  <a:pt x="5228774" y="893811"/>
                  <a:pt x="5200466" y="925485"/>
                </a:cubicBezTo>
                <a:cubicBezTo>
                  <a:pt x="5184782" y="942682"/>
                  <a:pt x="5168003" y="953855"/>
                  <a:pt x="5150129" y="959003"/>
                </a:cubicBezTo>
                <a:cubicBezTo>
                  <a:pt x="5132256" y="964152"/>
                  <a:pt x="5112851" y="965247"/>
                  <a:pt x="5091913" y="962290"/>
                </a:cubicBezTo>
                <a:cubicBezTo>
                  <a:pt x="5074404" y="957324"/>
                  <a:pt x="5056895" y="953234"/>
                  <a:pt x="5039387" y="950021"/>
                </a:cubicBezTo>
                <a:cubicBezTo>
                  <a:pt x="5035046" y="949218"/>
                  <a:pt x="5031910" y="947758"/>
                  <a:pt x="5029976" y="945640"/>
                </a:cubicBezTo>
                <a:cubicBezTo>
                  <a:pt x="5028042" y="943522"/>
                  <a:pt x="5027094" y="940309"/>
                  <a:pt x="5027131" y="936000"/>
                </a:cubicBezTo>
                <a:lnTo>
                  <a:pt x="5034135" y="802803"/>
                </a:lnTo>
                <a:lnTo>
                  <a:pt x="5039387" y="736204"/>
                </a:lnTo>
                <a:cubicBezTo>
                  <a:pt x="5041101" y="715903"/>
                  <a:pt x="5042488" y="695164"/>
                  <a:pt x="5043545" y="673987"/>
                </a:cubicBezTo>
                <a:cubicBezTo>
                  <a:pt x="5044603" y="652809"/>
                  <a:pt x="5045552" y="632070"/>
                  <a:pt x="5046390" y="611769"/>
                </a:cubicBezTo>
                <a:lnTo>
                  <a:pt x="5046390" y="597749"/>
                </a:lnTo>
                <a:cubicBezTo>
                  <a:pt x="5051328" y="554651"/>
                  <a:pt x="5046108" y="531689"/>
                  <a:pt x="5030728" y="528863"/>
                </a:cubicBezTo>
                <a:cubicBezTo>
                  <a:pt x="5015349" y="526037"/>
                  <a:pt x="4998705" y="532261"/>
                  <a:pt x="4980797" y="547532"/>
                </a:cubicBezTo>
                <a:cubicBezTo>
                  <a:pt x="4962888" y="562804"/>
                  <a:pt x="4952608" y="576038"/>
                  <a:pt x="4949956" y="587233"/>
                </a:cubicBezTo>
                <a:cubicBezTo>
                  <a:pt x="4948165" y="594389"/>
                  <a:pt x="4945169" y="601984"/>
                  <a:pt x="4940967" y="610017"/>
                </a:cubicBezTo>
                <a:cubicBezTo>
                  <a:pt x="4936765" y="618050"/>
                  <a:pt x="4931576" y="625644"/>
                  <a:pt x="4925400" y="632801"/>
                </a:cubicBezTo>
                <a:cubicBezTo>
                  <a:pt x="4914145" y="643426"/>
                  <a:pt x="4904644" y="655037"/>
                  <a:pt x="4896897" y="667634"/>
                </a:cubicBezTo>
                <a:cubicBezTo>
                  <a:pt x="4889150" y="680230"/>
                  <a:pt x="4882280" y="693156"/>
                  <a:pt x="4876288" y="706410"/>
                </a:cubicBezTo>
                <a:cubicBezTo>
                  <a:pt x="4868210" y="725579"/>
                  <a:pt x="4859808" y="744200"/>
                  <a:pt x="4851080" y="762274"/>
                </a:cubicBezTo>
                <a:cubicBezTo>
                  <a:pt x="4842351" y="780348"/>
                  <a:pt x="4834400" y="798531"/>
                  <a:pt x="4827226" y="816824"/>
                </a:cubicBezTo>
                <a:cubicBezTo>
                  <a:pt x="4816694" y="841250"/>
                  <a:pt x="4807918" y="865568"/>
                  <a:pt x="4800897" y="889776"/>
                </a:cubicBezTo>
                <a:cubicBezTo>
                  <a:pt x="4793877" y="913983"/>
                  <a:pt x="4788611" y="938739"/>
                  <a:pt x="4785100" y="964042"/>
                </a:cubicBezTo>
                <a:cubicBezTo>
                  <a:pt x="4781589" y="983247"/>
                  <a:pt x="4778518" y="1002234"/>
                  <a:pt x="4775885" y="1021002"/>
                </a:cubicBezTo>
                <a:cubicBezTo>
                  <a:pt x="4773253" y="1039769"/>
                  <a:pt x="4771059" y="1058755"/>
                  <a:pt x="4769304" y="1077961"/>
                </a:cubicBezTo>
                <a:cubicBezTo>
                  <a:pt x="4767255" y="1095670"/>
                  <a:pt x="4764330" y="1114145"/>
                  <a:pt x="4760527" y="1133387"/>
                </a:cubicBezTo>
                <a:cubicBezTo>
                  <a:pt x="4756725" y="1152629"/>
                  <a:pt x="4753800" y="1171542"/>
                  <a:pt x="4751754" y="1190127"/>
                </a:cubicBezTo>
                <a:cubicBezTo>
                  <a:pt x="4751024" y="1204878"/>
                  <a:pt x="4751171" y="1219191"/>
                  <a:pt x="4752193" y="1233066"/>
                </a:cubicBezTo>
                <a:cubicBezTo>
                  <a:pt x="4753215" y="1246941"/>
                  <a:pt x="4754238" y="1261254"/>
                  <a:pt x="4755261" y="1276005"/>
                </a:cubicBezTo>
                <a:lnTo>
                  <a:pt x="4760527" y="1316314"/>
                </a:lnTo>
                <a:cubicBezTo>
                  <a:pt x="4770376" y="1379624"/>
                  <a:pt x="4783053" y="1415412"/>
                  <a:pt x="4798557" y="1423677"/>
                </a:cubicBezTo>
                <a:cubicBezTo>
                  <a:pt x="4814061" y="1431943"/>
                  <a:pt x="4829469" y="1425408"/>
                  <a:pt x="4844777" y="1404074"/>
                </a:cubicBezTo>
                <a:cubicBezTo>
                  <a:pt x="4860087" y="1382740"/>
                  <a:pt x="4872373" y="1359329"/>
                  <a:pt x="4881637" y="1333840"/>
                </a:cubicBezTo>
                <a:cubicBezTo>
                  <a:pt x="4887562" y="1318104"/>
                  <a:pt x="4892388" y="1302695"/>
                  <a:pt x="4896116" y="1287616"/>
                </a:cubicBezTo>
                <a:cubicBezTo>
                  <a:pt x="4899844" y="1272536"/>
                  <a:pt x="4903787" y="1257566"/>
                  <a:pt x="4907947" y="1242705"/>
                </a:cubicBezTo>
                <a:cubicBezTo>
                  <a:pt x="4910609" y="1235841"/>
                  <a:pt x="4911850" y="1229415"/>
                  <a:pt x="4911667" y="1223427"/>
                </a:cubicBezTo>
                <a:cubicBezTo>
                  <a:pt x="4911484" y="1217439"/>
                  <a:pt x="4909661" y="1211012"/>
                  <a:pt x="4906196" y="1204148"/>
                </a:cubicBezTo>
                <a:cubicBezTo>
                  <a:pt x="4899439" y="1189835"/>
                  <a:pt x="4899364" y="1176399"/>
                  <a:pt x="4905969" y="1163838"/>
                </a:cubicBezTo>
                <a:cubicBezTo>
                  <a:pt x="4912575" y="1151278"/>
                  <a:pt x="4924322" y="1141347"/>
                  <a:pt x="4941211" y="1134044"/>
                </a:cubicBezTo>
                <a:cubicBezTo>
                  <a:pt x="4958791" y="1127289"/>
                  <a:pt x="4976590" y="1122397"/>
                  <a:pt x="4994608" y="1119366"/>
                </a:cubicBezTo>
                <a:cubicBezTo>
                  <a:pt x="5012626" y="1116336"/>
                  <a:pt x="5030425" y="1113634"/>
                  <a:pt x="5048005" y="1111260"/>
                </a:cubicBezTo>
                <a:cubicBezTo>
                  <a:pt x="5067044" y="1109070"/>
                  <a:pt x="5081050" y="1112575"/>
                  <a:pt x="5090022" y="1121776"/>
                </a:cubicBezTo>
                <a:cubicBezTo>
                  <a:pt x="5098995" y="1130977"/>
                  <a:pt x="5104247" y="1143245"/>
                  <a:pt x="5105779" y="1158581"/>
                </a:cubicBezTo>
                <a:cubicBezTo>
                  <a:pt x="5105852" y="1165664"/>
                  <a:pt x="5105269" y="1173404"/>
                  <a:pt x="5104029" y="1181802"/>
                </a:cubicBezTo>
                <a:cubicBezTo>
                  <a:pt x="5102788" y="1190200"/>
                  <a:pt x="5100454" y="1198817"/>
                  <a:pt x="5097025" y="1207653"/>
                </a:cubicBezTo>
                <a:cubicBezTo>
                  <a:pt x="5081323" y="1244923"/>
                  <a:pt x="5065069" y="1286055"/>
                  <a:pt x="5048264" y="1331049"/>
                </a:cubicBezTo>
                <a:cubicBezTo>
                  <a:pt x="5031459" y="1376043"/>
                  <a:pt x="5013779" y="1418604"/>
                  <a:pt x="4995224" y="1458729"/>
                </a:cubicBezTo>
                <a:cubicBezTo>
                  <a:pt x="4976668" y="1498855"/>
                  <a:pt x="4956913" y="1530251"/>
                  <a:pt x="4935959" y="1552915"/>
                </a:cubicBezTo>
                <a:cubicBezTo>
                  <a:pt x="4932495" y="1554887"/>
                  <a:pt x="4929355" y="1557954"/>
                  <a:pt x="4926540" y="1562117"/>
                </a:cubicBezTo>
                <a:cubicBezTo>
                  <a:pt x="4923724" y="1566279"/>
                  <a:pt x="4921006" y="1570223"/>
                  <a:pt x="4918384" y="1573947"/>
                </a:cubicBezTo>
                <a:cubicBezTo>
                  <a:pt x="4912282" y="1584462"/>
                  <a:pt x="4905192" y="1591911"/>
                  <a:pt x="4897116" y="1596292"/>
                </a:cubicBezTo>
                <a:cubicBezTo>
                  <a:pt x="4889040" y="1600674"/>
                  <a:pt x="4879759" y="1601988"/>
                  <a:pt x="4869271" y="1600236"/>
                </a:cubicBezTo>
                <a:cubicBezTo>
                  <a:pt x="4857249" y="1598483"/>
                  <a:pt x="4845775" y="1597607"/>
                  <a:pt x="4834849" y="1597607"/>
                </a:cubicBezTo>
                <a:cubicBezTo>
                  <a:pt x="4823923" y="1597607"/>
                  <a:pt x="4812010" y="1598483"/>
                  <a:pt x="4799111" y="1600236"/>
                </a:cubicBezTo>
                <a:cubicBezTo>
                  <a:pt x="4785042" y="1601842"/>
                  <a:pt x="4771087" y="1601258"/>
                  <a:pt x="4757248" y="1598483"/>
                </a:cubicBezTo>
                <a:cubicBezTo>
                  <a:pt x="4743408" y="1595708"/>
                  <a:pt x="4729904" y="1591619"/>
                  <a:pt x="4716735" y="1586215"/>
                </a:cubicBezTo>
                <a:cubicBezTo>
                  <a:pt x="4704770" y="1584754"/>
                  <a:pt x="4693680" y="1584170"/>
                  <a:pt x="4683466" y="1584462"/>
                </a:cubicBezTo>
                <a:cubicBezTo>
                  <a:pt x="4674712" y="1585923"/>
                  <a:pt x="4665956" y="1584754"/>
                  <a:pt x="4657202" y="1580957"/>
                </a:cubicBezTo>
                <a:cubicBezTo>
                  <a:pt x="4638926" y="1575517"/>
                  <a:pt x="4622511" y="1567119"/>
                  <a:pt x="4607956" y="1555764"/>
                </a:cubicBezTo>
                <a:cubicBezTo>
                  <a:pt x="4593401" y="1544408"/>
                  <a:pt x="4580050" y="1531190"/>
                  <a:pt x="4567903" y="1516111"/>
                </a:cubicBezTo>
                <a:cubicBezTo>
                  <a:pt x="4561628" y="1510123"/>
                  <a:pt x="4556229" y="1503697"/>
                  <a:pt x="4551706" y="1496832"/>
                </a:cubicBezTo>
                <a:cubicBezTo>
                  <a:pt x="4547183" y="1489968"/>
                  <a:pt x="4544410" y="1481789"/>
                  <a:pt x="4543389" y="1472296"/>
                </a:cubicBezTo>
                <a:cubicBezTo>
                  <a:pt x="4542331" y="1465285"/>
                  <a:pt x="4540507" y="1458713"/>
                  <a:pt x="4537917" y="1452579"/>
                </a:cubicBezTo>
                <a:cubicBezTo>
                  <a:pt x="4535327" y="1446445"/>
                  <a:pt x="4533066" y="1440749"/>
                  <a:pt x="4531132" y="1435491"/>
                </a:cubicBezTo>
                <a:cubicBezTo>
                  <a:pt x="4524310" y="1414497"/>
                  <a:pt x="4520006" y="1393830"/>
                  <a:pt x="4518218" y="1373493"/>
                </a:cubicBezTo>
                <a:cubicBezTo>
                  <a:pt x="4516430" y="1353156"/>
                  <a:pt x="4516066" y="1332928"/>
                  <a:pt x="4517124" y="1312809"/>
                </a:cubicBezTo>
                <a:cubicBezTo>
                  <a:pt x="4517234" y="1299847"/>
                  <a:pt x="4518328" y="1287214"/>
                  <a:pt x="4520407" y="1274909"/>
                </a:cubicBezTo>
                <a:cubicBezTo>
                  <a:pt x="4522487" y="1262605"/>
                  <a:pt x="4524894" y="1249533"/>
                  <a:pt x="4527631" y="1235695"/>
                </a:cubicBezTo>
                <a:cubicBezTo>
                  <a:pt x="4532774" y="1214773"/>
                  <a:pt x="4537808" y="1193961"/>
                  <a:pt x="4542733" y="1173259"/>
                </a:cubicBezTo>
                <a:cubicBezTo>
                  <a:pt x="4547657" y="1152556"/>
                  <a:pt x="4553129" y="1131306"/>
                  <a:pt x="4559148" y="1109508"/>
                </a:cubicBezTo>
                <a:cubicBezTo>
                  <a:pt x="4565458" y="1091763"/>
                  <a:pt x="4572098" y="1073360"/>
                  <a:pt x="4579065" y="1054301"/>
                </a:cubicBezTo>
                <a:cubicBezTo>
                  <a:pt x="4586032" y="1035241"/>
                  <a:pt x="4592234" y="1016839"/>
                  <a:pt x="4597669" y="999094"/>
                </a:cubicBezTo>
                <a:cubicBezTo>
                  <a:pt x="4601973" y="988542"/>
                  <a:pt x="4606059" y="978099"/>
                  <a:pt x="4609926" y="967766"/>
                </a:cubicBezTo>
                <a:cubicBezTo>
                  <a:pt x="4613792" y="957433"/>
                  <a:pt x="4617878" y="947429"/>
                  <a:pt x="4622182" y="937753"/>
                </a:cubicBezTo>
                <a:lnTo>
                  <a:pt x="4615179" y="937753"/>
                </a:lnTo>
                <a:lnTo>
                  <a:pt x="4606423" y="953526"/>
                </a:lnTo>
                <a:cubicBezTo>
                  <a:pt x="4604600" y="957032"/>
                  <a:pt x="4602557" y="960099"/>
                  <a:pt x="4600295" y="962728"/>
                </a:cubicBezTo>
                <a:cubicBezTo>
                  <a:pt x="4598034" y="965356"/>
                  <a:pt x="4595991" y="967547"/>
                  <a:pt x="4594167" y="969300"/>
                </a:cubicBezTo>
                <a:cubicBezTo>
                  <a:pt x="4608065" y="938520"/>
                  <a:pt x="4622292" y="907192"/>
                  <a:pt x="4636847" y="875317"/>
                </a:cubicBezTo>
                <a:cubicBezTo>
                  <a:pt x="4651401" y="843441"/>
                  <a:pt x="4666942" y="811675"/>
                  <a:pt x="4683466" y="780019"/>
                </a:cubicBezTo>
                <a:cubicBezTo>
                  <a:pt x="4695250" y="749912"/>
                  <a:pt x="4718207" y="710433"/>
                  <a:pt x="4752338" y="661583"/>
                </a:cubicBezTo>
                <a:cubicBezTo>
                  <a:pt x="4786469" y="612734"/>
                  <a:pt x="4820603" y="566905"/>
                  <a:pt x="4854740" y="524097"/>
                </a:cubicBezTo>
                <a:cubicBezTo>
                  <a:pt x="4888876" y="481290"/>
                  <a:pt x="4911845" y="453896"/>
                  <a:pt x="4923646" y="441917"/>
                </a:cubicBezTo>
                <a:cubicBezTo>
                  <a:pt x="4929748" y="434882"/>
                  <a:pt x="4936399" y="429706"/>
                  <a:pt x="4943598" y="426389"/>
                </a:cubicBezTo>
                <a:cubicBezTo>
                  <a:pt x="4950797" y="423072"/>
                  <a:pt x="4958763" y="421833"/>
                  <a:pt x="4967496" y="422672"/>
                </a:cubicBezTo>
                <a:cubicBezTo>
                  <a:pt x="4998668" y="407404"/>
                  <a:pt x="5027365" y="400280"/>
                  <a:pt x="5053589" y="401301"/>
                </a:cubicBezTo>
                <a:close/>
                <a:moveTo>
                  <a:pt x="985567" y="6"/>
                </a:moveTo>
                <a:cubicBezTo>
                  <a:pt x="1021249" y="-99"/>
                  <a:pt x="1056533" y="1305"/>
                  <a:pt x="1091418" y="4219"/>
                </a:cubicBezTo>
                <a:lnTo>
                  <a:pt x="1218577" y="22009"/>
                </a:lnTo>
                <a:cubicBezTo>
                  <a:pt x="1241625" y="24339"/>
                  <a:pt x="1263559" y="28574"/>
                  <a:pt x="1284382" y="34716"/>
                </a:cubicBezTo>
                <a:cubicBezTo>
                  <a:pt x="1305204" y="40857"/>
                  <a:pt x="1323960" y="50175"/>
                  <a:pt x="1340650" y="62670"/>
                </a:cubicBezTo>
                <a:cubicBezTo>
                  <a:pt x="1347219" y="67541"/>
                  <a:pt x="1351882" y="73047"/>
                  <a:pt x="1354637" y="79188"/>
                </a:cubicBezTo>
                <a:cubicBezTo>
                  <a:pt x="1357392" y="85330"/>
                  <a:pt x="1356968" y="93377"/>
                  <a:pt x="1353366" y="103330"/>
                </a:cubicBezTo>
                <a:cubicBezTo>
                  <a:pt x="1352147" y="105977"/>
                  <a:pt x="1351405" y="108942"/>
                  <a:pt x="1351141" y="112225"/>
                </a:cubicBezTo>
                <a:cubicBezTo>
                  <a:pt x="1350875" y="115507"/>
                  <a:pt x="1350769" y="118472"/>
                  <a:pt x="1350822" y="121119"/>
                </a:cubicBezTo>
                <a:cubicBezTo>
                  <a:pt x="1349710" y="127472"/>
                  <a:pt x="1348756" y="133826"/>
                  <a:pt x="1347961" y="140179"/>
                </a:cubicBezTo>
                <a:cubicBezTo>
                  <a:pt x="1347166" y="146532"/>
                  <a:pt x="1345577" y="152885"/>
                  <a:pt x="1343193" y="159238"/>
                </a:cubicBezTo>
                <a:cubicBezTo>
                  <a:pt x="1332861" y="180839"/>
                  <a:pt x="1324278" y="202440"/>
                  <a:pt x="1317444" y="224041"/>
                </a:cubicBezTo>
                <a:cubicBezTo>
                  <a:pt x="1310608" y="245642"/>
                  <a:pt x="1306475" y="267242"/>
                  <a:pt x="1305045" y="288843"/>
                </a:cubicBezTo>
                <a:cubicBezTo>
                  <a:pt x="1303562" y="298002"/>
                  <a:pt x="1300171" y="308273"/>
                  <a:pt x="1294872" y="319656"/>
                </a:cubicBezTo>
                <a:cubicBezTo>
                  <a:pt x="1289574" y="331039"/>
                  <a:pt x="1283640" y="341945"/>
                  <a:pt x="1277070" y="352375"/>
                </a:cubicBezTo>
                <a:cubicBezTo>
                  <a:pt x="1271772" y="362381"/>
                  <a:pt x="1265838" y="371594"/>
                  <a:pt x="1259268" y="380011"/>
                </a:cubicBezTo>
                <a:cubicBezTo>
                  <a:pt x="1252698" y="388429"/>
                  <a:pt x="1246764" y="397006"/>
                  <a:pt x="1241466" y="405742"/>
                </a:cubicBezTo>
                <a:cubicBezTo>
                  <a:pt x="1231717" y="423107"/>
                  <a:pt x="1218153" y="436664"/>
                  <a:pt x="1200775" y="446414"/>
                </a:cubicBezTo>
                <a:cubicBezTo>
                  <a:pt x="1186999" y="452877"/>
                  <a:pt x="1173860" y="459024"/>
                  <a:pt x="1161356" y="464852"/>
                </a:cubicBezTo>
                <a:cubicBezTo>
                  <a:pt x="1148852" y="470680"/>
                  <a:pt x="1135712" y="475554"/>
                  <a:pt x="1121937" y="479475"/>
                </a:cubicBezTo>
                <a:cubicBezTo>
                  <a:pt x="1114201" y="483290"/>
                  <a:pt x="1106783" y="485197"/>
                  <a:pt x="1099684" y="485197"/>
                </a:cubicBezTo>
                <a:cubicBezTo>
                  <a:pt x="1092584" y="485197"/>
                  <a:pt x="1086438" y="483290"/>
                  <a:pt x="1081246" y="479475"/>
                </a:cubicBezTo>
                <a:cubicBezTo>
                  <a:pt x="1062118" y="471952"/>
                  <a:pt x="1042518" y="466017"/>
                  <a:pt x="1022448" y="461673"/>
                </a:cubicBezTo>
                <a:cubicBezTo>
                  <a:pt x="1002377" y="457328"/>
                  <a:pt x="982162" y="453937"/>
                  <a:pt x="961802" y="451500"/>
                </a:cubicBezTo>
                <a:cubicBezTo>
                  <a:pt x="921351" y="446043"/>
                  <a:pt x="880392" y="441063"/>
                  <a:pt x="838925" y="436559"/>
                </a:cubicBezTo>
                <a:cubicBezTo>
                  <a:pt x="797459" y="432056"/>
                  <a:pt x="754535" y="430255"/>
                  <a:pt x="710152" y="431154"/>
                </a:cubicBezTo>
                <a:cubicBezTo>
                  <a:pt x="697320" y="432320"/>
                  <a:pt x="684170" y="433804"/>
                  <a:pt x="670702" y="435605"/>
                </a:cubicBezTo>
                <a:cubicBezTo>
                  <a:pt x="657234" y="437407"/>
                  <a:pt x="644083" y="440162"/>
                  <a:pt x="631251" y="443870"/>
                </a:cubicBezTo>
                <a:lnTo>
                  <a:pt x="544714" y="461673"/>
                </a:lnTo>
                <a:cubicBezTo>
                  <a:pt x="485569" y="477874"/>
                  <a:pt x="452978" y="500857"/>
                  <a:pt x="446942" y="530621"/>
                </a:cubicBezTo>
                <a:cubicBezTo>
                  <a:pt x="440905" y="560386"/>
                  <a:pt x="450131" y="591280"/>
                  <a:pt x="474618" y="623306"/>
                </a:cubicBezTo>
                <a:cubicBezTo>
                  <a:pt x="499105" y="655331"/>
                  <a:pt x="527561" y="682835"/>
                  <a:pt x="559986" y="705817"/>
                </a:cubicBezTo>
                <a:cubicBezTo>
                  <a:pt x="580400" y="718639"/>
                  <a:pt x="600656" y="732415"/>
                  <a:pt x="620752" y="747144"/>
                </a:cubicBezTo>
                <a:cubicBezTo>
                  <a:pt x="640849" y="761873"/>
                  <a:pt x="660468" y="776920"/>
                  <a:pt x="679610" y="792285"/>
                </a:cubicBezTo>
                <a:cubicBezTo>
                  <a:pt x="687245" y="797796"/>
                  <a:pt x="694881" y="802034"/>
                  <a:pt x="702516" y="805001"/>
                </a:cubicBezTo>
                <a:cubicBezTo>
                  <a:pt x="731469" y="820472"/>
                  <a:pt x="758192" y="837851"/>
                  <a:pt x="782687" y="857136"/>
                </a:cubicBezTo>
                <a:cubicBezTo>
                  <a:pt x="807181" y="876422"/>
                  <a:pt x="831353" y="896344"/>
                  <a:pt x="855201" y="916901"/>
                </a:cubicBezTo>
                <a:cubicBezTo>
                  <a:pt x="924154" y="977937"/>
                  <a:pt x="971532" y="1056776"/>
                  <a:pt x="997337" y="1153416"/>
                </a:cubicBezTo>
                <a:cubicBezTo>
                  <a:pt x="1005116" y="1186584"/>
                  <a:pt x="1006070" y="1221340"/>
                  <a:pt x="1000197" y="1257686"/>
                </a:cubicBezTo>
                <a:cubicBezTo>
                  <a:pt x="994325" y="1294033"/>
                  <a:pt x="980681" y="1331333"/>
                  <a:pt x="959264" y="1369586"/>
                </a:cubicBezTo>
                <a:cubicBezTo>
                  <a:pt x="952972" y="1382461"/>
                  <a:pt x="945886" y="1395494"/>
                  <a:pt x="938007" y="1408687"/>
                </a:cubicBezTo>
                <a:cubicBezTo>
                  <a:pt x="930129" y="1421880"/>
                  <a:pt x="921140" y="1434278"/>
                  <a:pt x="911040" y="1445881"/>
                </a:cubicBezTo>
                <a:cubicBezTo>
                  <a:pt x="907127" y="1451179"/>
                  <a:pt x="902262" y="1457114"/>
                  <a:pt x="896446" y="1463683"/>
                </a:cubicBezTo>
                <a:cubicBezTo>
                  <a:pt x="890629" y="1470254"/>
                  <a:pt x="884495" y="1476188"/>
                  <a:pt x="878044" y="1481486"/>
                </a:cubicBezTo>
                <a:cubicBezTo>
                  <a:pt x="853908" y="1504215"/>
                  <a:pt x="828483" y="1523607"/>
                  <a:pt x="801768" y="1539661"/>
                </a:cubicBezTo>
                <a:cubicBezTo>
                  <a:pt x="775052" y="1555715"/>
                  <a:pt x="747059" y="1569384"/>
                  <a:pt x="717788" y="1580670"/>
                </a:cubicBezTo>
                <a:cubicBezTo>
                  <a:pt x="703683" y="1588140"/>
                  <a:pt x="689260" y="1592909"/>
                  <a:pt x="674519" y="1594975"/>
                </a:cubicBezTo>
                <a:cubicBezTo>
                  <a:pt x="659779" y="1597041"/>
                  <a:pt x="645356" y="1597359"/>
                  <a:pt x="631251" y="1595928"/>
                </a:cubicBezTo>
                <a:cubicBezTo>
                  <a:pt x="619904" y="1595770"/>
                  <a:pt x="608875" y="1596723"/>
                  <a:pt x="598164" y="1598790"/>
                </a:cubicBezTo>
                <a:cubicBezTo>
                  <a:pt x="587453" y="1600856"/>
                  <a:pt x="576423" y="1604989"/>
                  <a:pt x="565076" y="1611188"/>
                </a:cubicBezTo>
                <a:cubicBezTo>
                  <a:pt x="555053" y="1616115"/>
                  <a:pt x="545193" y="1620248"/>
                  <a:pt x="535495" y="1623587"/>
                </a:cubicBezTo>
                <a:cubicBezTo>
                  <a:pt x="525797" y="1626926"/>
                  <a:pt x="515313" y="1630426"/>
                  <a:pt x="504045" y="1634088"/>
                </a:cubicBezTo>
                <a:cubicBezTo>
                  <a:pt x="477483" y="1640440"/>
                  <a:pt x="452353" y="1644251"/>
                  <a:pt x="428655" y="1645522"/>
                </a:cubicBezTo>
                <a:cubicBezTo>
                  <a:pt x="404956" y="1646792"/>
                  <a:pt x="381735" y="1645520"/>
                  <a:pt x="358991" y="1641706"/>
                </a:cubicBezTo>
                <a:cubicBezTo>
                  <a:pt x="324278" y="1636944"/>
                  <a:pt x="291474" y="1628692"/>
                  <a:pt x="260577" y="1616947"/>
                </a:cubicBezTo>
                <a:cubicBezTo>
                  <a:pt x="229681" y="1605202"/>
                  <a:pt x="203231" y="1588061"/>
                  <a:pt x="181224" y="1565525"/>
                </a:cubicBezTo>
                <a:cubicBezTo>
                  <a:pt x="162071" y="1545316"/>
                  <a:pt x="150219" y="1521613"/>
                  <a:pt x="145666" y="1494415"/>
                </a:cubicBezTo>
                <a:cubicBezTo>
                  <a:pt x="141114" y="1467218"/>
                  <a:pt x="144503" y="1435884"/>
                  <a:pt x="155832" y="1400413"/>
                </a:cubicBezTo>
                <a:cubicBezTo>
                  <a:pt x="164614" y="1378789"/>
                  <a:pt x="174982" y="1357165"/>
                  <a:pt x="186937" y="1335541"/>
                </a:cubicBezTo>
                <a:cubicBezTo>
                  <a:pt x="198893" y="1313918"/>
                  <a:pt x="213070" y="1292294"/>
                  <a:pt x="229469" y="1270670"/>
                </a:cubicBezTo>
                <a:cubicBezTo>
                  <a:pt x="243382" y="1250212"/>
                  <a:pt x="258723" y="1230072"/>
                  <a:pt x="275493" y="1210250"/>
                </a:cubicBezTo>
                <a:cubicBezTo>
                  <a:pt x="292262" y="1190428"/>
                  <a:pt x="310778" y="1171560"/>
                  <a:pt x="331038" y="1153646"/>
                </a:cubicBezTo>
                <a:cubicBezTo>
                  <a:pt x="334794" y="1150943"/>
                  <a:pt x="338074" y="1147445"/>
                  <a:pt x="340878" y="1143152"/>
                </a:cubicBezTo>
                <a:cubicBezTo>
                  <a:pt x="343681" y="1138859"/>
                  <a:pt x="346326" y="1134725"/>
                  <a:pt x="348811" y="1130750"/>
                </a:cubicBezTo>
                <a:cubicBezTo>
                  <a:pt x="358195" y="1112041"/>
                  <a:pt x="367420" y="1099851"/>
                  <a:pt x="376486" y="1094180"/>
                </a:cubicBezTo>
                <a:cubicBezTo>
                  <a:pt x="385552" y="1088509"/>
                  <a:pt x="399230" y="1087131"/>
                  <a:pt x="417521" y="1090046"/>
                </a:cubicBezTo>
                <a:cubicBezTo>
                  <a:pt x="424838" y="1086495"/>
                  <a:pt x="431836" y="1081513"/>
                  <a:pt x="438516" y="1075100"/>
                </a:cubicBezTo>
                <a:cubicBezTo>
                  <a:pt x="445196" y="1068687"/>
                  <a:pt x="453467" y="1066885"/>
                  <a:pt x="463328" y="1069694"/>
                </a:cubicBezTo>
                <a:lnTo>
                  <a:pt x="430245" y="1087502"/>
                </a:lnTo>
                <a:cubicBezTo>
                  <a:pt x="436554" y="1088827"/>
                  <a:pt x="441750" y="1089993"/>
                  <a:pt x="445832" y="1091000"/>
                </a:cubicBezTo>
                <a:cubicBezTo>
                  <a:pt x="449914" y="1092007"/>
                  <a:pt x="453201" y="1092537"/>
                  <a:pt x="455693" y="1092590"/>
                </a:cubicBezTo>
                <a:cubicBezTo>
                  <a:pt x="455641" y="1098844"/>
                  <a:pt x="455746" y="1104780"/>
                  <a:pt x="456011" y="1110398"/>
                </a:cubicBezTo>
                <a:cubicBezTo>
                  <a:pt x="456276" y="1116016"/>
                  <a:pt x="457019" y="1121952"/>
                  <a:pt x="458238" y="1128206"/>
                </a:cubicBezTo>
                <a:cubicBezTo>
                  <a:pt x="459511" y="1131969"/>
                  <a:pt x="459511" y="1135891"/>
                  <a:pt x="458238" y="1139972"/>
                </a:cubicBezTo>
                <a:cubicBezTo>
                  <a:pt x="456966" y="1144053"/>
                  <a:pt x="454421" y="1148611"/>
                  <a:pt x="450604" y="1153646"/>
                </a:cubicBezTo>
                <a:lnTo>
                  <a:pt x="404797" y="1217246"/>
                </a:lnTo>
                <a:cubicBezTo>
                  <a:pt x="391967" y="1233570"/>
                  <a:pt x="381364" y="1249894"/>
                  <a:pt x="372987" y="1266218"/>
                </a:cubicBezTo>
                <a:cubicBezTo>
                  <a:pt x="364610" y="1282541"/>
                  <a:pt x="359097" y="1300137"/>
                  <a:pt x="356446" y="1319005"/>
                </a:cubicBezTo>
                <a:cubicBezTo>
                  <a:pt x="354060" y="1330294"/>
                  <a:pt x="352470" y="1341424"/>
                  <a:pt x="351674" y="1352395"/>
                </a:cubicBezTo>
                <a:cubicBezTo>
                  <a:pt x="350879" y="1363366"/>
                  <a:pt x="349925" y="1375132"/>
                  <a:pt x="348811" y="1387693"/>
                </a:cubicBezTo>
                <a:cubicBezTo>
                  <a:pt x="347542" y="1396650"/>
                  <a:pt x="348815" y="1404176"/>
                  <a:pt x="352631" y="1410271"/>
                </a:cubicBezTo>
                <a:cubicBezTo>
                  <a:pt x="356447" y="1416366"/>
                  <a:pt x="362808" y="1420712"/>
                  <a:pt x="371715" y="1423309"/>
                </a:cubicBezTo>
                <a:cubicBezTo>
                  <a:pt x="382000" y="1427176"/>
                  <a:pt x="393239" y="1429613"/>
                  <a:pt x="405433" y="1430619"/>
                </a:cubicBezTo>
                <a:cubicBezTo>
                  <a:pt x="417627" y="1431625"/>
                  <a:pt x="430140" y="1430884"/>
                  <a:pt x="442970" y="1428397"/>
                </a:cubicBezTo>
                <a:cubicBezTo>
                  <a:pt x="465979" y="1424740"/>
                  <a:pt x="489306" y="1419970"/>
                  <a:pt x="512951" y="1414087"/>
                </a:cubicBezTo>
                <a:cubicBezTo>
                  <a:pt x="536597" y="1408204"/>
                  <a:pt x="559924" y="1400254"/>
                  <a:pt x="582934" y="1390237"/>
                </a:cubicBezTo>
                <a:cubicBezTo>
                  <a:pt x="605943" y="1380220"/>
                  <a:pt x="629270" y="1370362"/>
                  <a:pt x="652915" y="1360663"/>
                </a:cubicBezTo>
                <a:cubicBezTo>
                  <a:pt x="676561" y="1350964"/>
                  <a:pt x="699889" y="1340470"/>
                  <a:pt x="722898" y="1329181"/>
                </a:cubicBezTo>
                <a:cubicBezTo>
                  <a:pt x="739598" y="1321602"/>
                  <a:pt x="756457" y="1312592"/>
                  <a:pt x="773476" y="1302151"/>
                </a:cubicBezTo>
                <a:cubicBezTo>
                  <a:pt x="790494" y="1291710"/>
                  <a:pt x="806717" y="1279521"/>
                  <a:pt x="822145" y="1265582"/>
                </a:cubicBezTo>
                <a:cubicBezTo>
                  <a:pt x="833595" y="1256519"/>
                  <a:pt x="841228" y="1247297"/>
                  <a:pt x="845041" y="1237916"/>
                </a:cubicBezTo>
                <a:cubicBezTo>
                  <a:pt x="848854" y="1228535"/>
                  <a:pt x="848857" y="1219949"/>
                  <a:pt x="845048" y="1212158"/>
                </a:cubicBezTo>
                <a:cubicBezTo>
                  <a:pt x="836566" y="1182800"/>
                  <a:pt x="825538" y="1155656"/>
                  <a:pt x="811964" y="1130725"/>
                </a:cubicBezTo>
                <a:cubicBezTo>
                  <a:pt x="798390" y="1105794"/>
                  <a:pt x="779724" y="1083687"/>
                  <a:pt x="755966" y="1064405"/>
                </a:cubicBezTo>
                <a:cubicBezTo>
                  <a:pt x="716250" y="1032721"/>
                  <a:pt x="674148" y="1002627"/>
                  <a:pt x="629661" y="974122"/>
                </a:cubicBezTo>
                <a:cubicBezTo>
                  <a:pt x="585172" y="945618"/>
                  <a:pt x="539890" y="918067"/>
                  <a:pt x="493811" y="891469"/>
                </a:cubicBezTo>
                <a:cubicBezTo>
                  <a:pt x="465877" y="874992"/>
                  <a:pt x="439072" y="857719"/>
                  <a:pt x="413397" y="839652"/>
                </a:cubicBezTo>
                <a:cubicBezTo>
                  <a:pt x="387722" y="821585"/>
                  <a:pt x="362846" y="802405"/>
                  <a:pt x="338770" y="782113"/>
                </a:cubicBezTo>
                <a:cubicBezTo>
                  <a:pt x="310935" y="760284"/>
                  <a:pt x="286593" y="735912"/>
                  <a:pt x="265743" y="708996"/>
                </a:cubicBezTo>
                <a:cubicBezTo>
                  <a:pt x="244894" y="682081"/>
                  <a:pt x="226901" y="653894"/>
                  <a:pt x="211767" y="624436"/>
                </a:cubicBezTo>
                <a:cubicBezTo>
                  <a:pt x="184285" y="574684"/>
                  <a:pt x="179517" y="520332"/>
                  <a:pt x="197464" y="461377"/>
                </a:cubicBezTo>
                <a:cubicBezTo>
                  <a:pt x="215411" y="402423"/>
                  <a:pt x="245579" y="347453"/>
                  <a:pt x="287969" y="296467"/>
                </a:cubicBezTo>
                <a:cubicBezTo>
                  <a:pt x="325273" y="251254"/>
                  <a:pt x="367515" y="212075"/>
                  <a:pt x="414695" y="178933"/>
                </a:cubicBezTo>
                <a:cubicBezTo>
                  <a:pt x="461875" y="145791"/>
                  <a:pt x="511154" y="115507"/>
                  <a:pt x="562531" y="88083"/>
                </a:cubicBezTo>
                <a:cubicBezTo>
                  <a:pt x="577855" y="81941"/>
                  <a:pt x="593020" y="76435"/>
                  <a:pt x="608026" y="71564"/>
                </a:cubicBezTo>
                <a:cubicBezTo>
                  <a:pt x="623032" y="66694"/>
                  <a:pt x="637561" y="61187"/>
                  <a:pt x="651613" y="55046"/>
                </a:cubicBezTo>
                <a:cubicBezTo>
                  <a:pt x="729127" y="27830"/>
                  <a:pt x="804364" y="11098"/>
                  <a:pt x="877324" y="4850"/>
                </a:cubicBezTo>
                <a:cubicBezTo>
                  <a:pt x="913803" y="1726"/>
                  <a:pt x="949885" y="112"/>
                  <a:pt x="985567" y="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3C6121-7C42-4DA3-8E82-A9488E9A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58DBCB-3CCE-4E2A-9F63-86B01F15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B3711D-F5FE-477B-96CE-8DCD74EE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173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63C6121-7C42-4DA3-8E82-A9488E9A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58DBCB-3CCE-4E2A-9F63-86B01F15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EB3711D-F5FE-477B-96CE-8DCD74EEE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DD0DF30-77F1-4032-8C7A-C28D13922D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86112"/>
            <a:ext cx="9144000" cy="19573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81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6B27D0-C1E0-4CD0-86A2-0DB3743EA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6A201D-4612-42BC-97AA-E8FE43B8C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6BA70B-99C9-4B0D-BA61-F3028BC34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F82E8B-47D6-4E2C-AC0A-F55F4C38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CACE92-5CF3-47E4-A780-7EB2712B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215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607FC9A-976A-42E6-A463-1197DDAAB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C9BB3B-662A-445A-B943-FA2BB72FB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FF83FD-4814-40DE-AE9E-C085BF5C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036B6D-DD10-481B-A31F-836CB3C0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CAD341-EAAD-4226-B384-FA5148A3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548AC-A32B-4917-83E7-1C787938AFD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4CF1-1111-44C4-887C-7269DE5A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6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8525C2-A716-4EE3-B4FC-E4E18647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CFCBBA-DB4C-49CC-8DF9-93A27443A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910D43-33CA-49D5-92A9-5096A7684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4D99-7C73-4BDD-B2C3-012C5FF961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F69B0E-06EB-47BB-AED7-140C99D16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5841C1-E589-408C-9296-7256B0423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38F0F-6DEC-4A78-AF24-916AA108ED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  <p:sldLayoutId id="2147483990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914355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355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08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6" r:id="rId4"/>
    <p:sldLayoutId id="214748389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914355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355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42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914355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355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217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8"/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98"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8"/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9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9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11D7453-AD17-4612-85FA-FC0E1663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ADAAC1-A997-48A0-B65A-C1516DE59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D1E33-24B3-4CA3-82B8-829AD06C8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A044-ACF6-4CB9-B742-F2921CCC60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1AA10B-CEDF-4385-8FC2-57A25BBDD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A2BBF7-DD40-4994-9B7C-1A38380EE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DDDCD-A8C5-49DC-943D-B7D8809A1D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8"/>
            <a:fld id="{360548AC-A32B-4917-83E7-1C787938AF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98"/>
              <a:t>12/2/2022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8"/>
            <a:fld id="{A2A14CF1-1111-44C4-887C-7269DE5AAC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9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0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</p:sldLayoutIdLst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914355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355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301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1" tIns="91421" rIns="91421" bIns="91421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defTabSz="914355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 defTabSz="914355"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546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20.png"/><Relationship Id="rId18" Type="http://schemas.openxmlformats.org/officeDocument/2006/relationships/slide" Target="slide25.xml"/><Relationship Id="rId26" Type="http://schemas.openxmlformats.org/officeDocument/2006/relationships/slide" Target="slide3.xml"/><Relationship Id="rId3" Type="http://schemas.openxmlformats.org/officeDocument/2006/relationships/slide" Target="slide21.xml"/><Relationship Id="rId21" Type="http://schemas.openxmlformats.org/officeDocument/2006/relationships/image" Target="../media/image22.svg"/><Relationship Id="rId7" Type="http://schemas.openxmlformats.org/officeDocument/2006/relationships/slide" Target="slide15.xml"/><Relationship Id="rId12" Type="http://schemas.openxmlformats.org/officeDocument/2006/relationships/image" Target="../media/image6.svg"/><Relationship Id="rId17" Type="http://schemas.openxmlformats.org/officeDocument/2006/relationships/slide" Target="slide16.xml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4.xml"/><Relationship Id="rId11" Type="http://schemas.openxmlformats.org/officeDocument/2006/relationships/image" Target="../media/image19.png"/><Relationship Id="rId24" Type="http://schemas.openxmlformats.org/officeDocument/2006/relationships/image" Target="../media/image26.png"/><Relationship Id="rId5" Type="http://schemas.openxmlformats.org/officeDocument/2006/relationships/slide" Target="slide13.xml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10" Type="http://schemas.openxmlformats.org/officeDocument/2006/relationships/slide" Target="slide20.xml"/><Relationship Id="rId19" Type="http://schemas.openxmlformats.org/officeDocument/2006/relationships/image" Target="../media/image22.png"/><Relationship Id="rId4" Type="http://schemas.openxmlformats.org/officeDocument/2006/relationships/slide" Target="slide18.xml"/><Relationship Id="rId9" Type="http://schemas.openxmlformats.org/officeDocument/2006/relationships/slide" Target="slide12.xml"/><Relationship Id="rId14" Type="http://schemas.openxmlformats.org/officeDocument/2006/relationships/image" Target="../media/image10.svg"/><Relationship Id="rId22" Type="http://schemas.openxmlformats.org/officeDocument/2006/relationships/image" Target="../media/image24.png"/><Relationship Id="rId27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5.xml"/><Relationship Id="rId11" Type="http://schemas.openxmlformats.org/officeDocument/2006/relationships/slide" Target="slide11.xml"/><Relationship Id="rId5" Type="http://schemas.openxmlformats.org/officeDocument/2006/relationships/chart" Target="../charts/chart4.xml"/><Relationship Id="rId10" Type="http://schemas.openxmlformats.org/officeDocument/2006/relationships/chart" Target="../charts/chart8.xml"/><Relationship Id="rId4" Type="http://schemas.openxmlformats.org/officeDocument/2006/relationships/chart" Target="../charts/chart3.xml"/><Relationship Id="rId9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11.xml"/><Relationship Id="rId5" Type="http://schemas.openxmlformats.org/officeDocument/2006/relationships/image" Target="../media/image28.png"/><Relationship Id="rId10" Type="http://schemas.openxmlformats.org/officeDocument/2006/relationships/slide" Target="slide11.xml"/><Relationship Id="rId4" Type="http://schemas.openxmlformats.org/officeDocument/2006/relationships/chart" Target="../charts/chart10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chart" Target="../charts/chart13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chart" Target="../charts/chart15.xml"/><Relationship Id="rId10" Type="http://schemas.openxmlformats.org/officeDocument/2006/relationships/slide" Target="slide11.xml"/><Relationship Id="rId4" Type="http://schemas.openxmlformats.org/officeDocument/2006/relationships/chart" Target="../charts/chart14.xml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7.xml"/><Relationship Id="rId7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chart" Target="../charts/chart18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3.png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21.xml"/><Relationship Id="rId7" Type="http://schemas.openxmlformats.org/officeDocument/2006/relationships/image" Target="../media/image37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6.png"/><Relationship Id="rId11" Type="http://schemas.openxmlformats.org/officeDocument/2006/relationships/image" Target="../media/image13.png"/><Relationship Id="rId5" Type="http://schemas.openxmlformats.org/officeDocument/2006/relationships/image" Target="../media/image35.png"/><Relationship Id="rId10" Type="http://schemas.openxmlformats.org/officeDocument/2006/relationships/slide" Target="slide11.xml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5.png"/><Relationship Id="rId18" Type="http://schemas.openxmlformats.org/officeDocument/2006/relationships/hyperlink" Target="http://careers.tevta.gop.pk/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12.svg"/><Relationship Id="rId17" Type="http://schemas.openxmlformats.org/officeDocument/2006/relationships/slide" Target="slide11.xml"/><Relationship Id="rId2" Type="http://schemas.openxmlformats.org/officeDocument/2006/relationships/image" Target="../media/image40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6.sv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6.png"/><Relationship Id="rId10" Type="http://schemas.openxmlformats.org/officeDocument/2006/relationships/image" Target="../media/image10.svg"/><Relationship Id="rId19" Type="http://schemas.openxmlformats.org/officeDocument/2006/relationships/image" Target="../media/image13.png"/><Relationship Id="rId4" Type="http://schemas.openxmlformats.org/officeDocument/2006/relationships/image" Target="../media/image4.svg"/><Relationship Id="rId9" Type="http://schemas.openxmlformats.org/officeDocument/2006/relationships/image" Target="../media/image43.png"/><Relationship Id="rId1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png"/><Relationship Id="rId5" Type="http://schemas.openxmlformats.org/officeDocument/2006/relationships/slide" Target="slide11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3.xml"/><Relationship Id="rId3" Type="http://schemas.openxmlformats.org/officeDocument/2006/relationships/slide" Target="slide28.xml"/><Relationship Id="rId7" Type="http://schemas.openxmlformats.org/officeDocument/2006/relationships/image" Target="../media/image48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6" Type="http://schemas.openxmlformats.org/officeDocument/2006/relationships/slide" Target="slide24.xml"/><Relationship Id="rId11" Type="http://schemas.openxmlformats.org/officeDocument/2006/relationships/image" Target="../media/image51.png"/><Relationship Id="rId5" Type="http://schemas.openxmlformats.org/officeDocument/2006/relationships/slide" Target="slide26.xml"/><Relationship Id="rId10" Type="http://schemas.openxmlformats.org/officeDocument/2006/relationships/image" Target="../media/image50.png"/><Relationship Id="rId4" Type="http://schemas.openxmlformats.org/officeDocument/2006/relationships/slide" Target="slide27.xml"/><Relationship Id="rId9" Type="http://schemas.openxmlformats.org/officeDocument/2006/relationships/image" Target="../media/image49.jpe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image" Target="../media/image59.jpeg"/><Relationship Id="rId3" Type="http://schemas.openxmlformats.org/officeDocument/2006/relationships/image" Target="../media/image53.png"/><Relationship Id="rId7" Type="http://schemas.openxmlformats.org/officeDocument/2006/relationships/image" Target="../media/image55.jpeg"/><Relationship Id="rId12" Type="http://schemas.openxmlformats.org/officeDocument/2006/relationships/slide" Target="slide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Relationship Id="rId6" Type="http://schemas.openxmlformats.org/officeDocument/2006/relationships/slide" Target="slide30.xml"/><Relationship Id="rId11" Type="http://schemas.openxmlformats.org/officeDocument/2006/relationships/image" Target="../media/image58.jpeg"/><Relationship Id="rId5" Type="http://schemas.openxmlformats.org/officeDocument/2006/relationships/image" Target="../media/image54.jpg"/><Relationship Id="rId15" Type="http://schemas.openxmlformats.org/officeDocument/2006/relationships/slide" Target="slide22.xml"/><Relationship Id="rId10" Type="http://schemas.openxmlformats.org/officeDocument/2006/relationships/image" Target="../media/image57.jpeg"/><Relationship Id="rId4" Type="http://schemas.openxmlformats.org/officeDocument/2006/relationships/slide" Target="slide31.xml"/><Relationship Id="rId9" Type="http://schemas.openxmlformats.org/officeDocument/2006/relationships/image" Target="../media/image56.jpeg"/><Relationship Id="rId1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slide" Target="slide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61.jpeg"/><Relationship Id="rId5" Type="http://schemas.openxmlformats.org/officeDocument/2006/relationships/slide" Target="slide12.xm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13.png"/><Relationship Id="rId5" Type="http://schemas.openxmlformats.org/officeDocument/2006/relationships/slide" Target="slide3.xml"/><Relationship Id="rId4" Type="http://schemas.openxmlformats.org/officeDocument/2006/relationships/chart" Target="../charts/chart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slide" Target="slide22.xml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chart" Target="../charts/chart2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pn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png"/><Relationship Id="rId1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77.png"/><Relationship Id="rId11" Type="http://schemas.openxmlformats.org/officeDocument/2006/relationships/image" Target="../media/image13.png"/><Relationship Id="rId5" Type="http://schemas.openxmlformats.org/officeDocument/2006/relationships/image" Target="../media/image76.jpeg"/><Relationship Id="rId10" Type="http://schemas.openxmlformats.org/officeDocument/2006/relationships/image" Target="../media/image81.pn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hyperlink" Target="http://careers.tevta.gop.pk/" TargetMode="Externa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3.png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25.xml"/><Relationship Id="rId5" Type="http://schemas.openxmlformats.org/officeDocument/2006/relationships/image" Target="../media/image4.jpeg"/><Relationship Id="rId10" Type="http://schemas.openxmlformats.org/officeDocument/2006/relationships/image" Target="../media/image7.jpeg"/><Relationship Id="rId4" Type="http://schemas.openxmlformats.org/officeDocument/2006/relationships/slide" Target="slide11.xm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27.xml"/><Relationship Id="rId7" Type="http://schemas.openxmlformats.org/officeDocument/2006/relationships/chart" Target="../charts/chart31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-914400"/>
            <a:ext cx="55626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/>
            </a:r>
            <a:b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/>
            </a:r>
            <a:b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endParaRPr lang="en-US" kern="0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664"/>
            <a:ext cx="8880091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9213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7301716" y="4613322"/>
            <a:ext cx="1471172" cy="33855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Career Division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4352"/>
            <a:ext cx="3501908" cy="44380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Google Shape;236;p16"/>
          <p:cNvSpPr txBox="1">
            <a:spLocks/>
          </p:cNvSpPr>
          <p:nvPr/>
        </p:nvSpPr>
        <p:spPr>
          <a:xfrm>
            <a:off x="-76200" y="98531"/>
            <a:ext cx="1981200" cy="492025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00" b="1" dirty="0">
                <a:solidFill>
                  <a:schemeClr val="bg1"/>
                </a:solidFill>
              </a:rPr>
              <a:t>OPS-I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5" y="29443"/>
            <a:ext cx="297180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Establishment of CP &amp; PC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0EAD99-9151-4937-A379-AB62BF52A290}"/>
              </a:ext>
            </a:extLst>
          </p:cNvPr>
          <p:cNvSpPr/>
          <p:nvPr/>
        </p:nvSpPr>
        <p:spPr>
          <a:xfrm>
            <a:off x="0" y="3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r>
              <a:rPr lang="en-US" sz="3200" b="1" dirty="0"/>
              <a:t>Structured Roles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90552"/>
            <a:ext cx="2824462" cy="44089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Chevron 11">
            <a:hlinkClick r:id="rId6" action="ppaction://hlinksldjump"/>
          </p:cNvPr>
          <p:cNvSpPr/>
          <p:nvPr/>
        </p:nvSpPr>
        <p:spPr>
          <a:xfrm rot="10800000">
            <a:off x="8715935" y="104777"/>
            <a:ext cx="381000" cy="304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7909" y="929606"/>
            <a:ext cx="8989893" cy="3757386"/>
            <a:chOff x="103870" y="923900"/>
            <a:chExt cx="11986523" cy="5009847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3246059C-820C-4A51-AAD6-6A63F062F7BD}"/>
                </a:ext>
              </a:extLst>
            </p:cNvPr>
            <p:cNvGrpSpPr/>
            <p:nvPr/>
          </p:nvGrpSpPr>
          <p:grpSpPr>
            <a:xfrm>
              <a:off x="338440" y="1715260"/>
              <a:ext cx="2926080" cy="797709"/>
              <a:chOff x="332936" y="2596990"/>
              <a:chExt cx="2926080" cy="797709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5C9074B-ACD4-4998-B6E0-6543FEB71D1C}"/>
                  </a:ext>
                </a:extLst>
              </p:cNvPr>
              <p:cNvSpPr txBox="1"/>
              <p:nvPr/>
            </p:nvSpPr>
            <p:spPr>
              <a:xfrm>
                <a:off x="332936" y="2596990"/>
                <a:ext cx="2926080" cy="49244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b="1" noProof="1" smtClean="0"/>
                  <a:t>ISIC Card - </a:t>
                </a:r>
                <a:r>
                  <a:rPr lang="en-US" b="1" noProof="1"/>
                  <a:t>07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6B1BD4C-F881-4D1E-BDD2-1F478483468C}"/>
                  </a:ext>
                </a:extLst>
              </p:cNvPr>
              <p:cNvSpPr txBox="1"/>
              <p:nvPr/>
            </p:nvSpPr>
            <p:spPr>
              <a:xfrm>
                <a:off x="332936" y="3086923"/>
                <a:ext cx="2926080" cy="30777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9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3" action="ppaction://hlinksldjump"/>
                  </a:rPr>
                  <a:t>International Student Identity Card (ISIC)</a:t>
                </a:r>
                <a:endPara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7795C81A-F793-49DF-82EA-D9363D4B80A0}"/>
                </a:ext>
              </a:extLst>
            </p:cNvPr>
            <p:cNvGrpSpPr/>
            <p:nvPr/>
          </p:nvGrpSpPr>
          <p:grpSpPr>
            <a:xfrm>
              <a:off x="103870" y="2887569"/>
              <a:ext cx="3160650" cy="2538893"/>
              <a:chOff x="98366" y="1225139"/>
              <a:chExt cx="3160650" cy="2538893"/>
            </a:xfrm>
          </p:grpSpPr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AC88CEC4-2E94-4817-8B95-892E2801C457}"/>
                  </a:ext>
                </a:extLst>
              </p:cNvPr>
              <p:cNvSpPr txBox="1"/>
              <p:nvPr/>
            </p:nvSpPr>
            <p:spPr>
              <a:xfrm>
                <a:off x="98367" y="2596991"/>
                <a:ext cx="3160649" cy="49244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b="1" noProof="1" smtClean="0"/>
                  <a:t>Financial Assistance- </a:t>
                </a:r>
                <a:r>
                  <a:rPr lang="en-US" b="1" noProof="1"/>
                  <a:t>05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75768786-AD09-4E35-A018-361AAAC84AFD}"/>
                  </a:ext>
                </a:extLst>
              </p:cNvPr>
              <p:cNvSpPr txBox="1"/>
              <p:nvPr/>
            </p:nvSpPr>
            <p:spPr>
              <a:xfrm>
                <a:off x="332937" y="3086924"/>
                <a:ext cx="2926079" cy="67710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ctr" defTabSz="685647">
                  <a:defRPr/>
                </a:pPr>
                <a:r>
                  <a:rPr lang="en-US" sz="9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hlinkClick r:id="rId4" action="ppaction://hlinksldjump"/>
                  </a:rPr>
                  <a:t>Prime Minister’s Kamyab Jawan – Youth Entrepreneurship Scheme (YES) for TEVTA trainees &amp; Pass out</a:t>
                </a:r>
                <a:endParaRPr lang="en-US" sz="900" kern="0" noProof="1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AC88CEC4-2E94-4817-8B95-892E2801C457}"/>
                  </a:ext>
                </a:extLst>
              </p:cNvPr>
              <p:cNvSpPr txBox="1"/>
              <p:nvPr/>
            </p:nvSpPr>
            <p:spPr>
              <a:xfrm>
                <a:off x="98366" y="1225139"/>
                <a:ext cx="3160649" cy="49244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/>
                <a:r>
                  <a:rPr lang="en-US" b="1" noProof="1" smtClean="0"/>
                  <a:t>Online Dashboard - </a:t>
                </a:r>
                <a:r>
                  <a:rPr lang="en-US" b="1" noProof="1"/>
                  <a:t>05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B257FA02-BE3E-4D55-AA29-669DC27C258B}"/>
                </a:ext>
              </a:extLst>
            </p:cNvPr>
            <p:cNvGrpSpPr/>
            <p:nvPr/>
          </p:nvGrpSpPr>
          <p:grpSpPr>
            <a:xfrm>
              <a:off x="8927481" y="2537772"/>
              <a:ext cx="2926080" cy="1167044"/>
              <a:chOff x="8921977" y="1622421"/>
              <a:chExt cx="2926080" cy="1167044"/>
            </a:xfrm>
          </p:grpSpPr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id="{A1E3C400-243F-4A02-A968-15F147531B0A}"/>
                  </a:ext>
                </a:extLst>
              </p:cNvPr>
              <p:cNvSpPr txBox="1"/>
              <p:nvPr/>
            </p:nvSpPr>
            <p:spPr>
              <a:xfrm>
                <a:off x="8921977" y="1622421"/>
                <a:ext cx="2926080" cy="49244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/>
                  <a:t>02 </a:t>
                </a:r>
                <a:r>
                  <a:rPr lang="en-US" b="1" noProof="1" smtClean="0"/>
                  <a:t>– Survey Studies</a:t>
                </a:r>
                <a:endParaRPr lang="en-US" b="1" noProof="1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8D1BC07A-81F4-4BCD-8E9F-108291B91992}"/>
                  </a:ext>
                </a:extLst>
              </p:cNvPr>
              <p:cNvSpPr txBox="1"/>
              <p:nvPr/>
            </p:nvSpPr>
            <p:spPr>
              <a:xfrm>
                <a:off x="8921977" y="2112357"/>
                <a:ext cx="2926080" cy="677108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42" indent="-171442" algn="just">
                  <a:buFont typeface="Arial" panose="020B0604020202020204" pitchFamily="34" charset="0"/>
                  <a:buChar char="•"/>
                </a:pPr>
                <a:r>
                  <a:rPr lang="en-US" sz="9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5" action="ppaction://hlinksldjump"/>
                  </a:rPr>
                  <a:t>Female Empowerment,</a:t>
                </a:r>
                <a:endPara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71442" indent="-171442" algn="just">
                  <a:buFont typeface="Arial" panose="020B0604020202020204" pitchFamily="34" charset="0"/>
                  <a:buChar char="•"/>
                </a:pPr>
                <a:r>
                  <a:rPr lang="en-US" sz="9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6" action="ppaction://hlinksldjump"/>
                  </a:rPr>
                  <a:t>LTV Driving, </a:t>
                </a:r>
                <a:endPara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171442" indent="-171442" algn="just">
                  <a:buFont typeface="Arial" panose="020B0604020202020204" pitchFamily="34" charset="0"/>
                  <a:buChar char="•"/>
                </a:pPr>
                <a:r>
                  <a:rPr lang="en-US" sz="9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7" action="ppaction://hlinksldjump"/>
                  </a:rPr>
                  <a:t>P&amp;G</a:t>
                </a:r>
                <a:endPara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4E8C0B3F-4740-4E15-8ADE-8FA851885530}"/>
                </a:ext>
              </a:extLst>
            </p:cNvPr>
            <p:cNvGrpSpPr/>
            <p:nvPr/>
          </p:nvGrpSpPr>
          <p:grpSpPr>
            <a:xfrm>
              <a:off x="8915290" y="5081932"/>
              <a:ext cx="2938271" cy="702912"/>
              <a:chOff x="8909786" y="4229083"/>
              <a:chExt cx="2938271" cy="702912"/>
            </a:xfrm>
          </p:grpSpPr>
          <p:sp>
            <p:nvSpPr>
              <p:cNvPr id="70" name="TextBox 69">
                <a:extLst>
                  <a:ext uri="{FF2B5EF4-FFF2-40B4-BE49-F238E27FC236}">
                    <a16:creationId xmlns="" xmlns:a16="http://schemas.microsoft.com/office/drawing/2014/main" id="{0084009D-C60E-48BB-B26E-C8AA4F65676B}"/>
                  </a:ext>
                </a:extLst>
              </p:cNvPr>
              <p:cNvSpPr txBox="1"/>
              <p:nvPr/>
            </p:nvSpPr>
            <p:spPr>
              <a:xfrm>
                <a:off x="8921977" y="4229083"/>
                <a:ext cx="2926080" cy="49244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/>
                  <a:t>04 - Enterprenureship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7206CF47-D6A5-447A-A310-7DAF53B0BD32}"/>
                  </a:ext>
                </a:extLst>
              </p:cNvPr>
              <p:cNvSpPr txBox="1"/>
              <p:nvPr/>
            </p:nvSpPr>
            <p:spPr>
              <a:xfrm>
                <a:off x="8909786" y="4624219"/>
                <a:ext cx="2926080" cy="30777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9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8" action="ppaction://hlinksldjump"/>
                  </a:rPr>
                  <a:t>2000 trainees training on Hi-Tech </a:t>
                </a:r>
                <a:r>
                  <a:rPr lang="en-US" sz="900" noProof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8" action="ppaction://hlinksldjump"/>
                  </a:rPr>
                  <a:t>courses</a:t>
                </a:r>
                <a:endParaRPr lang="en-US" sz="900" noProof="1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3E2BAA21-BD60-4D7B-9F6A-AEAA5BAD7375}"/>
                </a:ext>
              </a:extLst>
            </p:cNvPr>
            <p:cNvGrpSpPr/>
            <p:nvPr/>
          </p:nvGrpSpPr>
          <p:grpSpPr>
            <a:xfrm>
              <a:off x="8295051" y="1252317"/>
              <a:ext cx="3558510" cy="811084"/>
              <a:chOff x="8289547" y="1609046"/>
              <a:chExt cx="3558510" cy="811084"/>
            </a:xfrm>
          </p:grpSpPr>
          <p:sp>
            <p:nvSpPr>
              <p:cNvPr id="73" name="TextBox 72">
                <a:extLst>
                  <a:ext uri="{FF2B5EF4-FFF2-40B4-BE49-F238E27FC236}">
                    <a16:creationId xmlns="" xmlns:a16="http://schemas.microsoft.com/office/drawing/2014/main" id="{8D57F06D-B1CB-47AF-8AF6-74C0996B18DB}"/>
                  </a:ext>
                </a:extLst>
              </p:cNvPr>
              <p:cNvSpPr txBox="1"/>
              <p:nvPr/>
            </p:nvSpPr>
            <p:spPr>
              <a:xfrm>
                <a:off x="8289547" y="1609046"/>
                <a:ext cx="3228355" cy="4924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 defTabSz="914355"/>
                <a:r>
                  <a:rPr lang="en-US" b="1" noProof="1"/>
                  <a:t>01 </a:t>
                </a:r>
                <a:r>
                  <a:rPr lang="en-US" b="1" noProof="1" smtClean="0"/>
                  <a:t>– SIE Survey</a:t>
                </a:r>
                <a:endParaRPr lang="en-US" b="1" noProof="1"/>
              </a:p>
            </p:txBody>
          </p:sp>
          <p:sp>
            <p:nvSpPr>
              <p:cNvPr id="74" name="TextBox 73">
                <a:hlinkClick r:id="rId9" action="ppaction://hlinksldjump"/>
                <a:extLst>
                  <a:ext uri="{FF2B5EF4-FFF2-40B4-BE49-F238E27FC236}">
                    <a16:creationId xmlns="" xmlns:a16="http://schemas.microsoft.com/office/drawing/2014/main" id="{A5FD5C01-4CB6-4E6B-9DEB-F541B5AE31A1}"/>
                  </a:ext>
                </a:extLst>
              </p:cNvPr>
              <p:cNvSpPr txBox="1"/>
              <p:nvPr/>
            </p:nvSpPr>
            <p:spPr>
              <a:xfrm>
                <a:off x="8921978" y="2112354"/>
                <a:ext cx="2926079" cy="30777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9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9" action="ppaction://hlinksldjump"/>
                  </a:rPr>
                  <a:t>100% Survey Study of Sundar Industrial Estate</a:t>
                </a:r>
                <a:endPara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C84EB409-7A18-4A64-9662-04EDEC3399BD}"/>
                </a:ext>
              </a:extLst>
            </p:cNvPr>
            <p:cNvSpPr txBox="1"/>
            <p:nvPr/>
          </p:nvSpPr>
          <p:spPr>
            <a:xfrm>
              <a:off x="338441" y="3477271"/>
              <a:ext cx="2926080" cy="30777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  <a:hlinkClick r:id="rId10" action="ppaction://hlinksldjump"/>
                </a:rPr>
                <a:t>Data capturing of Placement Activity</a:t>
              </a:r>
              <a:endPara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Shape">
              <a:extLst>
                <a:ext uri="{FF2B5EF4-FFF2-40B4-BE49-F238E27FC236}">
                  <a16:creationId xmlns="" xmlns:a16="http://schemas.microsoft.com/office/drawing/2014/main" id="{17477F09-B753-42F9-89A2-3156898044A3}"/>
                </a:ext>
              </a:extLst>
            </p:cNvPr>
            <p:cNvSpPr/>
            <p:nvPr/>
          </p:nvSpPr>
          <p:spPr>
            <a:xfrm>
              <a:off x="5321206" y="923900"/>
              <a:ext cx="1557691" cy="251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600" extrusionOk="0">
                  <a:moveTo>
                    <a:pt x="19840" y="4115"/>
                  </a:moveTo>
                  <a:cubicBezTo>
                    <a:pt x="20912" y="2635"/>
                    <a:pt x="19642" y="871"/>
                    <a:pt x="17219" y="512"/>
                  </a:cubicBezTo>
                  <a:cubicBezTo>
                    <a:pt x="14927" y="174"/>
                    <a:pt x="12552" y="0"/>
                    <a:pt x="10112" y="0"/>
                  </a:cubicBezTo>
                  <a:cubicBezTo>
                    <a:pt x="7672" y="0"/>
                    <a:pt x="5297" y="174"/>
                    <a:pt x="3005" y="512"/>
                  </a:cubicBezTo>
                  <a:cubicBezTo>
                    <a:pt x="582" y="871"/>
                    <a:pt x="-688" y="2635"/>
                    <a:pt x="384" y="4115"/>
                  </a:cubicBezTo>
                  <a:lnTo>
                    <a:pt x="4341" y="9537"/>
                  </a:lnTo>
                  <a:cubicBezTo>
                    <a:pt x="4984" y="10419"/>
                    <a:pt x="4423" y="11475"/>
                    <a:pt x="3088" y="11900"/>
                  </a:cubicBezTo>
                  <a:lnTo>
                    <a:pt x="3055" y="11911"/>
                  </a:lnTo>
                  <a:lnTo>
                    <a:pt x="10128" y="21600"/>
                  </a:lnTo>
                  <a:lnTo>
                    <a:pt x="17202" y="11911"/>
                  </a:lnTo>
                  <a:cubicBezTo>
                    <a:pt x="17202" y="11911"/>
                    <a:pt x="17202" y="11911"/>
                    <a:pt x="17202" y="11911"/>
                  </a:cubicBezTo>
                  <a:cubicBezTo>
                    <a:pt x="15850" y="11497"/>
                    <a:pt x="15223" y="10463"/>
                    <a:pt x="15883" y="9581"/>
                  </a:cubicBezTo>
                  <a:lnTo>
                    <a:pt x="19840" y="4115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" name="Shape">
              <a:extLst>
                <a:ext uri="{FF2B5EF4-FFF2-40B4-BE49-F238E27FC236}">
                  <a16:creationId xmlns="" xmlns:a16="http://schemas.microsoft.com/office/drawing/2014/main" id="{20284593-8A6F-4D5F-B409-70318BD35016}"/>
                </a:ext>
              </a:extLst>
            </p:cNvPr>
            <p:cNvSpPr/>
            <p:nvPr/>
          </p:nvSpPr>
          <p:spPr>
            <a:xfrm>
              <a:off x="6100443" y="1419200"/>
              <a:ext cx="2300270" cy="202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037" extrusionOk="0">
                  <a:moveTo>
                    <a:pt x="20819" y="9526"/>
                  </a:moveTo>
                  <a:cubicBezTo>
                    <a:pt x="19316" y="6075"/>
                    <a:pt x="17149" y="3059"/>
                    <a:pt x="14528" y="675"/>
                  </a:cubicBezTo>
                  <a:cubicBezTo>
                    <a:pt x="13165" y="-563"/>
                    <a:pt x="11115" y="-36"/>
                    <a:pt x="10357" y="1755"/>
                  </a:cubicBezTo>
                  <a:lnTo>
                    <a:pt x="7561" y="8327"/>
                  </a:lnTo>
                  <a:cubicBezTo>
                    <a:pt x="7107" y="9381"/>
                    <a:pt x="5977" y="9842"/>
                    <a:pt x="5033" y="9328"/>
                  </a:cubicBezTo>
                  <a:lnTo>
                    <a:pt x="4998" y="9315"/>
                  </a:lnTo>
                  <a:lnTo>
                    <a:pt x="0" y="21037"/>
                  </a:lnTo>
                  <a:lnTo>
                    <a:pt x="11289" y="18126"/>
                  </a:lnTo>
                  <a:cubicBezTo>
                    <a:pt x="11289" y="18126"/>
                    <a:pt x="11289" y="18126"/>
                    <a:pt x="11289" y="18126"/>
                  </a:cubicBezTo>
                  <a:cubicBezTo>
                    <a:pt x="11033" y="16967"/>
                    <a:pt x="11627" y="15808"/>
                    <a:pt x="12652" y="15545"/>
                  </a:cubicBezTo>
                  <a:lnTo>
                    <a:pt x="18967" y="13912"/>
                  </a:lnTo>
                  <a:cubicBezTo>
                    <a:pt x="20691" y="13451"/>
                    <a:pt x="21600" y="11317"/>
                    <a:pt x="20819" y="9526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2" name="Shape">
              <a:extLst>
                <a:ext uri="{FF2B5EF4-FFF2-40B4-BE49-F238E27FC236}">
                  <a16:creationId xmlns="" xmlns:a16="http://schemas.microsoft.com/office/drawing/2014/main" id="{B031939F-010C-4F5C-AA0C-A8B358E5D47F}"/>
                </a:ext>
              </a:extLst>
            </p:cNvPr>
            <p:cNvSpPr/>
            <p:nvPr/>
          </p:nvSpPr>
          <p:spPr>
            <a:xfrm>
              <a:off x="3566792" y="3159099"/>
              <a:ext cx="2531115" cy="154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3" extrusionOk="0">
                  <a:moveTo>
                    <a:pt x="21600" y="3792"/>
                  </a:moveTo>
                  <a:lnTo>
                    <a:pt x="11098" y="83"/>
                  </a:lnTo>
                  <a:cubicBezTo>
                    <a:pt x="11098" y="83"/>
                    <a:pt x="11098" y="83"/>
                    <a:pt x="11098" y="83"/>
                  </a:cubicBezTo>
                  <a:cubicBezTo>
                    <a:pt x="10903" y="1577"/>
                    <a:pt x="9982" y="2533"/>
                    <a:pt x="9028" y="2198"/>
                  </a:cubicBezTo>
                  <a:lnTo>
                    <a:pt x="3111" y="100"/>
                  </a:lnTo>
                  <a:cubicBezTo>
                    <a:pt x="1539" y="-454"/>
                    <a:pt x="0" y="1375"/>
                    <a:pt x="0" y="3859"/>
                  </a:cubicBezTo>
                  <a:cubicBezTo>
                    <a:pt x="0" y="3876"/>
                    <a:pt x="0" y="3893"/>
                    <a:pt x="0" y="3910"/>
                  </a:cubicBezTo>
                  <a:cubicBezTo>
                    <a:pt x="0" y="9012"/>
                    <a:pt x="737" y="13845"/>
                    <a:pt x="2059" y="18175"/>
                  </a:cubicBezTo>
                  <a:cubicBezTo>
                    <a:pt x="2764" y="20475"/>
                    <a:pt x="4660" y="21146"/>
                    <a:pt x="5950" y="19552"/>
                  </a:cubicBezTo>
                  <a:lnTo>
                    <a:pt x="10632" y="13778"/>
                  </a:lnTo>
                  <a:cubicBezTo>
                    <a:pt x="11391" y="12838"/>
                    <a:pt x="12507" y="13040"/>
                    <a:pt x="13114" y="14231"/>
                  </a:cubicBezTo>
                  <a:lnTo>
                    <a:pt x="13125" y="14265"/>
                  </a:lnTo>
                  <a:lnTo>
                    <a:pt x="21600" y="3792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" name="Shape">
              <a:extLst>
                <a:ext uri="{FF2B5EF4-FFF2-40B4-BE49-F238E27FC236}">
                  <a16:creationId xmlns="" xmlns:a16="http://schemas.microsoft.com/office/drawing/2014/main" id="{F357F1F0-BDB7-4777-AE4F-00022B005D06}"/>
                </a:ext>
              </a:extLst>
            </p:cNvPr>
            <p:cNvSpPr/>
            <p:nvPr/>
          </p:nvSpPr>
          <p:spPr>
            <a:xfrm>
              <a:off x="6094092" y="3160913"/>
              <a:ext cx="2531115" cy="154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extrusionOk="0">
                  <a:moveTo>
                    <a:pt x="21600" y="3912"/>
                  </a:moveTo>
                  <a:cubicBezTo>
                    <a:pt x="21600" y="3895"/>
                    <a:pt x="21600" y="3878"/>
                    <a:pt x="21600" y="3862"/>
                  </a:cubicBezTo>
                  <a:cubicBezTo>
                    <a:pt x="21600" y="1363"/>
                    <a:pt x="20061" y="-465"/>
                    <a:pt x="18489" y="105"/>
                  </a:cubicBezTo>
                  <a:lnTo>
                    <a:pt x="12615" y="2185"/>
                  </a:lnTo>
                  <a:cubicBezTo>
                    <a:pt x="11683" y="2520"/>
                    <a:pt x="10730" y="1598"/>
                    <a:pt x="10513" y="155"/>
                  </a:cubicBezTo>
                  <a:lnTo>
                    <a:pt x="10502" y="88"/>
                  </a:lnTo>
                  <a:lnTo>
                    <a:pt x="0" y="3795"/>
                  </a:lnTo>
                  <a:lnTo>
                    <a:pt x="8475" y="14259"/>
                  </a:lnTo>
                  <a:cubicBezTo>
                    <a:pt x="8475" y="14259"/>
                    <a:pt x="8475" y="14259"/>
                    <a:pt x="8475" y="14259"/>
                  </a:cubicBezTo>
                  <a:cubicBezTo>
                    <a:pt x="9071" y="13052"/>
                    <a:pt x="10166" y="12800"/>
                    <a:pt x="10936" y="13739"/>
                  </a:cubicBezTo>
                  <a:lnTo>
                    <a:pt x="15650" y="19559"/>
                  </a:lnTo>
                  <a:cubicBezTo>
                    <a:pt x="16929" y="21135"/>
                    <a:pt x="18836" y="20464"/>
                    <a:pt x="19541" y="18183"/>
                  </a:cubicBezTo>
                  <a:cubicBezTo>
                    <a:pt x="20863" y="13840"/>
                    <a:pt x="21600" y="9010"/>
                    <a:pt x="21600" y="391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Shape">
              <a:extLst>
                <a:ext uri="{FF2B5EF4-FFF2-40B4-BE49-F238E27FC236}">
                  <a16:creationId xmlns="" xmlns:a16="http://schemas.microsoft.com/office/drawing/2014/main" id="{31261FB6-3F45-4C56-BB4C-616EE201ECF6}"/>
                </a:ext>
              </a:extLst>
            </p:cNvPr>
            <p:cNvSpPr/>
            <p:nvPr/>
          </p:nvSpPr>
          <p:spPr>
            <a:xfrm>
              <a:off x="6092278" y="3451199"/>
              <a:ext cx="1686089" cy="248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03" extrusionOk="0">
                  <a:moveTo>
                    <a:pt x="12406" y="6833"/>
                  </a:moveTo>
                  <a:lnTo>
                    <a:pt x="12438" y="6800"/>
                  </a:lnTo>
                  <a:lnTo>
                    <a:pt x="0" y="0"/>
                  </a:lnTo>
                  <a:lnTo>
                    <a:pt x="0" y="10942"/>
                  </a:lnTo>
                  <a:cubicBezTo>
                    <a:pt x="0" y="10942"/>
                    <a:pt x="0" y="10942"/>
                    <a:pt x="0" y="10942"/>
                  </a:cubicBezTo>
                  <a:cubicBezTo>
                    <a:pt x="1432" y="10920"/>
                    <a:pt x="2624" y="11683"/>
                    <a:pt x="2624" y="12664"/>
                  </a:cubicBezTo>
                  <a:lnTo>
                    <a:pt x="2624" y="18734"/>
                  </a:lnTo>
                  <a:cubicBezTo>
                    <a:pt x="2624" y="20369"/>
                    <a:pt x="4835" y="21600"/>
                    <a:pt x="7158" y="21240"/>
                  </a:cubicBezTo>
                  <a:cubicBezTo>
                    <a:pt x="11818" y="20499"/>
                    <a:pt x="16097" y="19061"/>
                    <a:pt x="19723" y="17077"/>
                  </a:cubicBezTo>
                  <a:cubicBezTo>
                    <a:pt x="21600" y="16053"/>
                    <a:pt x="21568" y="14102"/>
                    <a:pt x="19707" y="13078"/>
                  </a:cubicBezTo>
                  <a:lnTo>
                    <a:pt x="12820" y="9307"/>
                  </a:lnTo>
                  <a:cubicBezTo>
                    <a:pt x="11723" y="8708"/>
                    <a:pt x="11532" y="7596"/>
                    <a:pt x="12406" y="6833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" name="Shape">
              <a:extLst>
                <a:ext uri="{FF2B5EF4-FFF2-40B4-BE49-F238E27FC236}">
                  <a16:creationId xmlns="" xmlns:a16="http://schemas.microsoft.com/office/drawing/2014/main" id="{1E3E8C0C-9D09-4D53-9D96-5378401EAF11}"/>
                </a:ext>
              </a:extLst>
            </p:cNvPr>
            <p:cNvSpPr/>
            <p:nvPr/>
          </p:nvSpPr>
          <p:spPr>
            <a:xfrm>
              <a:off x="3801743" y="1412850"/>
              <a:ext cx="2300270" cy="2028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037" extrusionOk="0">
                  <a:moveTo>
                    <a:pt x="21102" y="21037"/>
                  </a:moveTo>
                  <a:lnTo>
                    <a:pt x="16104" y="9315"/>
                  </a:lnTo>
                  <a:cubicBezTo>
                    <a:pt x="16104" y="9315"/>
                    <a:pt x="16104" y="9315"/>
                    <a:pt x="16104" y="9315"/>
                  </a:cubicBezTo>
                  <a:cubicBezTo>
                    <a:pt x="15160" y="9855"/>
                    <a:pt x="14019" y="9460"/>
                    <a:pt x="13564" y="8380"/>
                  </a:cubicBezTo>
                  <a:lnTo>
                    <a:pt x="10745" y="1755"/>
                  </a:lnTo>
                  <a:cubicBezTo>
                    <a:pt x="9987" y="-36"/>
                    <a:pt x="7949" y="-563"/>
                    <a:pt x="6574" y="675"/>
                  </a:cubicBezTo>
                  <a:cubicBezTo>
                    <a:pt x="3941" y="3059"/>
                    <a:pt x="1786" y="6075"/>
                    <a:pt x="283" y="9526"/>
                  </a:cubicBezTo>
                  <a:cubicBezTo>
                    <a:pt x="-498" y="11317"/>
                    <a:pt x="411" y="13464"/>
                    <a:pt x="2135" y="13899"/>
                  </a:cubicBezTo>
                  <a:lnTo>
                    <a:pt x="8403" y="15518"/>
                  </a:lnTo>
                  <a:cubicBezTo>
                    <a:pt x="9428" y="15782"/>
                    <a:pt x="10069" y="16941"/>
                    <a:pt x="9824" y="18100"/>
                  </a:cubicBezTo>
                  <a:lnTo>
                    <a:pt x="9824" y="18126"/>
                  </a:lnTo>
                  <a:lnTo>
                    <a:pt x="21102" y="21037"/>
                  </a:lnTo>
                  <a:close/>
                </a:path>
              </a:pathLst>
            </a:custGeom>
            <a:solidFill>
              <a:srgbClr val="7030A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" name="Shape">
              <a:extLst>
                <a:ext uri="{FF2B5EF4-FFF2-40B4-BE49-F238E27FC236}">
                  <a16:creationId xmlns="" xmlns:a16="http://schemas.microsoft.com/office/drawing/2014/main" id="{FBE6570C-7289-4ECD-A4C3-8D3FE4DE4AA7}"/>
                </a:ext>
              </a:extLst>
            </p:cNvPr>
            <p:cNvSpPr/>
            <p:nvPr/>
          </p:nvSpPr>
          <p:spPr>
            <a:xfrm>
              <a:off x="4403179" y="3443036"/>
              <a:ext cx="1687825" cy="248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295" extrusionOk="0">
                  <a:moveTo>
                    <a:pt x="21107" y="0"/>
                  </a:moveTo>
                  <a:lnTo>
                    <a:pt x="8678" y="6797"/>
                  </a:lnTo>
                  <a:cubicBezTo>
                    <a:pt x="8678" y="6797"/>
                    <a:pt x="8678" y="6797"/>
                    <a:pt x="8678" y="6797"/>
                  </a:cubicBezTo>
                  <a:cubicBezTo>
                    <a:pt x="9600" y="7559"/>
                    <a:pt x="9473" y="8671"/>
                    <a:pt x="8360" y="9280"/>
                  </a:cubicBezTo>
                  <a:lnTo>
                    <a:pt x="1414" y="13071"/>
                  </a:lnTo>
                  <a:cubicBezTo>
                    <a:pt x="-461" y="14095"/>
                    <a:pt x="-477" y="16045"/>
                    <a:pt x="1398" y="17069"/>
                  </a:cubicBezTo>
                  <a:cubicBezTo>
                    <a:pt x="5022" y="19051"/>
                    <a:pt x="9298" y="20489"/>
                    <a:pt x="13955" y="21230"/>
                  </a:cubicBezTo>
                  <a:cubicBezTo>
                    <a:pt x="16275" y="21600"/>
                    <a:pt x="18485" y="20358"/>
                    <a:pt x="18485" y="18724"/>
                  </a:cubicBezTo>
                  <a:lnTo>
                    <a:pt x="18485" y="12712"/>
                  </a:lnTo>
                  <a:cubicBezTo>
                    <a:pt x="18485" y="11742"/>
                    <a:pt x="19645" y="10936"/>
                    <a:pt x="21075" y="10947"/>
                  </a:cubicBezTo>
                  <a:lnTo>
                    <a:pt x="21123" y="10947"/>
                  </a:lnTo>
                  <a:lnTo>
                    <a:pt x="2112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Circle">
              <a:extLst>
                <a:ext uri="{FF2B5EF4-FFF2-40B4-BE49-F238E27FC236}">
                  <a16:creationId xmlns="" xmlns:a16="http://schemas.microsoft.com/office/drawing/2014/main" id="{A9095402-CAF0-4EC4-BD01-C2DBB34F37BD}"/>
                </a:ext>
              </a:extLst>
            </p:cNvPr>
            <p:cNvSpPr/>
            <p:nvPr/>
          </p:nvSpPr>
          <p:spPr>
            <a:xfrm>
              <a:off x="5084443" y="2447900"/>
              <a:ext cx="2024386" cy="2024386"/>
            </a:xfrm>
            <a:prstGeom prst="ellipse">
              <a:avLst/>
            </a:prstGeom>
            <a:solidFill>
              <a:schemeClr val="bg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" name="Circle">
              <a:extLst>
                <a:ext uri="{FF2B5EF4-FFF2-40B4-BE49-F238E27FC236}">
                  <a16:creationId xmlns="" xmlns:a16="http://schemas.microsoft.com/office/drawing/2014/main" id="{2F57530A-DA1D-43B0-8405-08208C496701}"/>
                </a:ext>
              </a:extLst>
            </p:cNvPr>
            <p:cNvSpPr/>
            <p:nvPr/>
          </p:nvSpPr>
          <p:spPr>
            <a:xfrm>
              <a:off x="5186043" y="2549500"/>
              <a:ext cx="1821185" cy="182118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10" name="Graphic 109" descr="Boardroom outline">
              <a:extLst>
                <a:ext uri="{FF2B5EF4-FFF2-40B4-BE49-F238E27FC236}">
                  <a16:creationId xmlns="" xmlns:a16="http://schemas.microsoft.com/office/drawing/2014/main" id="{C4D78C60-DE06-4E97-8443-077F27C7C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01245" y="4749141"/>
              <a:ext cx="868687" cy="868687"/>
            </a:xfrm>
            <a:prstGeom prst="rect">
              <a:avLst/>
            </a:prstGeom>
          </p:spPr>
        </p:pic>
        <p:pic>
          <p:nvPicPr>
            <p:cNvPr id="112" name="Graphic 111" descr="Customer review outline">
              <a:extLst>
                <a:ext uri="{FF2B5EF4-FFF2-40B4-BE49-F238E27FC236}">
                  <a16:creationId xmlns="" xmlns:a16="http://schemas.microsoft.com/office/drawing/2014/main" id="{7702852F-37C6-4EF9-8602-DAE2BBA00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362260" y="4988448"/>
              <a:ext cx="796396" cy="796396"/>
            </a:xfrm>
            <a:prstGeom prst="rect">
              <a:avLst/>
            </a:prstGeom>
          </p:spPr>
        </p:pic>
        <p:pic>
          <p:nvPicPr>
            <p:cNvPr id="114" name="Graphic 113" descr="Postit Notes outline">
              <a:extLst>
                <a:ext uri="{FF2B5EF4-FFF2-40B4-BE49-F238E27FC236}">
                  <a16:creationId xmlns="" xmlns:a16="http://schemas.microsoft.com/office/drawing/2014/main" id="{A7F10B84-CA2A-4A60-B615-033953525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09965" y="3256649"/>
              <a:ext cx="742414" cy="742414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A3B9F5EC-AFE0-4CAA-8D09-CCAAFB39F988}"/>
                </a:ext>
              </a:extLst>
            </p:cNvPr>
            <p:cNvSpPr txBox="1"/>
            <p:nvPr/>
          </p:nvSpPr>
          <p:spPr>
            <a:xfrm>
              <a:off x="5764727" y="1769202"/>
              <a:ext cx="660865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01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="" xmlns:a16="http://schemas.microsoft.com/office/drawing/2014/main" id="{A85411AA-CEF9-468C-8F43-BE1BA0B86840}"/>
                </a:ext>
              </a:extLst>
            </p:cNvPr>
            <p:cNvSpPr txBox="1"/>
            <p:nvPr/>
          </p:nvSpPr>
          <p:spPr>
            <a:xfrm>
              <a:off x="6911717" y="2293310"/>
              <a:ext cx="660865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r>
                <a:rPr lang="en-US" dirty="0"/>
                <a:t>02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B1BD240D-CAFD-40EB-A5A5-907975797E10}"/>
                </a:ext>
              </a:extLst>
            </p:cNvPr>
            <p:cNvSpPr txBox="1"/>
            <p:nvPr/>
          </p:nvSpPr>
          <p:spPr>
            <a:xfrm>
              <a:off x="7168196" y="3454599"/>
              <a:ext cx="660865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r>
                <a:rPr lang="en-US" dirty="0"/>
                <a:t>03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24A1808C-48C8-4814-BAE0-C5A0CD6280D2}"/>
                </a:ext>
              </a:extLst>
            </p:cNvPr>
            <p:cNvSpPr txBox="1"/>
            <p:nvPr/>
          </p:nvSpPr>
          <p:spPr>
            <a:xfrm>
              <a:off x="6404893" y="4311683"/>
              <a:ext cx="660865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algn="l"/>
              <a:r>
                <a:rPr lang="en-US" dirty="0"/>
                <a:t>04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95CAECB1-5F5F-4DB8-B7A7-35F794CB1698}"/>
                </a:ext>
              </a:extLst>
            </p:cNvPr>
            <p:cNvSpPr txBox="1"/>
            <p:nvPr/>
          </p:nvSpPr>
          <p:spPr>
            <a:xfrm>
              <a:off x="5135708" y="4311683"/>
              <a:ext cx="660865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05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A46F7FD3-EFC9-439A-9B9D-468CDBBDDEE8}"/>
                </a:ext>
              </a:extLst>
            </p:cNvPr>
            <p:cNvSpPr txBox="1"/>
            <p:nvPr/>
          </p:nvSpPr>
          <p:spPr>
            <a:xfrm>
              <a:off x="4338951" y="3454599"/>
              <a:ext cx="660865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r>
                <a:rPr lang="en-US" dirty="0"/>
                <a:t>06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B6A12876-18F8-49B1-8985-B464D120E141}"/>
                </a:ext>
              </a:extLst>
            </p:cNvPr>
            <p:cNvSpPr txBox="1"/>
            <p:nvPr/>
          </p:nvSpPr>
          <p:spPr>
            <a:xfrm>
              <a:off x="4584278" y="2293310"/>
              <a:ext cx="660865" cy="61555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r">
                <a:defRPr sz="2400" b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</a:rPr>
                <a:t>07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C8939E31-AEA5-4A13-B4DA-AEEC147ECD92}"/>
                </a:ext>
              </a:extLst>
            </p:cNvPr>
            <p:cNvGrpSpPr/>
            <p:nvPr/>
          </p:nvGrpSpPr>
          <p:grpSpPr>
            <a:xfrm>
              <a:off x="8927481" y="3809853"/>
              <a:ext cx="3162912" cy="797709"/>
              <a:chOff x="8921977" y="4229083"/>
              <a:chExt cx="3162912" cy="797709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="" xmlns:a16="http://schemas.microsoft.com/office/drawing/2014/main" id="{7B9C216B-646D-46E3-B852-F20765E4FE76}"/>
                  </a:ext>
                </a:extLst>
              </p:cNvPr>
              <p:cNvSpPr txBox="1"/>
              <p:nvPr/>
            </p:nvSpPr>
            <p:spPr>
              <a:xfrm>
                <a:off x="8921977" y="4229083"/>
                <a:ext cx="3162912" cy="49244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/>
                  <a:t>03 – Student E-Life Cycle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="" xmlns:a16="http://schemas.microsoft.com/office/drawing/2014/main" id="{1A92B26A-B59F-476E-9341-C5983EE1152C}"/>
                  </a:ext>
                </a:extLst>
              </p:cNvPr>
              <p:cNvSpPr txBox="1"/>
              <p:nvPr/>
            </p:nvSpPr>
            <p:spPr>
              <a:xfrm>
                <a:off x="8921977" y="4719016"/>
                <a:ext cx="2926080" cy="30777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just"/>
                <a:r>
                  <a:rPr lang="en-US" sz="9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hlinkClick r:id="rId17" action="ppaction://hlinksldjump"/>
                  </a:rPr>
                  <a:t>Digitization of student process </a:t>
                </a:r>
                <a:endParaRPr lang="en-US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0EAD99-9151-4937-A379-AB62BF52A290}"/>
              </a:ext>
            </a:extLst>
          </p:cNvPr>
          <p:cNvSpPr/>
          <p:nvPr/>
        </p:nvSpPr>
        <p:spPr>
          <a:xfrm>
            <a:off x="0" y="3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r>
              <a:rPr lang="en-US" sz="3300" b="1" dirty="0"/>
              <a:t>INTERVENTIONS</a:t>
            </a:r>
          </a:p>
        </p:txBody>
      </p:sp>
      <p:pic>
        <p:nvPicPr>
          <p:cNvPr id="50" name="Picture 4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46" y="990875"/>
            <a:ext cx="545557" cy="532251"/>
          </a:xfrm>
          <a:prstGeom prst="rect">
            <a:avLst/>
          </a:prstGeom>
        </p:spPr>
      </p:pic>
      <p:pic>
        <p:nvPicPr>
          <p:cNvPr id="52" name="Graphic 20" descr="Database with solid fill">
            <a:extLst>
              <a:ext uri="{FF2B5EF4-FFF2-40B4-BE49-F238E27FC236}">
                <a16:creationId xmlns="" xmlns:a16="http://schemas.microsoft.com/office/drawing/2014/main" id="{7B7A25BA-A700-46A3-B192-7D6A16B9B25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34024" y="2894620"/>
            <a:ext cx="548640" cy="548640"/>
          </a:xfrm>
          <a:prstGeom prst="rect">
            <a:avLst/>
          </a:prstGeom>
        </p:spPr>
      </p:pic>
      <p:pic>
        <p:nvPicPr>
          <p:cNvPr id="53" name="Picture 2" descr="Home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7"/>
          <a:stretch/>
        </p:blipFill>
        <p:spPr bwMode="auto">
          <a:xfrm>
            <a:off x="5453542" y="1572695"/>
            <a:ext cx="387090" cy="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Procter &amp;amp; Gamble - Wikipedia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02" y="1736549"/>
            <a:ext cx="225607" cy="22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94" y="1433465"/>
            <a:ext cx="645501" cy="645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Trophy Scalable Vector Graphics Clip Art - Png Trophy, Transparent Png ,  Transparent Png Image - PNGitem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13" y="2446703"/>
            <a:ext cx="600890" cy="8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hevron 50">
            <a:hlinkClick r:id="rId26" action="ppaction://hlinksldjump"/>
          </p:cNvPr>
          <p:cNvSpPr/>
          <p:nvPr/>
        </p:nvSpPr>
        <p:spPr>
          <a:xfrm rot="10800000">
            <a:off x="8715935" y="104777"/>
            <a:ext cx="381000" cy="304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5768786-AD09-4E35-A018-361AAAC84AFD}"/>
              </a:ext>
            </a:extLst>
          </p:cNvPr>
          <p:cNvSpPr txBox="1"/>
          <p:nvPr/>
        </p:nvSpPr>
        <p:spPr>
          <a:xfrm>
            <a:off x="245995" y="4321399"/>
            <a:ext cx="2194560" cy="23083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 defTabSz="685647">
              <a:defRPr/>
            </a:pPr>
            <a:r>
              <a:rPr lang="en-US" sz="900" kern="0" noProof="1">
                <a:hlinkClick r:id="rId27" action="ppaction://hlinksldjump"/>
              </a:rPr>
              <a:t>Akhuwat Micro-financing</a:t>
            </a:r>
            <a:endParaRPr lang="en-US" sz="900" kern="0" noProof="1"/>
          </a:p>
        </p:txBody>
      </p:sp>
    </p:spTree>
    <p:extLst>
      <p:ext uri="{BB962C8B-B14F-4D97-AF65-F5344CB8AC3E}">
        <p14:creationId xmlns:p14="http://schemas.microsoft.com/office/powerpoint/2010/main" val="5529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1">
            <a:extLst>
              <a:ext uri="{FF2B5EF4-FFF2-40B4-BE49-F238E27FC236}">
                <a16:creationId xmlns:a16="http://schemas.microsoft.com/office/drawing/2014/main" xmlns="" id="{E058CBE4-FD27-4CBA-B573-C582371D8623}"/>
              </a:ext>
            </a:extLst>
          </p:cNvPr>
          <p:cNvSpPr/>
          <p:nvPr/>
        </p:nvSpPr>
        <p:spPr>
          <a:xfrm>
            <a:off x="12" y="0"/>
            <a:ext cx="1312493" cy="5143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9" rIns="68564" bIns="34289" rtlCol="0" anchor="ctr"/>
          <a:lstStyle/>
          <a:p>
            <a:pPr algn="ctr" defTabSz="685613"/>
            <a:endParaRPr lang="ko-KR" altLang="en-US" sz="140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8B8A15-1408-4F57-B2A5-5AFEBE7B284D}"/>
              </a:ext>
            </a:extLst>
          </p:cNvPr>
          <p:cNvSpPr txBox="1"/>
          <p:nvPr/>
        </p:nvSpPr>
        <p:spPr>
          <a:xfrm>
            <a:off x="5410795" y="1520709"/>
            <a:ext cx="697112" cy="184666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 defTabSz="685613"/>
            <a:r>
              <a:rPr lang="en-US" altLang="ko-KR" sz="1200" b="1" dirty="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DB5D55-3B1B-4AD7-9B51-35198FABE520}"/>
              </a:ext>
            </a:extLst>
          </p:cNvPr>
          <p:cNvSpPr txBox="1"/>
          <p:nvPr/>
        </p:nvSpPr>
        <p:spPr>
          <a:xfrm>
            <a:off x="5410795" y="2585517"/>
            <a:ext cx="697112" cy="184666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 defTabSz="685613"/>
            <a:r>
              <a:rPr lang="en-US" altLang="ko-KR" sz="1200" b="1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00EBAB2-F6F8-428A-ADD1-BF8652773CD4}"/>
              </a:ext>
            </a:extLst>
          </p:cNvPr>
          <p:cNvSpPr txBox="1"/>
          <p:nvPr/>
        </p:nvSpPr>
        <p:spPr>
          <a:xfrm>
            <a:off x="5410795" y="3117921"/>
            <a:ext cx="697112" cy="184666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 defTabSz="685613"/>
            <a:r>
              <a:rPr lang="en-US" altLang="ko-KR" sz="1200" b="1" dirty="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5C372A-E30E-49DC-BEBD-339A5F780B23}"/>
              </a:ext>
            </a:extLst>
          </p:cNvPr>
          <p:cNvSpPr txBox="1"/>
          <p:nvPr/>
        </p:nvSpPr>
        <p:spPr>
          <a:xfrm>
            <a:off x="5410795" y="3650325"/>
            <a:ext cx="697112" cy="184666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 defTabSz="685613"/>
            <a:r>
              <a:rPr lang="en-US" altLang="ko-KR" sz="1200" b="1" dirty="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DD863B1-6C90-4064-897E-6EFFD49E48A3}"/>
              </a:ext>
            </a:extLst>
          </p:cNvPr>
          <p:cNvSpPr txBox="1"/>
          <p:nvPr/>
        </p:nvSpPr>
        <p:spPr>
          <a:xfrm>
            <a:off x="5410795" y="4182732"/>
            <a:ext cx="697112" cy="184666"/>
          </a:xfrm>
          <a:prstGeom prst="rect">
            <a:avLst/>
          </a:prstGeom>
          <a:noFill/>
          <a:scene3d>
            <a:camera prst="orthographicFront">
              <a:rot lat="3000000" lon="120000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 defTabSz="685613"/>
            <a:r>
              <a:rPr lang="en-US" altLang="ko-KR" sz="1200" b="1" dirty="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34" name="Title 5">
            <a:extLst>
              <a:ext uri="{FF2B5EF4-FFF2-40B4-BE49-F238E27FC236}">
                <a16:creationId xmlns:a16="http://schemas.microsoft.com/office/drawing/2014/main" xmlns="" id="{2CCD5AA6-98A3-463B-A2EE-32AA0516F9A8}"/>
              </a:ext>
            </a:extLst>
          </p:cNvPr>
          <p:cNvSpPr txBox="1">
            <a:spLocks/>
          </p:cNvSpPr>
          <p:nvPr/>
        </p:nvSpPr>
        <p:spPr>
          <a:xfrm>
            <a:off x="-260694" y="334965"/>
            <a:ext cx="1785972" cy="938912"/>
          </a:xfrm>
          <a:prstGeom prst="rect">
            <a:avLst/>
          </a:prstGeom>
        </p:spPr>
        <p:txBody>
          <a:bodyPr vert="horz" wrap="square" lIns="0" tIns="188951" rIns="0" bIns="8097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800" b="1" dirty="0" smtClean="0">
                <a:solidFill>
                  <a:prstClr val="white"/>
                </a:solidFill>
                <a:cs typeface="Arial" pitchFamily="34" charset="0"/>
              </a:rPr>
              <a:t>Survey</a:t>
            </a:r>
          </a:p>
          <a:p>
            <a:pPr algn="ctr"/>
            <a:r>
              <a:rPr lang="en-US" altLang="ko-KR" sz="1800" b="1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n-US" altLang="ko-KR" sz="1800" b="1" dirty="0">
                <a:solidFill>
                  <a:prstClr val="white"/>
                </a:solidFill>
                <a:cs typeface="Arial" pitchFamily="34" charset="0"/>
              </a:rPr>
              <a:t>Summary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188BEA61-F084-411B-A153-E0C996B4C3E5}"/>
              </a:ext>
            </a:extLst>
          </p:cNvPr>
          <p:cNvGrpSpPr/>
          <p:nvPr/>
        </p:nvGrpSpPr>
        <p:grpSpPr>
          <a:xfrm>
            <a:off x="-74235" y="-78261"/>
            <a:ext cx="9306190" cy="5284082"/>
            <a:chOff x="-98982" y="-104349"/>
            <a:chExt cx="12408253" cy="7045442"/>
          </a:xfrm>
          <a:solidFill>
            <a:schemeClr val="bg1">
              <a:alpha val="10000"/>
            </a:schemeClr>
          </a:solidFill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ADDA56C4-772B-4030-8288-CF4EE0ACD7E2}"/>
                </a:ext>
              </a:extLst>
            </p:cNvPr>
            <p:cNvCxnSpPr>
              <a:cxnSpLocks/>
              <a:stCxn id="185" idx="7"/>
              <a:endCxn id="183" idx="2"/>
            </p:cNvCxnSpPr>
            <p:nvPr userDrawn="1"/>
          </p:nvCxnSpPr>
          <p:spPr>
            <a:xfrm>
              <a:off x="1584504" y="1905029"/>
              <a:ext cx="1703016" cy="9444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5317D414-6D1F-4DF3-BE64-BFA09CDBA625}"/>
                </a:ext>
              </a:extLst>
            </p:cNvPr>
            <p:cNvCxnSpPr>
              <a:cxnSpLocks/>
              <a:stCxn id="183" idx="4"/>
              <a:endCxn id="202" idx="1"/>
            </p:cNvCxnSpPr>
            <p:nvPr userDrawn="1"/>
          </p:nvCxnSpPr>
          <p:spPr>
            <a:xfrm flipV="1">
              <a:off x="3427782" y="2205662"/>
              <a:ext cx="482924" cy="57007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22CA3AF4-DF13-434C-8812-36D1E4CA0C8C}"/>
                </a:ext>
              </a:extLst>
            </p:cNvPr>
            <p:cNvCxnSpPr>
              <a:cxnSpLocks/>
              <a:stCxn id="188" idx="2"/>
              <a:endCxn id="200" idx="6"/>
            </p:cNvCxnSpPr>
            <p:nvPr userDrawn="1"/>
          </p:nvCxnSpPr>
          <p:spPr>
            <a:xfrm flipH="1">
              <a:off x="4004116" y="998896"/>
              <a:ext cx="1032867" cy="4144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7013D0F-98EC-4E8F-AFAD-6FF8A58C8F79}"/>
                </a:ext>
              </a:extLst>
            </p:cNvPr>
            <p:cNvCxnSpPr>
              <a:cxnSpLocks/>
              <a:stCxn id="202" idx="5"/>
              <a:endCxn id="188" idx="1"/>
            </p:cNvCxnSpPr>
            <p:nvPr userDrawn="1"/>
          </p:nvCxnSpPr>
          <p:spPr>
            <a:xfrm flipV="1">
              <a:off x="4016342" y="1082390"/>
              <a:ext cx="1055225" cy="10176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25402C70-DA29-46C8-9929-3BFD774E1E96}"/>
                </a:ext>
              </a:extLst>
            </p:cNvPr>
            <p:cNvCxnSpPr>
              <a:cxnSpLocks/>
              <a:stCxn id="183" idx="5"/>
              <a:endCxn id="201" idx="1"/>
            </p:cNvCxnSpPr>
            <p:nvPr userDrawn="1"/>
          </p:nvCxnSpPr>
          <p:spPr>
            <a:xfrm flipV="1">
              <a:off x="3493690" y="2247314"/>
              <a:ext cx="1466461" cy="58328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CF5A109C-EC3F-422C-A121-E5A963F029CE}"/>
                </a:ext>
              </a:extLst>
            </p:cNvPr>
            <p:cNvCxnSpPr>
              <a:cxnSpLocks/>
              <a:stCxn id="188" idx="0"/>
              <a:endCxn id="201" idx="4"/>
            </p:cNvCxnSpPr>
            <p:nvPr userDrawn="1"/>
          </p:nvCxnSpPr>
          <p:spPr>
            <a:xfrm flipH="1">
              <a:off x="5012969" y="1116974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3CBD052-10F9-4BA0-948B-2F90F95CCF48}"/>
                </a:ext>
              </a:extLst>
            </p:cNvPr>
            <p:cNvCxnSpPr>
              <a:cxnSpLocks/>
              <a:stCxn id="202" idx="3"/>
              <a:endCxn id="200" idx="0"/>
            </p:cNvCxnSpPr>
            <p:nvPr userDrawn="1"/>
          </p:nvCxnSpPr>
          <p:spPr>
            <a:xfrm flipH="1" flipV="1">
              <a:off x="3892072" y="1525433"/>
              <a:ext cx="18633" cy="5745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F9779E93-4BB6-4B21-8989-67DBBDB96BBD}"/>
                </a:ext>
              </a:extLst>
            </p:cNvPr>
            <p:cNvCxnSpPr>
              <a:cxnSpLocks/>
              <a:stCxn id="308" idx="7"/>
              <a:endCxn id="190" idx="1"/>
            </p:cNvCxnSpPr>
            <p:nvPr userDrawn="1"/>
          </p:nvCxnSpPr>
          <p:spPr>
            <a:xfrm flipV="1">
              <a:off x="5140075" y="2350975"/>
              <a:ext cx="1066308" cy="5527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AD69A3F5-EC14-47CF-A7B7-FBBC117BF8D6}"/>
                </a:ext>
              </a:extLst>
            </p:cNvPr>
            <p:cNvCxnSpPr>
              <a:cxnSpLocks/>
              <a:stCxn id="188" idx="7"/>
              <a:endCxn id="190" idx="3"/>
            </p:cNvCxnSpPr>
            <p:nvPr userDrawn="1"/>
          </p:nvCxnSpPr>
          <p:spPr>
            <a:xfrm>
              <a:off x="5238555" y="1082390"/>
              <a:ext cx="967828" cy="11101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F2A6DD14-13A1-44D8-8E67-E21BF05E806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 flipV="1">
              <a:off x="3211650" y="18443"/>
              <a:ext cx="498790" cy="58289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7A4F9A9-E257-4F7F-9EC0-F47089920E78}"/>
                </a:ext>
              </a:extLst>
            </p:cNvPr>
            <p:cNvCxnSpPr>
              <a:cxnSpLocks/>
              <a:stCxn id="202" idx="6"/>
              <a:endCxn id="201" idx="2"/>
            </p:cNvCxnSpPr>
            <p:nvPr userDrawn="1"/>
          </p:nvCxnSpPr>
          <p:spPr>
            <a:xfrm>
              <a:off x="4038220" y="2152844"/>
              <a:ext cx="900054" cy="416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550FA7E4-672B-4306-BD9D-9594FD47A34B}"/>
                </a:ext>
              </a:extLst>
            </p:cNvPr>
            <p:cNvCxnSpPr>
              <a:cxnSpLocks/>
              <a:stCxn id="187" idx="0"/>
              <a:endCxn id="200" idx="4"/>
            </p:cNvCxnSpPr>
            <p:nvPr userDrawn="1"/>
          </p:nvCxnSpPr>
          <p:spPr>
            <a:xfrm>
              <a:off x="3789668" y="792604"/>
              <a:ext cx="102405" cy="5087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A44F12F-39FA-49B2-885A-31EB31BFE498}"/>
                </a:ext>
              </a:extLst>
            </p:cNvPr>
            <p:cNvCxnSpPr>
              <a:cxnSpLocks/>
              <a:stCxn id="201" idx="6"/>
              <a:endCxn id="190" idx="2"/>
            </p:cNvCxnSpPr>
            <p:nvPr userDrawn="1"/>
          </p:nvCxnSpPr>
          <p:spPr>
            <a:xfrm>
              <a:off x="5087665" y="2194496"/>
              <a:ext cx="1085901" cy="772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DA557438-998D-4A8A-892E-3C8105C3198D}"/>
                </a:ext>
              </a:extLst>
            </p:cNvPr>
            <p:cNvCxnSpPr>
              <a:cxnSpLocks/>
              <a:stCxn id="189" idx="0"/>
              <a:endCxn id="190" idx="4"/>
            </p:cNvCxnSpPr>
            <p:nvPr userDrawn="1"/>
          </p:nvCxnSpPr>
          <p:spPr>
            <a:xfrm>
              <a:off x="6243041" y="1291086"/>
              <a:ext cx="42569" cy="868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0159477-E2AC-4275-9E18-1C97CECF82DE}"/>
                </a:ext>
              </a:extLst>
            </p:cNvPr>
            <p:cNvCxnSpPr>
              <a:cxnSpLocks/>
              <a:stCxn id="192" idx="1"/>
              <a:endCxn id="190" idx="5"/>
            </p:cNvCxnSpPr>
            <p:nvPr userDrawn="1"/>
          </p:nvCxnSpPr>
          <p:spPr>
            <a:xfrm flipH="1">
              <a:off x="6364837" y="570689"/>
              <a:ext cx="1332558" cy="162183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8222A740-0409-406D-A8D8-54F898453AD3}"/>
                </a:ext>
              </a:extLst>
            </p:cNvPr>
            <p:cNvCxnSpPr>
              <a:cxnSpLocks/>
              <a:stCxn id="192" idx="0"/>
              <a:endCxn id="191" idx="4"/>
            </p:cNvCxnSpPr>
            <p:nvPr userDrawn="1"/>
          </p:nvCxnSpPr>
          <p:spPr>
            <a:xfrm flipH="1">
              <a:off x="7737803" y="592567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0D397D06-F070-460A-89C1-F12915D05733}"/>
                </a:ext>
              </a:extLst>
            </p:cNvPr>
            <p:cNvCxnSpPr>
              <a:cxnSpLocks/>
              <a:stCxn id="191" idx="2"/>
              <a:endCxn id="190" idx="6"/>
            </p:cNvCxnSpPr>
            <p:nvPr userDrawn="1"/>
          </p:nvCxnSpPr>
          <p:spPr>
            <a:xfrm flipH="1">
              <a:off x="6397654" y="1722181"/>
              <a:ext cx="1228105" cy="5495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A3FE479C-9912-490D-A8F2-91EEF028B5C7}"/>
                </a:ext>
              </a:extLst>
            </p:cNvPr>
            <p:cNvCxnSpPr>
              <a:cxnSpLocks/>
              <a:stCxn id="191" idx="7"/>
              <a:endCxn id="331" idx="5"/>
            </p:cNvCxnSpPr>
            <p:nvPr userDrawn="1"/>
          </p:nvCxnSpPr>
          <p:spPr>
            <a:xfrm>
              <a:off x="7817030" y="1801408"/>
              <a:ext cx="1649913" cy="11052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F3A7488D-6FAC-42C0-BC17-D6C2976BCE5C}"/>
                </a:ext>
              </a:extLst>
            </p:cNvPr>
            <p:cNvCxnSpPr>
              <a:cxnSpLocks/>
              <a:stCxn id="198" idx="7"/>
              <a:endCxn id="199" idx="3"/>
            </p:cNvCxnSpPr>
            <p:nvPr userDrawn="1"/>
          </p:nvCxnSpPr>
          <p:spPr>
            <a:xfrm>
              <a:off x="9385903" y="1706948"/>
              <a:ext cx="910362" cy="8460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AC003D1E-8146-418A-9745-2A28B4C42ED4}"/>
                </a:ext>
              </a:extLst>
            </p:cNvPr>
            <p:cNvCxnSpPr>
              <a:cxnSpLocks/>
              <a:stCxn id="184" idx="0"/>
              <a:endCxn id="183" idx="3"/>
            </p:cNvCxnSpPr>
            <p:nvPr userDrawn="1"/>
          </p:nvCxnSpPr>
          <p:spPr>
            <a:xfrm>
              <a:off x="2865686" y="1745404"/>
              <a:ext cx="476698" cy="10381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742D599C-5047-4893-A175-F285A0534CDD}"/>
                </a:ext>
              </a:extLst>
            </p:cNvPr>
            <p:cNvCxnSpPr>
              <a:cxnSpLocks/>
              <a:stCxn id="200" idx="2"/>
              <a:endCxn id="184" idx="6"/>
            </p:cNvCxnSpPr>
            <p:nvPr userDrawn="1"/>
          </p:nvCxnSpPr>
          <p:spPr>
            <a:xfrm flipH="1">
              <a:off x="2983764" y="1413389"/>
              <a:ext cx="796264" cy="21393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6F1864F6-14D6-4ABA-9BB9-7050CF4D3690}"/>
                </a:ext>
              </a:extLst>
            </p:cNvPr>
            <p:cNvCxnSpPr>
              <a:cxnSpLocks/>
              <a:stCxn id="187" idx="1"/>
              <a:endCxn id="184" idx="5"/>
            </p:cNvCxnSpPr>
            <p:nvPr userDrawn="1"/>
          </p:nvCxnSpPr>
          <p:spPr>
            <a:xfrm flipH="1">
              <a:off x="2949180" y="759787"/>
              <a:ext cx="761261" cy="7840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0384F8EA-8FCE-4CB2-9382-04F27F334F8E}"/>
                </a:ext>
              </a:extLst>
            </p:cNvPr>
            <p:cNvCxnSpPr>
              <a:cxnSpLocks/>
              <a:stCxn id="186" idx="7"/>
              <a:endCxn id="184" idx="3"/>
            </p:cNvCxnSpPr>
            <p:nvPr userDrawn="1"/>
          </p:nvCxnSpPr>
          <p:spPr>
            <a:xfrm>
              <a:off x="2026273" y="811101"/>
              <a:ext cx="755920" cy="73273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5141ABE3-6C95-4D90-B283-D166ED1AEDF4}"/>
                </a:ext>
              </a:extLst>
            </p:cNvPr>
            <p:cNvCxnSpPr>
              <a:cxnSpLocks/>
              <a:stCxn id="185" idx="6"/>
              <a:endCxn id="184" idx="2"/>
            </p:cNvCxnSpPr>
            <p:nvPr userDrawn="1"/>
          </p:nvCxnSpPr>
          <p:spPr>
            <a:xfrm flipV="1">
              <a:off x="1617321" y="1627326"/>
              <a:ext cx="1130287" cy="1984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9715CA3F-D595-477C-9779-20F41BF1AF5F}"/>
                </a:ext>
              </a:extLst>
            </p:cNvPr>
            <p:cNvCxnSpPr>
              <a:cxnSpLocks/>
              <a:stCxn id="205" idx="7"/>
              <a:endCxn id="185" idx="3"/>
            </p:cNvCxnSpPr>
            <p:nvPr userDrawn="1"/>
          </p:nvCxnSpPr>
          <p:spPr>
            <a:xfrm>
              <a:off x="562732" y="991183"/>
              <a:ext cx="863318" cy="75539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997E5E86-16F1-4A17-890F-499B14B1230F}"/>
                </a:ext>
              </a:extLst>
            </p:cNvPr>
            <p:cNvCxnSpPr>
              <a:cxnSpLocks/>
              <a:stCxn id="205" idx="6"/>
              <a:endCxn id="186" idx="2"/>
            </p:cNvCxnSpPr>
            <p:nvPr userDrawn="1"/>
          </p:nvCxnSpPr>
          <p:spPr>
            <a:xfrm flipV="1">
              <a:off x="584609" y="758283"/>
              <a:ext cx="1314149" cy="18008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4FDEC264-0F46-48D2-8242-944EC2773248}"/>
                </a:ext>
              </a:extLst>
            </p:cNvPr>
            <p:cNvCxnSpPr>
              <a:cxnSpLocks/>
              <a:stCxn id="205" idx="5"/>
            </p:cNvCxnSpPr>
            <p:nvPr userDrawn="1"/>
          </p:nvCxnSpPr>
          <p:spPr>
            <a:xfrm flipV="1">
              <a:off x="562732" y="7695"/>
              <a:ext cx="830501" cy="87785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CE869694-EA52-40E0-BB52-56E1764DF99C}"/>
                </a:ext>
              </a:extLst>
            </p:cNvPr>
            <p:cNvCxnSpPr>
              <a:cxnSpLocks/>
              <a:stCxn id="186" idx="4"/>
            </p:cNvCxnSpPr>
            <p:nvPr userDrawn="1"/>
          </p:nvCxnSpPr>
          <p:spPr>
            <a:xfrm flipH="1" flipV="1">
              <a:off x="1913190" y="8940"/>
              <a:ext cx="60264" cy="6746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B0E8842D-7D03-42B7-A2D2-71FEE3F9696E}"/>
                </a:ext>
              </a:extLst>
            </p:cNvPr>
            <p:cNvCxnSpPr>
              <a:cxnSpLocks/>
              <a:stCxn id="186" idx="5"/>
            </p:cNvCxnSpPr>
            <p:nvPr userDrawn="1"/>
          </p:nvCxnSpPr>
          <p:spPr>
            <a:xfrm flipV="1">
              <a:off x="2026273" y="21571"/>
              <a:ext cx="969507" cy="6838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C4CCA081-11EB-4C65-9FBE-D4DCD0940F6B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 flipV="1">
              <a:off x="3868895" y="-11241"/>
              <a:ext cx="430441" cy="6125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48827F6-818C-4F97-BD8A-55630B1CA0B1}"/>
                </a:ext>
              </a:extLst>
            </p:cNvPr>
            <p:cNvCxnSpPr>
              <a:cxnSpLocks/>
              <a:stCxn id="186" idx="6"/>
              <a:endCxn id="187" idx="2"/>
            </p:cNvCxnSpPr>
            <p:nvPr userDrawn="1"/>
          </p:nvCxnSpPr>
          <p:spPr>
            <a:xfrm flipV="1">
              <a:off x="2048150" y="680560"/>
              <a:ext cx="1629474" cy="7772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CC9E58A4-32BF-454A-B4E3-A6235436EA3B}"/>
                </a:ext>
              </a:extLst>
            </p:cNvPr>
            <p:cNvCxnSpPr>
              <a:cxnSpLocks/>
              <a:stCxn id="187" idx="6"/>
              <a:endCxn id="188" idx="3"/>
            </p:cNvCxnSpPr>
            <p:nvPr userDrawn="1"/>
          </p:nvCxnSpPr>
          <p:spPr>
            <a:xfrm>
              <a:off x="3901712" y="680560"/>
              <a:ext cx="1169856" cy="234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81229AF0-E81A-4893-BAAF-F3ABAFD5767F}"/>
                </a:ext>
              </a:extLst>
            </p:cNvPr>
            <p:cNvCxnSpPr>
              <a:cxnSpLocks/>
              <a:stCxn id="189" idx="2"/>
              <a:endCxn id="188" idx="6"/>
            </p:cNvCxnSpPr>
            <p:nvPr userDrawn="1"/>
          </p:nvCxnSpPr>
          <p:spPr>
            <a:xfrm flipH="1" flipV="1">
              <a:off x="5273139" y="998896"/>
              <a:ext cx="895205" cy="2174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BFE634C6-B9C5-4125-8110-1E61E4DD9ED5}"/>
                </a:ext>
              </a:extLst>
            </p:cNvPr>
            <p:cNvCxnSpPr>
              <a:cxnSpLocks/>
              <a:stCxn id="210" idx="0"/>
              <a:endCxn id="188" idx="5"/>
            </p:cNvCxnSpPr>
            <p:nvPr userDrawn="1"/>
          </p:nvCxnSpPr>
          <p:spPr>
            <a:xfrm flipH="1">
              <a:off x="5238555" y="-6145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1BC3B956-CE52-4427-BB04-3524AF10DA83}"/>
                </a:ext>
              </a:extLst>
            </p:cNvPr>
            <p:cNvCxnSpPr>
              <a:cxnSpLocks/>
              <a:endCxn id="188" idx="4"/>
            </p:cNvCxnSpPr>
            <p:nvPr userDrawn="1"/>
          </p:nvCxnSpPr>
          <p:spPr>
            <a:xfrm>
              <a:off x="4883094" y="-29536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875DAE1E-F3BC-4352-A813-620A10844687}"/>
                </a:ext>
              </a:extLst>
            </p:cNvPr>
            <p:cNvCxnSpPr>
              <a:cxnSpLocks/>
              <a:stCxn id="210" idx="2"/>
              <a:endCxn id="189" idx="4"/>
            </p:cNvCxnSpPr>
            <p:nvPr userDrawn="1"/>
          </p:nvCxnSpPr>
          <p:spPr>
            <a:xfrm flipH="1">
              <a:off x="6243041" y="-5452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AE45C4ED-201A-4515-856B-C365A565D0FA}"/>
                </a:ext>
              </a:extLst>
            </p:cNvPr>
            <p:cNvCxnSpPr>
              <a:cxnSpLocks/>
              <a:stCxn id="192" idx="2"/>
              <a:endCxn id="189" idx="6"/>
            </p:cNvCxnSpPr>
            <p:nvPr userDrawn="1"/>
          </p:nvCxnSpPr>
          <p:spPr>
            <a:xfrm flipH="1">
              <a:off x="6317737" y="517871"/>
              <a:ext cx="1357780" cy="6985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23CBE530-18CF-417E-A814-D323CFCE11C8}"/>
                </a:ext>
              </a:extLst>
            </p:cNvPr>
            <p:cNvCxnSpPr>
              <a:cxnSpLocks/>
              <a:stCxn id="192" idx="4"/>
            </p:cNvCxnSpPr>
            <p:nvPr userDrawn="1"/>
          </p:nvCxnSpPr>
          <p:spPr>
            <a:xfrm flipV="1">
              <a:off x="7750213" y="54467"/>
              <a:ext cx="93642" cy="3887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30068FD9-31AB-4D44-80A0-838119BE3AC0}"/>
                </a:ext>
              </a:extLst>
            </p:cNvPr>
            <p:cNvCxnSpPr>
              <a:cxnSpLocks/>
              <a:stCxn id="193" idx="3"/>
            </p:cNvCxnSpPr>
            <p:nvPr userDrawn="1"/>
          </p:nvCxnSpPr>
          <p:spPr>
            <a:xfrm flipH="1" flipV="1">
              <a:off x="8652184" y="-11241"/>
              <a:ext cx="511421" cy="35677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4886351E-3166-4797-803D-CF8339B4A5AC}"/>
                </a:ext>
              </a:extLst>
            </p:cNvPr>
            <p:cNvCxnSpPr>
              <a:cxnSpLocks/>
              <a:stCxn id="193" idx="2"/>
              <a:endCxn id="192" idx="6"/>
            </p:cNvCxnSpPr>
            <p:nvPr userDrawn="1"/>
          </p:nvCxnSpPr>
          <p:spPr>
            <a:xfrm flipH="1">
              <a:off x="7824909" y="42476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D19E2DAA-D706-4503-90E1-A1A8B932848A}"/>
                </a:ext>
              </a:extLst>
            </p:cNvPr>
            <p:cNvCxnSpPr>
              <a:cxnSpLocks/>
              <a:stCxn id="198" idx="4"/>
              <a:endCxn id="193" idx="0"/>
            </p:cNvCxnSpPr>
            <p:nvPr userDrawn="1"/>
          </p:nvCxnSpPr>
          <p:spPr>
            <a:xfrm flipH="1" flipV="1">
              <a:off x="9242832" y="53680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2EACD23D-4F2E-406B-A5A8-E2127C71F02F}"/>
                </a:ext>
              </a:extLst>
            </p:cNvPr>
            <p:cNvCxnSpPr>
              <a:cxnSpLocks/>
              <a:stCxn id="197" idx="3"/>
              <a:endCxn id="193" idx="7"/>
            </p:cNvCxnSpPr>
            <p:nvPr userDrawn="1"/>
          </p:nvCxnSpPr>
          <p:spPr>
            <a:xfrm flipH="1" flipV="1">
              <a:off x="9322059" y="503987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C00820C2-DB84-45A7-BBCA-04606D0A11C1}"/>
                </a:ext>
              </a:extLst>
            </p:cNvPr>
            <p:cNvCxnSpPr>
              <a:cxnSpLocks/>
              <a:stCxn id="197" idx="2"/>
              <a:endCxn id="198" idx="6"/>
            </p:cNvCxnSpPr>
            <p:nvPr userDrawn="1"/>
          </p:nvCxnSpPr>
          <p:spPr>
            <a:xfrm flipH="1">
              <a:off x="9418720" y="1237716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88C0AA88-8F30-4D3E-B5F9-75B35A47718F}"/>
                </a:ext>
              </a:extLst>
            </p:cNvPr>
            <p:cNvCxnSpPr>
              <a:cxnSpLocks/>
              <a:stCxn id="197" idx="1"/>
              <a:endCxn id="199" idx="4"/>
            </p:cNvCxnSpPr>
            <p:nvPr userDrawn="1"/>
          </p:nvCxnSpPr>
          <p:spPr>
            <a:xfrm flipH="1">
              <a:off x="10349083" y="1309164"/>
              <a:ext cx="576378" cy="122196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32FC2FD9-01CB-4D14-BD97-8FAA54420228}"/>
                </a:ext>
              </a:extLst>
            </p:cNvPr>
            <p:cNvCxnSpPr>
              <a:cxnSpLocks/>
              <a:stCxn id="195" idx="1"/>
              <a:endCxn id="199" idx="5"/>
            </p:cNvCxnSpPr>
            <p:nvPr userDrawn="1"/>
          </p:nvCxnSpPr>
          <p:spPr>
            <a:xfrm flipH="1">
              <a:off x="10401901" y="1774673"/>
              <a:ext cx="1757220" cy="7783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93488574-B736-48E7-8862-6EC14F597A52}"/>
                </a:ext>
              </a:extLst>
            </p:cNvPr>
            <p:cNvCxnSpPr>
              <a:cxnSpLocks/>
              <a:stCxn id="195" idx="0"/>
              <a:endCxn id="196" idx="4"/>
            </p:cNvCxnSpPr>
            <p:nvPr userDrawn="1"/>
          </p:nvCxnSpPr>
          <p:spPr>
            <a:xfrm flipH="1">
              <a:off x="11893491" y="1806534"/>
              <a:ext cx="313099" cy="9575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xmlns="" id="{68FC0805-6617-4282-A4EC-5681979E0ECF}"/>
                </a:ext>
              </a:extLst>
            </p:cNvPr>
            <p:cNvCxnSpPr>
              <a:cxnSpLocks/>
              <a:stCxn id="267" idx="7"/>
              <a:endCxn id="332" idx="1"/>
            </p:cNvCxnSpPr>
            <p:nvPr userDrawn="1"/>
          </p:nvCxnSpPr>
          <p:spPr>
            <a:xfrm flipH="1" flipV="1">
              <a:off x="8117425" y="3321916"/>
              <a:ext cx="642685" cy="1106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8552AF10-17A2-40CA-8FAE-393DBAE67FDC}"/>
                </a:ext>
              </a:extLst>
            </p:cNvPr>
            <p:cNvCxnSpPr>
              <a:cxnSpLocks/>
              <a:endCxn id="194" idx="6"/>
            </p:cNvCxnSpPr>
            <p:nvPr userDrawn="1"/>
          </p:nvCxnSpPr>
          <p:spPr>
            <a:xfrm flipH="1">
              <a:off x="11941804" y="350882"/>
              <a:ext cx="294325" cy="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153A0CBE-5425-4EEF-8C79-D2A4CDFE0087}"/>
                </a:ext>
              </a:extLst>
            </p:cNvPr>
            <p:cNvCxnSpPr>
              <a:cxnSpLocks/>
              <a:stCxn id="267" idx="0"/>
              <a:endCxn id="331" idx="3"/>
            </p:cNvCxnSpPr>
            <p:nvPr userDrawn="1"/>
          </p:nvCxnSpPr>
          <p:spPr>
            <a:xfrm flipV="1">
              <a:off x="8839337" y="3056346"/>
              <a:ext cx="575543" cy="133887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6DC92F44-5A2D-4D2A-AC22-44EDE0E9780F}"/>
                </a:ext>
              </a:extLst>
            </p:cNvPr>
            <p:cNvCxnSpPr>
              <a:cxnSpLocks/>
              <a:stCxn id="279" idx="0"/>
              <a:endCxn id="330" idx="0"/>
            </p:cNvCxnSpPr>
            <p:nvPr userDrawn="1"/>
          </p:nvCxnSpPr>
          <p:spPr>
            <a:xfrm flipH="1" flipV="1">
              <a:off x="10593831" y="3434127"/>
              <a:ext cx="970340" cy="11166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6D1F59CC-9F6D-409E-85EE-1E8FF91F7A10}"/>
                </a:ext>
              </a:extLst>
            </p:cNvPr>
            <p:cNvCxnSpPr>
              <a:cxnSpLocks/>
              <a:stCxn id="279" idx="1"/>
              <a:endCxn id="196" idx="0"/>
            </p:cNvCxnSpPr>
            <p:nvPr userDrawn="1"/>
          </p:nvCxnSpPr>
          <p:spPr>
            <a:xfrm flipV="1">
              <a:off x="11616989" y="2983008"/>
              <a:ext cx="228732" cy="15896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13D86B92-CA1A-4B58-AFDF-61E3CEE8FD29}"/>
                </a:ext>
              </a:extLst>
            </p:cNvPr>
            <p:cNvCxnSpPr>
              <a:cxnSpLocks/>
              <a:stCxn id="196" idx="2"/>
              <a:endCxn id="199" idx="6"/>
            </p:cNvCxnSpPr>
            <p:nvPr userDrawn="1"/>
          </p:nvCxnSpPr>
          <p:spPr>
            <a:xfrm flipH="1" flipV="1">
              <a:off x="10423779" y="2605827"/>
              <a:ext cx="1336358" cy="2438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FD049A67-6896-4534-9F74-9761B7AED830}"/>
                </a:ext>
              </a:extLst>
            </p:cNvPr>
            <p:cNvCxnSpPr>
              <a:cxnSpLocks/>
              <a:stCxn id="195" idx="2"/>
              <a:endCxn id="197" idx="6"/>
            </p:cNvCxnSpPr>
            <p:nvPr userDrawn="1"/>
          </p:nvCxnSpPr>
          <p:spPr>
            <a:xfrm flipH="1" flipV="1">
              <a:off x="11097954" y="1194675"/>
              <a:ext cx="1050131" cy="5239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34BFB0B-ECEA-4EBA-9214-12B78FFF0215}"/>
                </a:ext>
              </a:extLst>
            </p:cNvPr>
            <p:cNvCxnSpPr>
              <a:cxnSpLocks/>
              <a:stCxn id="194" idx="1"/>
              <a:endCxn id="197" idx="5"/>
            </p:cNvCxnSpPr>
            <p:nvPr userDrawn="1"/>
          </p:nvCxnSpPr>
          <p:spPr>
            <a:xfrm flipH="1">
              <a:off x="11050531" y="430109"/>
              <a:ext cx="700002" cy="6931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29E77413-84EA-4708-8F56-F4835C50567D}"/>
                </a:ext>
              </a:extLst>
            </p:cNvPr>
            <p:cNvCxnSpPr>
              <a:cxnSpLocks/>
              <a:stCxn id="194" idx="3"/>
              <a:endCxn id="211" idx="1"/>
            </p:cNvCxnSpPr>
            <p:nvPr userDrawn="1"/>
          </p:nvCxnSpPr>
          <p:spPr>
            <a:xfrm flipH="1" flipV="1">
              <a:off x="10480717" y="1658"/>
              <a:ext cx="1269816" cy="2699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DC0AB6CE-3E2D-4F84-BE9F-92D268FD958F}"/>
                </a:ext>
              </a:extLst>
            </p:cNvPr>
            <p:cNvCxnSpPr>
              <a:cxnSpLocks/>
              <a:stCxn id="197" idx="4"/>
              <a:endCxn id="211" idx="2"/>
            </p:cNvCxnSpPr>
            <p:nvPr userDrawn="1"/>
          </p:nvCxnSpPr>
          <p:spPr>
            <a:xfrm flipH="1" flipV="1">
              <a:off x="10368902" y="619"/>
              <a:ext cx="597574" cy="11056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C6957BFA-CA25-48E0-8413-F85EA39F4C86}"/>
                </a:ext>
              </a:extLst>
            </p:cNvPr>
            <p:cNvCxnSpPr>
              <a:cxnSpLocks/>
              <a:stCxn id="193" idx="5"/>
              <a:endCxn id="211" idx="0"/>
            </p:cNvCxnSpPr>
            <p:nvPr userDrawn="1"/>
          </p:nvCxnSpPr>
          <p:spPr>
            <a:xfrm flipV="1">
              <a:off x="9322059" y="-420"/>
              <a:ext cx="935027" cy="3459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04006D20-08DD-4545-BCA9-EFE3F27595DE}"/>
                </a:ext>
              </a:extLst>
            </p:cNvPr>
            <p:cNvCxnSpPr>
              <a:cxnSpLocks/>
              <a:stCxn id="194" idx="7"/>
              <a:endCxn id="195" idx="3"/>
            </p:cNvCxnSpPr>
            <p:nvPr userDrawn="1"/>
          </p:nvCxnSpPr>
          <p:spPr>
            <a:xfrm>
              <a:off x="11908987" y="430109"/>
              <a:ext cx="270959" cy="12410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EBAEECE7-0370-4D79-A10B-B127915D50C0}"/>
                </a:ext>
              </a:extLst>
            </p:cNvPr>
            <p:cNvCxnSpPr>
              <a:cxnSpLocks/>
              <a:stCxn id="192" idx="7"/>
              <a:endCxn id="198" idx="3"/>
            </p:cNvCxnSpPr>
            <p:nvPr userDrawn="1"/>
          </p:nvCxnSpPr>
          <p:spPr>
            <a:xfrm>
              <a:off x="7803031" y="570690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82CACA70-3195-4F12-9A0E-A03B1E8B0B72}"/>
                </a:ext>
              </a:extLst>
            </p:cNvPr>
            <p:cNvCxnSpPr>
              <a:cxnSpLocks/>
              <a:endCxn id="194" idx="4"/>
            </p:cNvCxnSpPr>
            <p:nvPr userDrawn="1"/>
          </p:nvCxnSpPr>
          <p:spPr>
            <a:xfrm flipH="1">
              <a:off x="11829760" y="8940"/>
              <a:ext cx="14366" cy="22989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F9A0CF29-7E7D-4415-955A-09F2426386E1}"/>
                </a:ext>
              </a:extLst>
            </p:cNvPr>
            <p:cNvSpPr/>
            <p:nvPr userDrawn="1"/>
          </p:nvSpPr>
          <p:spPr>
            <a:xfrm rot="1036530" flipV="1">
              <a:off x="3282465" y="277068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30578A5C-1F01-4CA3-B7F5-AC6FD08AB58B}"/>
                </a:ext>
              </a:extLst>
            </p:cNvPr>
            <p:cNvSpPr/>
            <p:nvPr userDrawn="1"/>
          </p:nvSpPr>
          <p:spPr>
            <a:xfrm flipV="1">
              <a:off x="2747608" y="150924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70E373F0-803F-47DA-87A5-C49157314A49}"/>
                </a:ext>
              </a:extLst>
            </p:cNvPr>
            <p:cNvSpPr/>
            <p:nvPr userDrawn="1"/>
          </p:nvSpPr>
          <p:spPr>
            <a:xfrm flipV="1">
              <a:off x="1393233" y="171375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93A239E2-9DA2-4181-B0B9-EA01621430E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898758" y="683587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DC8CAE03-0F09-4226-B3DB-814D99B49CF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677624" y="5685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CC265633-D48A-4984-9025-BBD3E52BBDFD}"/>
                </a:ext>
              </a:extLst>
            </p:cNvPr>
            <p:cNvSpPr/>
            <p:nvPr userDrawn="1"/>
          </p:nvSpPr>
          <p:spPr>
            <a:xfrm flipV="1">
              <a:off x="5036983" y="880818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4EC04EB0-6848-49E9-B0BA-E367F83C59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168345" y="114169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0D1B0A5F-61CF-48E9-B091-D65275F73047}"/>
                </a:ext>
              </a:extLst>
            </p:cNvPr>
            <p:cNvSpPr/>
            <p:nvPr userDrawn="1"/>
          </p:nvSpPr>
          <p:spPr>
            <a:xfrm flipV="1">
              <a:off x="6173566" y="2159704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2E4B71BA-CEE3-4199-A6EE-29E3C7CDEC8D}"/>
                </a:ext>
              </a:extLst>
            </p:cNvPr>
            <p:cNvSpPr/>
            <p:nvPr userDrawn="1"/>
          </p:nvSpPr>
          <p:spPr>
            <a:xfrm flipV="1">
              <a:off x="7625759" y="16101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C49302C2-F326-4081-B4F7-33A3D4932BAF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7675517" y="44317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0D64FF31-A5D4-4F30-AF57-97FBA6A55F8D}"/>
                </a:ext>
              </a:extLst>
            </p:cNvPr>
            <p:cNvSpPr/>
            <p:nvPr userDrawn="1"/>
          </p:nvSpPr>
          <p:spPr>
            <a:xfrm flipV="1">
              <a:off x="9130788" y="3127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F1A27F02-C0D0-43A9-8120-3E99FA8AB8DB}"/>
                </a:ext>
              </a:extLst>
            </p:cNvPr>
            <p:cNvSpPr/>
            <p:nvPr userDrawn="1"/>
          </p:nvSpPr>
          <p:spPr>
            <a:xfrm flipV="1">
              <a:off x="11717716" y="23883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3AEBFF7A-79AB-4703-BBC7-557395A2E875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V="1">
              <a:off x="12146619" y="165860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D9437B5C-8938-48D9-AD43-72E9DCEA5558}"/>
                </a:ext>
              </a:extLst>
            </p:cNvPr>
            <p:cNvSpPr/>
            <p:nvPr userDrawn="1"/>
          </p:nvSpPr>
          <p:spPr>
            <a:xfrm rot="738506" flipV="1">
              <a:off x="11757562" y="276149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xmlns="" id="{D3FEB664-BE2F-4CA5-B33F-191CA498D62B}"/>
                </a:ext>
              </a:extLst>
            </p:cNvPr>
            <p:cNvSpPr/>
            <p:nvPr userDrawn="1"/>
          </p:nvSpPr>
          <p:spPr>
            <a:xfrm rot="20935587" flipV="1">
              <a:off x="10875952" y="1104151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xmlns="" id="{E54A5C6C-3325-4FDB-9890-E62D89C2225E}"/>
                </a:ext>
              </a:extLst>
            </p:cNvPr>
            <p:cNvSpPr/>
            <p:nvPr userDrawn="1"/>
          </p:nvSpPr>
          <p:spPr>
            <a:xfrm flipV="1">
              <a:off x="9194632" y="151567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xmlns="" id="{1E4D3BA3-EA8D-4529-8ECF-507EC98AFAB7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74387" y="2531131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xmlns="" id="{EE41EF2B-C5E8-4A60-BFBD-85621920A25B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780028" y="130134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xmlns="" id="{4B7B1FEF-CD0A-4E0C-A130-9525DFCBF440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938273" y="211980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xmlns="" id="{78748288-C12D-44B0-BE2B-36E5C262034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3888828" y="2078148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xmlns="" id="{C1A87C0B-63C2-476D-BBBF-EF1B21DF24CC}"/>
                </a:ext>
              </a:extLst>
            </p:cNvPr>
            <p:cNvCxnSpPr>
              <a:cxnSpLocks/>
              <a:stCxn id="202" idx="2"/>
              <a:endCxn id="184" idx="7"/>
            </p:cNvCxnSpPr>
            <p:nvPr userDrawn="1"/>
          </p:nvCxnSpPr>
          <p:spPr>
            <a:xfrm flipH="1" flipV="1">
              <a:off x="2949180" y="1710820"/>
              <a:ext cx="939648" cy="44202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xmlns="" id="{B803EB28-A9C8-4470-9F9B-4AE805126ADA}"/>
                </a:ext>
              </a:extLst>
            </p:cNvPr>
            <p:cNvCxnSpPr>
              <a:cxnSpLocks/>
              <a:stCxn id="185" idx="4"/>
              <a:endCxn id="186" idx="1"/>
            </p:cNvCxnSpPr>
            <p:nvPr userDrawn="1"/>
          </p:nvCxnSpPr>
          <p:spPr>
            <a:xfrm flipV="1">
              <a:off x="1505277" y="811101"/>
              <a:ext cx="415359" cy="9026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3425DCB6-6A11-4D27-B704-878D16B6C27E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435217" y="86366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xmlns="" id="{606090CA-A219-4B53-B9F2-90DB6D82C0FB}"/>
                </a:ext>
              </a:extLst>
            </p:cNvPr>
            <p:cNvCxnSpPr>
              <a:cxnSpLocks/>
              <a:stCxn id="205" idx="3"/>
            </p:cNvCxnSpPr>
            <p:nvPr userDrawn="1"/>
          </p:nvCxnSpPr>
          <p:spPr>
            <a:xfrm flipH="1" flipV="1">
              <a:off x="14396" y="20999"/>
              <a:ext cx="442699" cy="8645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xmlns="" id="{BC0A3B4B-E254-4380-BEA5-E1713DFD8C9A}"/>
                </a:ext>
              </a:extLst>
            </p:cNvPr>
            <p:cNvCxnSpPr>
              <a:cxnSpLocks/>
              <a:stCxn id="205" idx="2"/>
            </p:cNvCxnSpPr>
            <p:nvPr userDrawn="1"/>
          </p:nvCxnSpPr>
          <p:spPr>
            <a:xfrm flipH="1" flipV="1">
              <a:off x="-27532" y="832189"/>
              <a:ext cx="462749" cy="10617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xmlns="" id="{8D4D7E61-8DA7-4AE9-A14D-584346C15ACC}"/>
                </a:ext>
              </a:extLst>
            </p:cNvPr>
            <p:cNvCxnSpPr>
              <a:cxnSpLocks/>
              <a:stCxn id="205" idx="1"/>
            </p:cNvCxnSpPr>
            <p:nvPr userDrawn="1"/>
          </p:nvCxnSpPr>
          <p:spPr>
            <a:xfrm flipH="1">
              <a:off x="-27532" y="991183"/>
              <a:ext cx="484627" cy="496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xmlns="" id="{18652454-F35B-4869-8467-07A96C5C5D3E}"/>
                </a:ext>
              </a:extLst>
            </p:cNvPr>
            <p:cNvCxnSpPr>
              <a:cxnSpLocks/>
              <a:endCxn id="185" idx="2"/>
            </p:cNvCxnSpPr>
            <p:nvPr userDrawn="1"/>
          </p:nvCxnSpPr>
          <p:spPr>
            <a:xfrm flipV="1">
              <a:off x="42498" y="1825802"/>
              <a:ext cx="1350735" cy="1774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Chord 209">
              <a:extLst>
                <a:ext uri="{FF2B5EF4-FFF2-40B4-BE49-F238E27FC236}">
                  <a16:creationId xmlns:a16="http://schemas.microsoft.com/office/drawing/2014/main" xmlns="" id="{25E71840-1B2B-40B3-9A6C-37271BE8D491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6507935" y="-75430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11" name="Chord 210">
              <a:extLst>
                <a:ext uri="{FF2B5EF4-FFF2-40B4-BE49-F238E27FC236}">
                  <a16:creationId xmlns:a16="http://schemas.microsoft.com/office/drawing/2014/main" xmlns="" id="{603D1F3D-C1F7-438E-8BCE-BE6D69305C76}"/>
                </a:ext>
              </a:extLst>
            </p:cNvPr>
            <p:cNvSpPr>
              <a:spLocks noChangeAspect="1"/>
            </p:cNvSpPr>
            <p:nvPr userDrawn="1"/>
          </p:nvSpPr>
          <p:spPr>
            <a:xfrm flipV="1">
              <a:off x="10256792" y="-104349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xmlns="" id="{D9F205BD-2C8B-43BC-98D2-709102ABF2F5}"/>
                </a:ext>
              </a:extLst>
            </p:cNvPr>
            <p:cNvCxnSpPr>
              <a:cxnSpLocks/>
              <a:stCxn id="210" idx="1"/>
              <a:endCxn id="192" idx="3"/>
            </p:cNvCxnSpPr>
            <p:nvPr userDrawn="1"/>
          </p:nvCxnSpPr>
          <p:spPr>
            <a:xfrm>
              <a:off x="6657218" y="-4759"/>
              <a:ext cx="1040177" cy="46981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xmlns="" id="{3D712903-4B0D-4856-8951-8C9DE97B17D9}"/>
                </a:ext>
              </a:extLst>
            </p:cNvPr>
            <p:cNvCxnSpPr>
              <a:cxnSpLocks/>
              <a:endCxn id="264" idx="1"/>
            </p:cNvCxnSpPr>
            <p:nvPr userDrawn="1"/>
          </p:nvCxnSpPr>
          <p:spPr>
            <a:xfrm flipH="1">
              <a:off x="11505573" y="5340915"/>
              <a:ext cx="674373" cy="39668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xmlns="" id="{B937B2C4-5F7B-4004-9E30-556DB06E9D08}"/>
                </a:ext>
              </a:extLst>
            </p:cNvPr>
            <p:cNvCxnSpPr>
              <a:cxnSpLocks/>
              <a:endCxn id="279" idx="2"/>
            </p:cNvCxnSpPr>
            <p:nvPr userDrawn="1"/>
          </p:nvCxnSpPr>
          <p:spPr>
            <a:xfrm flipH="1">
              <a:off x="11638867" y="4355007"/>
              <a:ext cx="670058" cy="2704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xmlns="" id="{B2B5747D-7248-4A7A-BFBF-0DCF6003F6DA}"/>
                </a:ext>
              </a:extLst>
            </p:cNvPr>
            <p:cNvCxnSpPr>
              <a:cxnSpLocks/>
              <a:stCxn id="264" idx="0"/>
              <a:endCxn id="279" idx="4"/>
            </p:cNvCxnSpPr>
            <p:nvPr userDrawn="1"/>
          </p:nvCxnSpPr>
          <p:spPr>
            <a:xfrm flipV="1">
              <a:off x="11422079" y="4700191"/>
              <a:ext cx="142092" cy="100282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xmlns="" id="{C8997E36-E756-4E00-A545-4959E5D5E074}"/>
                </a:ext>
              </a:extLst>
            </p:cNvPr>
            <p:cNvCxnSpPr>
              <a:cxnSpLocks/>
              <a:stCxn id="330" idx="2"/>
              <a:endCxn id="266" idx="1"/>
            </p:cNvCxnSpPr>
            <p:nvPr userDrawn="1"/>
          </p:nvCxnSpPr>
          <p:spPr>
            <a:xfrm>
              <a:off x="10451194" y="3503136"/>
              <a:ext cx="31607" cy="69341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EFAED0D6-FBED-484D-A9C3-D7D92ACACE81}"/>
                </a:ext>
              </a:extLst>
            </p:cNvPr>
            <p:cNvCxnSpPr>
              <a:cxnSpLocks/>
              <a:stCxn id="264" idx="7"/>
              <a:endCxn id="266" idx="3"/>
            </p:cNvCxnSpPr>
            <p:nvPr userDrawn="1"/>
          </p:nvCxnSpPr>
          <p:spPr>
            <a:xfrm flipH="1" flipV="1">
              <a:off x="10482801" y="4355007"/>
              <a:ext cx="855784" cy="1382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497BA021-07A9-4526-882A-D5E3A52ED095}"/>
                </a:ext>
              </a:extLst>
            </p:cNvPr>
            <p:cNvCxnSpPr>
              <a:cxnSpLocks/>
              <a:endCxn id="279" idx="3"/>
            </p:cNvCxnSpPr>
            <p:nvPr userDrawn="1"/>
          </p:nvCxnSpPr>
          <p:spPr>
            <a:xfrm flipH="1" flipV="1">
              <a:off x="11616989" y="4678313"/>
              <a:ext cx="692282" cy="40958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99F84AE7-9CF7-4119-A8B0-097CBD106329}"/>
                </a:ext>
              </a:extLst>
            </p:cNvPr>
            <p:cNvCxnSpPr>
              <a:cxnSpLocks/>
              <a:stCxn id="279" idx="6"/>
              <a:endCxn id="266" idx="2"/>
            </p:cNvCxnSpPr>
            <p:nvPr userDrawn="1"/>
          </p:nvCxnSpPr>
          <p:spPr>
            <a:xfrm flipH="1" flipV="1">
              <a:off x="10515618" y="4275780"/>
              <a:ext cx="973856" cy="3497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xmlns="" id="{AE96F9A7-F64E-47B1-9D35-77A46EF68E24}"/>
                </a:ext>
              </a:extLst>
            </p:cNvPr>
            <p:cNvCxnSpPr>
              <a:cxnSpLocks/>
              <a:stCxn id="265" idx="0"/>
              <a:endCxn id="266" idx="4"/>
            </p:cNvCxnSpPr>
            <p:nvPr userDrawn="1"/>
          </p:nvCxnSpPr>
          <p:spPr>
            <a:xfrm flipV="1">
              <a:off x="10334099" y="4387824"/>
              <a:ext cx="69475" cy="11410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xmlns="" id="{0D87D556-8B8C-4018-AF9F-7882F06508A2}"/>
                </a:ext>
              </a:extLst>
            </p:cNvPr>
            <p:cNvCxnSpPr>
              <a:cxnSpLocks/>
              <a:stCxn id="268" idx="1"/>
              <a:endCxn id="266" idx="5"/>
            </p:cNvCxnSpPr>
            <p:nvPr userDrawn="1"/>
          </p:nvCxnSpPr>
          <p:spPr>
            <a:xfrm flipV="1">
              <a:off x="8879746" y="4355007"/>
              <a:ext cx="1444602" cy="13037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xmlns="" id="{2FBA1BA1-4EFB-442C-A893-3A7E360D2E6B}"/>
                </a:ext>
              </a:extLst>
            </p:cNvPr>
            <p:cNvCxnSpPr>
              <a:cxnSpLocks/>
              <a:stCxn id="268" idx="0"/>
              <a:endCxn id="267" idx="4"/>
            </p:cNvCxnSpPr>
            <p:nvPr userDrawn="1"/>
          </p:nvCxnSpPr>
          <p:spPr>
            <a:xfrm flipV="1">
              <a:off x="8826927" y="4619304"/>
              <a:ext cx="12410" cy="10175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xmlns="" id="{9B7EB176-CE51-40A5-AAF5-2D95CE201F7A}"/>
                </a:ext>
              </a:extLst>
            </p:cNvPr>
            <p:cNvCxnSpPr>
              <a:cxnSpLocks/>
              <a:stCxn id="267" idx="2"/>
              <a:endCxn id="266" idx="6"/>
            </p:cNvCxnSpPr>
            <p:nvPr userDrawn="1"/>
          </p:nvCxnSpPr>
          <p:spPr>
            <a:xfrm flipV="1">
              <a:off x="8951381" y="4275780"/>
              <a:ext cx="1340149" cy="23148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xmlns="" id="{2CE37FAB-0B9D-4046-B13E-BF9E43EE27E3}"/>
                </a:ext>
              </a:extLst>
            </p:cNvPr>
            <p:cNvCxnSpPr>
              <a:cxnSpLocks/>
              <a:stCxn id="267" idx="7"/>
              <a:endCxn id="275" idx="2"/>
            </p:cNvCxnSpPr>
            <p:nvPr userDrawn="1"/>
          </p:nvCxnSpPr>
          <p:spPr>
            <a:xfrm flipH="1" flipV="1">
              <a:off x="6683226" y="3221226"/>
              <a:ext cx="2076884" cy="12068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xmlns="" id="{D161F570-896F-4130-94FA-CD97F0B6A1E2}"/>
                </a:ext>
              </a:extLst>
            </p:cNvPr>
            <p:cNvCxnSpPr>
              <a:cxnSpLocks/>
              <a:stCxn id="267" idx="6"/>
              <a:endCxn id="274" idx="2"/>
            </p:cNvCxnSpPr>
            <p:nvPr userDrawn="1"/>
          </p:nvCxnSpPr>
          <p:spPr>
            <a:xfrm flipH="1">
              <a:off x="7382508" y="4507260"/>
              <a:ext cx="1344785" cy="944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xmlns="" id="{245505DD-0AE8-4F43-B924-A4C7E3681C1D}"/>
                </a:ext>
              </a:extLst>
            </p:cNvPr>
            <p:cNvCxnSpPr>
              <a:cxnSpLocks/>
              <a:stCxn id="274" idx="7"/>
              <a:endCxn id="275" idx="3"/>
            </p:cNvCxnSpPr>
            <p:nvPr userDrawn="1"/>
          </p:nvCxnSpPr>
          <p:spPr>
            <a:xfrm flipH="1" flipV="1">
              <a:off x="6661348" y="3274044"/>
              <a:ext cx="529889" cy="1248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xmlns="" id="{ACC3C596-8AF1-4764-A921-656F3A3415F5}"/>
                </a:ext>
              </a:extLst>
            </p:cNvPr>
            <p:cNvCxnSpPr>
              <a:cxnSpLocks/>
              <a:stCxn id="331" idx="1"/>
              <a:endCxn id="266" idx="0"/>
            </p:cNvCxnSpPr>
            <p:nvPr userDrawn="1"/>
          </p:nvCxnSpPr>
          <p:spPr>
            <a:xfrm>
              <a:off x="9564537" y="3108409"/>
              <a:ext cx="839037" cy="105532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xmlns="" id="{9090B441-2210-4622-847D-F558ABA9CA4D}"/>
                </a:ext>
              </a:extLst>
            </p:cNvPr>
            <p:cNvCxnSpPr>
              <a:cxnSpLocks/>
              <a:endCxn id="264" idx="3"/>
            </p:cNvCxnSpPr>
            <p:nvPr userDrawn="1"/>
          </p:nvCxnSpPr>
          <p:spPr>
            <a:xfrm flipH="1" flipV="1">
              <a:off x="11505573" y="5904589"/>
              <a:ext cx="674373" cy="3280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xmlns="" id="{031B2045-6B0E-4746-A932-3206CA869813}"/>
                </a:ext>
              </a:extLst>
            </p:cNvPr>
            <p:cNvCxnSpPr>
              <a:cxnSpLocks/>
              <a:stCxn id="280" idx="0"/>
              <a:endCxn id="264" idx="5"/>
            </p:cNvCxnSpPr>
            <p:nvPr userDrawn="1"/>
          </p:nvCxnSpPr>
          <p:spPr>
            <a:xfrm flipV="1">
              <a:off x="10069009" y="5904589"/>
              <a:ext cx="1269576" cy="92154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xmlns="" id="{951C700C-5DF3-4643-B077-623C789B67EC}"/>
                </a:ext>
              </a:extLst>
            </p:cNvPr>
            <p:cNvCxnSpPr>
              <a:cxnSpLocks/>
              <a:endCxn id="264" idx="4"/>
            </p:cNvCxnSpPr>
            <p:nvPr userDrawn="1"/>
          </p:nvCxnSpPr>
          <p:spPr>
            <a:xfrm flipH="1" flipV="1">
              <a:off x="11422079" y="5939173"/>
              <a:ext cx="271967" cy="910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xmlns="" id="{A62D7FA2-0EC2-4A54-BE42-44C27BF0F090}"/>
                </a:ext>
              </a:extLst>
            </p:cNvPr>
            <p:cNvCxnSpPr>
              <a:cxnSpLocks/>
              <a:stCxn id="280" idx="2"/>
              <a:endCxn id="265" idx="4"/>
            </p:cNvCxnSpPr>
            <p:nvPr userDrawn="1"/>
          </p:nvCxnSpPr>
          <p:spPr>
            <a:xfrm flipV="1">
              <a:off x="9994466" y="5678297"/>
              <a:ext cx="339634" cy="11471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xmlns="" id="{AA4F23A0-6056-4A02-997B-D36D2B5B2F1E}"/>
                </a:ext>
              </a:extLst>
            </p:cNvPr>
            <p:cNvCxnSpPr>
              <a:cxnSpLocks/>
              <a:stCxn id="268" idx="2"/>
              <a:endCxn id="265" idx="6"/>
            </p:cNvCxnSpPr>
            <p:nvPr userDrawn="1"/>
          </p:nvCxnSpPr>
          <p:spPr>
            <a:xfrm flipV="1">
              <a:off x="8901623" y="5603601"/>
              <a:ext cx="1357780" cy="1079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xmlns="" id="{4FE5CC08-9887-4BE7-B0F4-E8306DCD1A84}"/>
                </a:ext>
              </a:extLst>
            </p:cNvPr>
            <p:cNvCxnSpPr>
              <a:cxnSpLocks/>
              <a:stCxn id="268" idx="4"/>
            </p:cNvCxnSpPr>
            <p:nvPr userDrawn="1"/>
          </p:nvCxnSpPr>
          <p:spPr>
            <a:xfrm flipH="1">
              <a:off x="8785593" y="5786266"/>
              <a:ext cx="41334" cy="10424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xmlns="" id="{1FFF8BCE-6CCB-483E-90C3-CF8770771674}"/>
                </a:ext>
              </a:extLst>
            </p:cNvPr>
            <p:cNvCxnSpPr>
              <a:cxnSpLocks/>
              <a:stCxn id="269" idx="3"/>
            </p:cNvCxnSpPr>
            <p:nvPr userDrawn="1"/>
          </p:nvCxnSpPr>
          <p:spPr>
            <a:xfrm>
              <a:off x="7413535" y="5883908"/>
              <a:ext cx="565475" cy="95879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xmlns="" id="{5C62B022-52EF-42FB-A01D-8449A16414F5}"/>
                </a:ext>
              </a:extLst>
            </p:cNvPr>
            <p:cNvCxnSpPr>
              <a:cxnSpLocks/>
              <a:stCxn id="269" idx="2"/>
              <a:endCxn id="268" idx="6"/>
            </p:cNvCxnSpPr>
            <p:nvPr userDrawn="1"/>
          </p:nvCxnSpPr>
          <p:spPr>
            <a:xfrm flipV="1">
              <a:off x="7446352" y="5711570"/>
              <a:ext cx="1305879" cy="93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xmlns="" id="{8109D186-B0FC-4E42-AF7E-CA05D1676E99}"/>
                </a:ext>
              </a:extLst>
            </p:cNvPr>
            <p:cNvCxnSpPr>
              <a:cxnSpLocks/>
              <a:stCxn id="274" idx="4"/>
              <a:endCxn id="269" idx="0"/>
            </p:cNvCxnSpPr>
            <p:nvPr userDrawn="1"/>
          </p:nvCxnSpPr>
          <p:spPr>
            <a:xfrm>
              <a:off x="7270464" y="4713764"/>
              <a:ext cx="63844" cy="9788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xmlns="" id="{82A9EFED-3B59-44E0-BBD8-5B029509752F}"/>
                </a:ext>
              </a:extLst>
            </p:cNvPr>
            <p:cNvCxnSpPr>
              <a:cxnSpLocks/>
              <a:stCxn id="273" idx="3"/>
              <a:endCxn id="269" idx="7"/>
            </p:cNvCxnSpPr>
            <p:nvPr userDrawn="1"/>
          </p:nvCxnSpPr>
          <p:spPr>
            <a:xfrm>
              <a:off x="5682113" y="5075781"/>
              <a:ext cx="1572968" cy="64967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xmlns="" id="{28FA5C67-3B3F-4363-8163-52654A4C0E85}"/>
                </a:ext>
              </a:extLst>
            </p:cNvPr>
            <p:cNvCxnSpPr>
              <a:cxnSpLocks/>
              <a:stCxn id="273" idx="2"/>
              <a:endCxn id="274" idx="6"/>
            </p:cNvCxnSpPr>
            <p:nvPr userDrawn="1"/>
          </p:nvCxnSpPr>
          <p:spPr>
            <a:xfrm flipV="1">
              <a:off x="5699103" y="4601720"/>
              <a:ext cx="1459318" cy="3900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xmlns="" id="{C9F634F9-46E6-43C3-AACC-7846717EFFFC}"/>
                </a:ext>
              </a:extLst>
            </p:cNvPr>
            <p:cNvCxnSpPr>
              <a:cxnSpLocks/>
              <a:stCxn id="273" idx="1"/>
              <a:endCxn id="275" idx="4"/>
            </p:cNvCxnSpPr>
            <p:nvPr userDrawn="1"/>
          </p:nvCxnSpPr>
          <p:spPr>
            <a:xfrm flipV="1">
              <a:off x="5651680" y="3295922"/>
              <a:ext cx="956850" cy="162435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xmlns="" id="{243ED58E-1BF5-4611-8E8C-AC8C9192C4E5}"/>
                </a:ext>
              </a:extLst>
            </p:cNvPr>
            <p:cNvCxnSpPr>
              <a:cxnSpLocks/>
              <a:stCxn id="271" idx="0"/>
              <a:endCxn id="272" idx="4"/>
            </p:cNvCxnSpPr>
            <p:nvPr userDrawn="1"/>
          </p:nvCxnSpPr>
          <p:spPr>
            <a:xfrm flipV="1">
              <a:off x="4430367" y="4043431"/>
              <a:ext cx="58508" cy="9715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xmlns="" id="{3E5E9E1C-C166-4570-ABF1-3C31D744B687}"/>
                </a:ext>
              </a:extLst>
            </p:cNvPr>
            <p:cNvCxnSpPr>
              <a:cxnSpLocks/>
              <a:stCxn id="277" idx="0"/>
              <a:endCxn id="276" idx="4"/>
            </p:cNvCxnSpPr>
            <p:nvPr userDrawn="1"/>
          </p:nvCxnSpPr>
          <p:spPr>
            <a:xfrm flipV="1">
              <a:off x="2274960" y="3873481"/>
              <a:ext cx="236156" cy="11539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xmlns="" id="{40D7E7D3-3A82-48B0-B861-6143303D001D}"/>
                </a:ext>
              </a:extLst>
            </p:cNvPr>
            <p:cNvCxnSpPr>
              <a:cxnSpLocks/>
              <a:stCxn id="305" idx="7"/>
              <a:endCxn id="276" idx="5"/>
            </p:cNvCxnSpPr>
            <p:nvPr userDrawn="1"/>
          </p:nvCxnSpPr>
          <p:spPr>
            <a:xfrm flipV="1">
              <a:off x="1153506" y="3840664"/>
              <a:ext cx="1278383" cy="71666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xmlns="" id="{3AD4F134-8462-4C86-B7EC-C4F9765BC55A}"/>
                </a:ext>
              </a:extLst>
            </p:cNvPr>
            <p:cNvCxnSpPr>
              <a:cxnSpLocks/>
              <a:endCxn id="277" idx="6"/>
            </p:cNvCxnSpPr>
            <p:nvPr userDrawn="1"/>
          </p:nvCxnSpPr>
          <p:spPr>
            <a:xfrm flipV="1">
              <a:off x="1109306" y="5139476"/>
              <a:ext cx="1053610" cy="4204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xmlns="" id="{A09DFC11-0459-4191-8092-01CF2FF696B5}"/>
                </a:ext>
              </a:extLst>
            </p:cNvPr>
            <p:cNvCxnSpPr>
              <a:cxnSpLocks/>
              <a:stCxn id="304" idx="5"/>
              <a:endCxn id="278" idx="6"/>
            </p:cNvCxnSpPr>
            <p:nvPr userDrawn="1"/>
          </p:nvCxnSpPr>
          <p:spPr>
            <a:xfrm>
              <a:off x="1094332" y="5702233"/>
              <a:ext cx="1771424" cy="47755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xmlns="" id="{BED7E41B-B092-490F-B0E3-16DA3F812FD0}"/>
                </a:ext>
              </a:extLst>
            </p:cNvPr>
            <p:cNvCxnSpPr>
              <a:cxnSpLocks/>
              <a:endCxn id="278" idx="4"/>
            </p:cNvCxnSpPr>
            <p:nvPr userDrawn="1"/>
          </p:nvCxnSpPr>
          <p:spPr>
            <a:xfrm flipV="1">
              <a:off x="2739040" y="6254482"/>
              <a:ext cx="201412" cy="5439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xmlns="" id="{B83225FC-EB05-4F81-9093-F182D7A25D2B}"/>
                </a:ext>
              </a:extLst>
            </p:cNvPr>
            <p:cNvCxnSpPr>
              <a:cxnSpLocks/>
              <a:stCxn id="278" idx="3"/>
            </p:cNvCxnSpPr>
            <p:nvPr userDrawn="1"/>
          </p:nvCxnSpPr>
          <p:spPr>
            <a:xfrm>
              <a:off x="2993271" y="6232605"/>
              <a:ext cx="836426" cy="56581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xmlns="" id="{510C58C2-7623-4393-86D6-E47848C14C1C}"/>
                </a:ext>
              </a:extLst>
            </p:cNvPr>
            <p:cNvCxnSpPr>
              <a:cxnSpLocks/>
              <a:stCxn id="278" idx="3"/>
              <a:endCxn id="270" idx="6"/>
            </p:cNvCxnSpPr>
            <p:nvPr userDrawn="1"/>
          </p:nvCxnSpPr>
          <p:spPr>
            <a:xfrm flipV="1">
              <a:off x="2993270" y="6187800"/>
              <a:ext cx="1496920" cy="4480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xmlns="" id="{D2129BA8-3618-4774-B4D6-16EA3693E6BC}"/>
                </a:ext>
              </a:extLst>
            </p:cNvPr>
            <p:cNvCxnSpPr>
              <a:cxnSpLocks/>
              <a:stCxn id="278" idx="1"/>
              <a:endCxn id="271" idx="5"/>
            </p:cNvCxnSpPr>
            <p:nvPr userDrawn="1"/>
          </p:nvCxnSpPr>
          <p:spPr>
            <a:xfrm flipV="1">
              <a:off x="2993270" y="5129624"/>
              <a:ext cx="1360178" cy="9973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xmlns="" id="{45A7FC49-4454-4B65-9406-6A7FFA24A740}"/>
                </a:ext>
              </a:extLst>
            </p:cNvPr>
            <p:cNvCxnSpPr>
              <a:cxnSpLocks/>
              <a:stCxn id="277" idx="2"/>
              <a:endCxn id="271" idx="6"/>
            </p:cNvCxnSpPr>
            <p:nvPr userDrawn="1"/>
          </p:nvCxnSpPr>
          <p:spPr>
            <a:xfrm flipV="1">
              <a:off x="2387004" y="5073530"/>
              <a:ext cx="1955408" cy="6594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xmlns="" id="{B6A9FE50-AA52-4C16-9F12-807D87990E41}"/>
                </a:ext>
              </a:extLst>
            </p:cNvPr>
            <p:cNvCxnSpPr>
              <a:cxnSpLocks/>
              <a:stCxn id="276" idx="3"/>
              <a:endCxn id="271" idx="7"/>
            </p:cNvCxnSpPr>
            <p:nvPr userDrawn="1"/>
          </p:nvCxnSpPr>
          <p:spPr>
            <a:xfrm>
              <a:off x="2590343" y="3840664"/>
              <a:ext cx="1783930" cy="118539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xmlns="" id="{22A69EAC-DA43-4F65-9936-9A32799C131F}"/>
                </a:ext>
              </a:extLst>
            </p:cNvPr>
            <p:cNvCxnSpPr>
              <a:cxnSpLocks/>
              <a:stCxn id="276" idx="2"/>
              <a:endCxn id="272" idx="6"/>
            </p:cNvCxnSpPr>
            <p:nvPr userDrawn="1"/>
          </p:nvCxnSpPr>
          <p:spPr>
            <a:xfrm>
              <a:off x="2623160" y="3761437"/>
              <a:ext cx="1780131" cy="14864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xmlns="" id="{B9259B35-245D-4C18-9724-6921D8FA1105}"/>
                </a:ext>
              </a:extLst>
            </p:cNvPr>
            <p:cNvCxnSpPr>
              <a:cxnSpLocks/>
              <a:stCxn id="272" idx="1"/>
              <a:endCxn id="275" idx="6"/>
            </p:cNvCxnSpPr>
            <p:nvPr userDrawn="1"/>
          </p:nvCxnSpPr>
          <p:spPr>
            <a:xfrm flipV="1">
              <a:off x="4607055" y="3221226"/>
              <a:ext cx="1926779" cy="65221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xmlns="" id="{E7A1B6C8-C3DE-468D-A737-18D8C2A4C922}"/>
                </a:ext>
              </a:extLst>
            </p:cNvPr>
            <p:cNvCxnSpPr>
              <a:cxnSpLocks/>
              <a:stCxn id="271" idx="2"/>
              <a:endCxn id="273" idx="6"/>
            </p:cNvCxnSpPr>
            <p:nvPr userDrawn="1"/>
          </p:nvCxnSpPr>
          <p:spPr>
            <a:xfrm flipV="1">
              <a:off x="4488872" y="5034766"/>
              <a:ext cx="990314" cy="682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xmlns="" id="{150537A9-2D9F-48D8-BD59-C5898BEBA838}"/>
                </a:ext>
              </a:extLst>
            </p:cNvPr>
            <p:cNvCxnSpPr>
              <a:cxnSpLocks/>
              <a:stCxn id="270" idx="1"/>
              <a:endCxn id="273" idx="5"/>
            </p:cNvCxnSpPr>
            <p:nvPr userDrawn="1"/>
          </p:nvCxnSpPr>
          <p:spPr>
            <a:xfrm flipV="1">
              <a:off x="4681461" y="5106214"/>
              <a:ext cx="845148" cy="100235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AB43C7C8-3746-418F-90FA-7A96DAB1FC14}"/>
                </a:ext>
              </a:extLst>
            </p:cNvPr>
            <p:cNvCxnSpPr>
              <a:cxnSpLocks/>
              <a:stCxn id="270" idx="3"/>
              <a:endCxn id="281" idx="1"/>
            </p:cNvCxnSpPr>
            <p:nvPr userDrawn="1"/>
          </p:nvCxnSpPr>
          <p:spPr>
            <a:xfrm>
              <a:off x="4681461" y="6267027"/>
              <a:ext cx="1470253" cy="56805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D4A2C4E6-B263-44A7-9A68-5CF0C2D966AB}"/>
                </a:ext>
              </a:extLst>
            </p:cNvPr>
            <p:cNvCxnSpPr>
              <a:cxnSpLocks/>
              <a:stCxn id="273" idx="4"/>
              <a:endCxn id="281" idx="2"/>
            </p:cNvCxnSpPr>
            <p:nvPr userDrawn="1"/>
          </p:nvCxnSpPr>
          <p:spPr>
            <a:xfrm>
              <a:off x="5610665" y="5123204"/>
              <a:ext cx="652864" cy="17129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2C6B7800-CED1-4BA7-87E6-51F11A328BB7}"/>
                </a:ext>
              </a:extLst>
            </p:cNvPr>
            <p:cNvCxnSpPr>
              <a:cxnSpLocks/>
              <a:stCxn id="269" idx="5"/>
              <a:endCxn id="281" idx="0"/>
            </p:cNvCxnSpPr>
            <p:nvPr userDrawn="1"/>
          </p:nvCxnSpPr>
          <p:spPr>
            <a:xfrm flipH="1">
              <a:off x="6375345" y="5883908"/>
              <a:ext cx="879736" cy="95325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A6488D0B-2F30-41A1-BE05-78F6BBA0431E}"/>
                </a:ext>
              </a:extLst>
            </p:cNvPr>
            <p:cNvCxnSpPr>
              <a:cxnSpLocks/>
              <a:stCxn id="270" idx="7"/>
              <a:endCxn id="271" idx="3"/>
            </p:cNvCxnSpPr>
            <p:nvPr userDrawn="1"/>
          </p:nvCxnSpPr>
          <p:spPr>
            <a:xfrm flipH="1" flipV="1">
              <a:off x="4457011" y="5150449"/>
              <a:ext cx="65996" cy="95812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941AC601-F893-4833-B52B-637204D6D7C2}"/>
                </a:ext>
              </a:extLst>
            </p:cNvPr>
            <p:cNvCxnSpPr>
              <a:cxnSpLocks/>
              <a:stCxn id="268" idx="7"/>
              <a:endCxn id="274" idx="3"/>
            </p:cNvCxnSpPr>
            <p:nvPr userDrawn="1"/>
          </p:nvCxnSpPr>
          <p:spPr>
            <a:xfrm flipH="1" flipV="1">
              <a:off x="7349691" y="4680947"/>
              <a:ext cx="1424418" cy="97780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84555B86-ACC4-4CA3-862E-D5BCBE099CE1}"/>
                </a:ext>
              </a:extLst>
            </p:cNvPr>
            <p:cNvCxnSpPr>
              <a:cxnSpLocks/>
              <a:endCxn id="270" idx="4"/>
            </p:cNvCxnSpPr>
            <p:nvPr userDrawn="1"/>
          </p:nvCxnSpPr>
          <p:spPr>
            <a:xfrm flipV="1">
              <a:off x="4489041" y="6299844"/>
              <a:ext cx="113193" cy="54614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2F74C763-6E41-473E-B2ED-73DB004F6E45}"/>
                </a:ext>
              </a:extLst>
            </p:cNvPr>
            <p:cNvCxnSpPr>
              <a:cxnSpLocks/>
              <a:stCxn id="278" idx="7"/>
              <a:endCxn id="277" idx="4"/>
            </p:cNvCxnSpPr>
            <p:nvPr userDrawn="1"/>
          </p:nvCxnSpPr>
          <p:spPr>
            <a:xfrm flipH="1" flipV="1">
              <a:off x="2274960" y="5251520"/>
              <a:ext cx="612674" cy="87544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xmlns="" id="{D6392FD1-9045-48BB-93C2-0BEAD8050153}"/>
                </a:ext>
              </a:extLst>
            </p:cNvPr>
            <p:cNvSpPr/>
            <p:nvPr userDrawn="1"/>
          </p:nvSpPr>
          <p:spPr>
            <a:xfrm flipH="1">
              <a:off x="11304001" y="5703017"/>
              <a:ext cx="236156" cy="236156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xmlns="" id="{74A5893B-84F8-48B5-A1E8-610605AB0C0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0259403" y="5528905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xmlns="" id="{017DEC8B-A91A-42CD-A61B-ABECDB443C1C}"/>
                </a:ext>
              </a:extLst>
            </p:cNvPr>
            <p:cNvSpPr/>
            <p:nvPr userDrawn="1"/>
          </p:nvSpPr>
          <p:spPr>
            <a:xfrm flipH="1">
              <a:off x="10291530" y="416373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xmlns="" id="{6169EE61-E3F3-4AF1-8653-16D944AC2A4C}"/>
                </a:ext>
              </a:extLst>
            </p:cNvPr>
            <p:cNvSpPr/>
            <p:nvPr userDrawn="1"/>
          </p:nvSpPr>
          <p:spPr>
            <a:xfrm flipH="1">
              <a:off x="8727293" y="439521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32A5BDA8-87C7-4369-A70E-6CA51AD0ABB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52231" y="5636874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xmlns="" id="{8FA253E1-5A05-458A-B2DB-1497A0F51A72}"/>
                </a:ext>
              </a:extLst>
            </p:cNvPr>
            <p:cNvSpPr/>
            <p:nvPr userDrawn="1"/>
          </p:nvSpPr>
          <p:spPr>
            <a:xfrm flipH="1">
              <a:off x="7222264" y="5692637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xmlns="" id="{6A82F371-5327-441C-83EB-7FD884947BA9}"/>
                </a:ext>
              </a:extLst>
            </p:cNvPr>
            <p:cNvSpPr/>
            <p:nvPr userDrawn="1"/>
          </p:nvSpPr>
          <p:spPr>
            <a:xfrm flipH="1">
              <a:off x="4490190" y="607575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xmlns="" id="{6D0D9368-C5CE-43B2-AC02-81744DFFF67C}"/>
                </a:ext>
              </a:extLst>
            </p:cNvPr>
            <p:cNvSpPr>
              <a:spLocks noChangeAspect="1"/>
            </p:cNvSpPr>
            <p:nvPr userDrawn="1"/>
          </p:nvSpPr>
          <p:spPr>
            <a:xfrm rot="682168" flipH="1">
              <a:off x="4340946" y="501355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xmlns="" id="{0DF74E1D-370D-442F-BBAA-D960BE08419F}"/>
                </a:ext>
              </a:extLst>
            </p:cNvPr>
            <p:cNvSpPr/>
            <p:nvPr userDrawn="1"/>
          </p:nvSpPr>
          <p:spPr>
            <a:xfrm rot="738506" flipH="1">
              <a:off x="4400716" y="3821918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xmlns="" id="{192EBC37-A56F-4DCF-8046-CCD35AFEF199}"/>
                </a:ext>
              </a:extLst>
            </p:cNvPr>
            <p:cNvSpPr/>
            <p:nvPr userDrawn="1"/>
          </p:nvSpPr>
          <p:spPr>
            <a:xfrm rot="20935587" flipH="1">
              <a:off x="5477100" y="490120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xmlns="" id="{76BE6139-F9FD-4B62-BED5-C04A98F19700}"/>
                </a:ext>
              </a:extLst>
            </p:cNvPr>
            <p:cNvSpPr/>
            <p:nvPr userDrawn="1"/>
          </p:nvSpPr>
          <p:spPr>
            <a:xfrm flipH="1">
              <a:off x="7158420" y="4489676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xmlns="" id="{E751D85A-A524-4910-B61D-3E1D10DB1F7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533834" y="314653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xmlns="" id="{FB27D89B-5F87-4F01-ADC2-F41774A0CE35}"/>
                </a:ext>
              </a:extLst>
            </p:cNvPr>
            <p:cNvSpPr/>
            <p:nvPr userDrawn="1"/>
          </p:nvSpPr>
          <p:spPr>
            <a:xfrm flipH="1">
              <a:off x="2399072" y="3649393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xmlns="" id="{ED270F7E-310A-4AC0-A3BE-8D7303B224D9}"/>
                </a:ext>
              </a:extLst>
            </p:cNvPr>
            <p:cNvSpPr/>
            <p:nvPr userDrawn="1"/>
          </p:nvSpPr>
          <p:spPr>
            <a:xfrm flipH="1">
              <a:off x="2162916" y="5027432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D76AA8B9-E108-404F-AB2E-A91C556E1660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2865756" y="610509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3B11DC06-FEB0-47F2-9896-E3228EDC5D1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11489475" y="4550799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80" name="Chord 279">
              <a:extLst>
                <a:ext uri="{FF2B5EF4-FFF2-40B4-BE49-F238E27FC236}">
                  <a16:creationId xmlns:a16="http://schemas.microsoft.com/office/drawing/2014/main" xmlns="" id="{164BA7C1-A6CD-4257-B87D-703B53F710A4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919813" y="6746029"/>
              <a:ext cx="149392" cy="149392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281" name="Chord 280">
              <a:extLst>
                <a:ext uri="{FF2B5EF4-FFF2-40B4-BE49-F238E27FC236}">
                  <a16:creationId xmlns:a16="http://schemas.microsoft.com/office/drawing/2014/main" xmlns="" id="{F8B12F72-0FCF-4F5B-8CC0-E2D1C964BB5D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6151551" y="6717004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xmlns="" id="{4802769C-D9C1-4BE6-9398-C7049A9A6CE4}"/>
                </a:ext>
              </a:extLst>
            </p:cNvPr>
            <p:cNvCxnSpPr>
              <a:cxnSpLocks/>
              <a:stCxn id="280" idx="1"/>
              <a:endCxn id="268" idx="3"/>
            </p:cNvCxnSpPr>
            <p:nvPr userDrawn="1"/>
          </p:nvCxnSpPr>
          <p:spPr>
            <a:xfrm flipH="1" flipV="1">
              <a:off x="8879746" y="5764388"/>
              <a:ext cx="1040177" cy="1060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xmlns="" id="{F9021708-D294-4A2C-8E5D-81F2E2E6C893}"/>
                </a:ext>
              </a:extLst>
            </p:cNvPr>
            <p:cNvCxnSpPr>
              <a:cxnSpLocks/>
              <a:stCxn id="302" idx="6"/>
              <a:endCxn id="276" idx="6"/>
            </p:cNvCxnSpPr>
            <p:nvPr userDrawn="1"/>
          </p:nvCxnSpPr>
          <p:spPr>
            <a:xfrm>
              <a:off x="1249806" y="3691601"/>
              <a:ext cx="1149266" cy="698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xmlns="" id="{D551B6A5-E491-4F1C-8FFE-F56972DAA980}"/>
                </a:ext>
              </a:extLst>
            </p:cNvPr>
            <p:cNvCxnSpPr>
              <a:cxnSpLocks/>
              <a:stCxn id="299" idx="4"/>
              <a:endCxn id="305" idx="1"/>
            </p:cNvCxnSpPr>
            <p:nvPr userDrawn="1"/>
          </p:nvCxnSpPr>
          <p:spPr>
            <a:xfrm>
              <a:off x="181389" y="3694736"/>
              <a:ext cx="833340" cy="86259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xmlns="" id="{FF3D83DD-26DF-4E65-8316-A5CE359963B8}"/>
                </a:ext>
              </a:extLst>
            </p:cNvPr>
            <p:cNvCxnSpPr>
              <a:cxnSpLocks/>
              <a:stCxn id="305" idx="4"/>
              <a:endCxn id="304" idx="0"/>
            </p:cNvCxnSpPr>
            <p:nvPr userDrawn="1"/>
          </p:nvCxnSpPr>
          <p:spPr>
            <a:xfrm flipH="1">
              <a:off x="990250" y="4724846"/>
              <a:ext cx="93868" cy="726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xmlns="" id="{715B13BE-94B4-4BAC-90E4-DE1DD061E339}"/>
                </a:ext>
              </a:extLst>
            </p:cNvPr>
            <p:cNvCxnSpPr>
              <a:cxnSpLocks/>
              <a:stCxn id="303" idx="3"/>
            </p:cNvCxnSpPr>
            <p:nvPr userDrawn="1"/>
          </p:nvCxnSpPr>
          <p:spPr>
            <a:xfrm flipH="1">
              <a:off x="994391" y="6664731"/>
              <a:ext cx="195332" cy="193269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xmlns="" id="{3D8A94D2-B5DF-46AE-8F07-89C75A8D49DD}"/>
                </a:ext>
              </a:extLst>
            </p:cNvPr>
            <p:cNvCxnSpPr>
              <a:cxnSpLocks/>
              <a:stCxn id="303" idx="0"/>
              <a:endCxn id="304" idx="4"/>
            </p:cNvCxnSpPr>
            <p:nvPr userDrawn="1"/>
          </p:nvCxnSpPr>
          <p:spPr>
            <a:xfrm flipH="1" flipV="1">
              <a:off x="990250" y="5745345"/>
              <a:ext cx="303555" cy="6681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xmlns="" id="{F195AC21-3617-444E-9A01-1AAA2815269B}"/>
                </a:ext>
              </a:extLst>
            </p:cNvPr>
            <p:cNvCxnSpPr>
              <a:cxnSpLocks/>
              <a:stCxn id="313" idx="1"/>
              <a:endCxn id="299" idx="3"/>
            </p:cNvCxnSpPr>
            <p:nvPr userDrawn="1"/>
          </p:nvCxnSpPr>
          <p:spPr>
            <a:xfrm flipV="1">
              <a:off x="7025" y="3684478"/>
              <a:ext cx="62174" cy="103962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xmlns="" id="{205F6D37-5470-4028-9436-7209A75512E1}"/>
                </a:ext>
              </a:extLst>
            </p:cNvPr>
            <p:cNvCxnSpPr>
              <a:cxnSpLocks/>
              <a:stCxn id="304" idx="2"/>
              <a:endCxn id="313" idx="0"/>
            </p:cNvCxnSpPr>
            <p:nvPr userDrawn="1"/>
          </p:nvCxnSpPr>
          <p:spPr>
            <a:xfrm flipH="1" flipV="1">
              <a:off x="4947" y="4947737"/>
              <a:ext cx="838109" cy="65041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xmlns="" id="{5382E231-E3E8-4E16-9000-D7655E2D376E}"/>
                </a:ext>
              </a:extLst>
            </p:cNvPr>
            <p:cNvCxnSpPr>
              <a:cxnSpLocks/>
              <a:stCxn id="303" idx="1"/>
            </p:cNvCxnSpPr>
            <p:nvPr userDrawn="1"/>
          </p:nvCxnSpPr>
          <p:spPr>
            <a:xfrm flipH="1">
              <a:off x="0" y="6456567"/>
              <a:ext cx="1189723" cy="1905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xmlns="" id="{FCA97133-B217-40DF-A1D2-2D165304B25E}"/>
                </a:ext>
              </a:extLst>
            </p:cNvPr>
            <p:cNvCxnSpPr>
              <a:cxnSpLocks/>
              <a:stCxn id="276" idx="1"/>
              <a:endCxn id="183" idx="0"/>
            </p:cNvCxnSpPr>
            <p:nvPr userDrawn="1"/>
          </p:nvCxnSpPr>
          <p:spPr>
            <a:xfrm flipV="1">
              <a:off x="2590343" y="2989715"/>
              <a:ext cx="770893" cy="6924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xmlns="" id="{6E149D75-E84A-4494-BFCB-51C292A77F56}"/>
                </a:ext>
              </a:extLst>
            </p:cNvPr>
            <p:cNvCxnSpPr>
              <a:cxnSpLocks/>
              <a:stCxn id="301" idx="6"/>
              <a:endCxn id="300" idx="2"/>
            </p:cNvCxnSpPr>
            <p:nvPr userDrawn="1"/>
          </p:nvCxnSpPr>
          <p:spPr>
            <a:xfrm>
              <a:off x="683818" y="2689233"/>
              <a:ext cx="1046792" cy="26097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xmlns="" id="{6F290C8B-C344-4CA5-9C78-976651E7C62E}"/>
                </a:ext>
              </a:extLst>
            </p:cNvPr>
            <p:cNvCxnSpPr>
              <a:cxnSpLocks/>
              <a:stCxn id="299" idx="7"/>
              <a:endCxn id="301" idx="3"/>
            </p:cNvCxnSpPr>
            <p:nvPr userDrawn="1"/>
          </p:nvCxnSpPr>
          <p:spPr>
            <a:xfrm flipV="1">
              <a:off x="206155" y="2793315"/>
              <a:ext cx="226387" cy="63057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xmlns="" id="{005B6568-DE50-4CA6-9732-D27F78215026}"/>
                </a:ext>
              </a:extLst>
            </p:cNvPr>
            <p:cNvCxnSpPr>
              <a:cxnSpLocks/>
              <a:stCxn id="299" idx="5"/>
              <a:endCxn id="302" idx="2"/>
            </p:cNvCxnSpPr>
            <p:nvPr userDrawn="1"/>
          </p:nvCxnSpPr>
          <p:spPr>
            <a:xfrm>
              <a:off x="267973" y="3622660"/>
              <a:ext cx="785574" cy="6894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xmlns="" id="{EA39E2CF-92C6-4465-85B1-50468F8B20D9}"/>
                </a:ext>
              </a:extLst>
            </p:cNvPr>
            <p:cNvCxnSpPr>
              <a:cxnSpLocks/>
              <a:stCxn id="300" idx="3"/>
              <a:endCxn id="302" idx="7"/>
            </p:cNvCxnSpPr>
            <p:nvPr userDrawn="1"/>
          </p:nvCxnSpPr>
          <p:spPr>
            <a:xfrm flipH="1">
              <a:off x="1221065" y="3059892"/>
              <a:ext cx="554979" cy="56232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xmlns="" id="{5E4972A8-F985-4732-81CD-07ECEEE6DC1C}"/>
                </a:ext>
              </a:extLst>
            </p:cNvPr>
            <p:cNvCxnSpPr>
              <a:cxnSpLocks/>
              <a:stCxn id="302" idx="4"/>
              <a:endCxn id="305" idx="0"/>
            </p:cNvCxnSpPr>
            <p:nvPr userDrawn="1"/>
          </p:nvCxnSpPr>
          <p:spPr>
            <a:xfrm flipH="1">
              <a:off x="1084118" y="3789730"/>
              <a:ext cx="67559" cy="738857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xmlns="" id="{613DAC1A-194E-4AAB-85F9-1456DF72A876}"/>
                </a:ext>
              </a:extLst>
            </p:cNvPr>
            <p:cNvCxnSpPr>
              <a:cxnSpLocks/>
              <a:stCxn id="278" idx="2"/>
              <a:endCxn id="303" idx="2"/>
            </p:cNvCxnSpPr>
            <p:nvPr userDrawn="1"/>
          </p:nvCxnSpPr>
          <p:spPr>
            <a:xfrm flipH="1">
              <a:off x="1146611" y="6179786"/>
              <a:ext cx="1868537" cy="38086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B825BC29-DEF3-41A7-BF53-FD9085FC4E61}"/>
                </a:ext>
              </a:extLst>
            </p:cNvPr>
            <p:cNvCxnSpPr>
              <a:cxnSpLocks/>
              <a:endCxn id="303" idx="5"/>
            </p:cNvCxnSpPr>
            <p:nvPr userDrawn="1"/>
          </p:nvCxnSpPr>
          <p:spPr>
            <a:xfrm flipH="1" flipV="1">
              <a:off x="1397887" y="6664731"/>
              <a:ext cx="704210" cy="27636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xmlns="" id="{88CEC832-4F52-4CBB-9B58-CA81782A806E}"/>
                </a:ext>
              </a:extLst>
            </p:cNvPr>
            <p:cNvSpPr/>
            <p:nvPr userDrawn="1"/>
          </p:nvSpPr>
          <p:spPr>
            <a:xfrm rot="20563470">
              <a:off x="-9517" y="3406988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75123150-2F10-4BC4-914B-7927A0C1A3E6}"/>
                </a:ext>
              </a:extLst>
            </p:cNvPr>
            <p:cNvSpPr/>
            <p:nvPr userDrawn="1"/>
          </p:nvSpPr>
          <p:spPr>
            <a:xfrm>
              <a:off x="1730610" y="2795084"/>
              <a:ext cx="310242" cy="31024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xmlns="" id="{523799C1-0503-4F71-B3FF-55AE5D3CD045}"/>
                </a:ext>
              </a:extLst>
            </p:cNvPr>
            <p:cNvSpPr/>
            <p:nvPr userDrawn="1"/>
          </p:nvSpPr>
          <p:spPr>
            <a:xfrm>
              <a:off x="389430" y="2542039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xmlns="" id="{9919265B-C5BA-48EA-85C5-7968387D78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547" y="3593471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xmlns="" id="{C21B4C3C-F660-4265-B3FA-A1CB00AFAB3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46611" y="6413455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xmlns="" id="{642B8F1A-0768-470A-A68A-DD9E149866F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3056" y="5450957"/>
              <a:ext cx="294388" cy="2943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xmlns="" id="{7EF51067-F1C5-433F-8771-1BAFEAA1E3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5988" y="4528587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xmlns="" id="{504EA11B-11BC-4159-82E0-D8D63F7F627C}"/>
                </a:ext>
              </a:extLst>
            </p:cNvPr>
            <p:cNvCxnSpPr>
              <a:cxnSpLocks/>
              <a:stCxn id="305" idx="3"/>
            </p:cNvCxnSpPr>
            <p:nvPr userDrawn="1"/>
          </p:nvCxnSpPr>
          <p:spPr>
            <a:xfrm flipH="1">
              <a:off x="125106" y="4696105"/>
              <a:ext cx="889623" cy="16285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xmlns="" id="{83DFA702-7AE3-4B71-BBEE-75FAEDDBE33C}"/>
                </a:ext>
              </a:extLst>
            </p:cNvPr>
            <p:cNvCxnSpPr>
              <a:cxnSpLocks/>
              <a:stCxn id="301" idx="4"/>
              <a:endCxn id="302" idx="1"/>
            </p:cNvCxnSpPr>
            <p:nvPr userDrawn="1"/>
          </p:nvCxnSpPr>
          <p:spPr>
            <a:xfrm>
              <a:off x="536624" y="2836427"/>
              <a:ext cx="545664" cy="78578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xmlns="" id="{63AD05E3-9842-4CBB-A46A-59D3541556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2557" y="2874980"/>
              <a:ext cx="196259" cy="196259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C6EE767E-47D9-42B0-8333-596DA589E780}"/>
                </a:ext>
              </a:extLst>
            </p:cNvPr>
            <p:cNvCxnSpPr>
              <a:cxnSpLocks/>
              <a:stCxn id="308" idx="3"/>
              <a:endCxn id="272" idx="0"/>
            </p:cNvCxnSpPr>
            <p:nvPr userDrawn="1"/>
          </p:nvCxnSpPr>
          <p:spPr>
            <a:xfrm flipH="1">
              <a:off x="4536645" y="3042498"/>
              <a:ext cx="464653" cy="781995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BDD5FDA8-E86D-4328-978E-B577F68D00E6}"/>
                </a:ext>
              </a:extLst>
            </p:cNvPr>
            <p:cNvCxnSpPr>
              <a:cxnSpLocks/>
              <a:stCxn id="308" idx="2"/>
              <a:endCxn id="183" idx="6"/>
            </p:cNvCxnSpPr>
            <p:nvPr userDrawn="1"/>
          </p:nvCxnSpPr>
          <p:spPr>
            <a:xfrm flipH="1" flipV="1">
              <a:off x="3501498" y="2915999"/>
              <a:ext cx="1471059" cy="571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EF264F46-E2D4-4A35-88F3-E43528E60738}"/>
                </a:ext>
              </a:extLst>
            </p:cNvPr>
            <p:cNvCxnSpPr>
              <a:cxnSpLocks/>
              <a:stCxn id="301" idx="7"/>
              <a:endCxn id="185" idx="1"/>
            </p:cNvCxnSpPr>
            <p:nvPr userDrawn="1"/>
          </p:nvCxnSpPr>
          <p:spPr>
            <a:xfrm flipV="1">
              <a:off x="640706" y="1905029"/>
              <a:ext cx="785344" cy="68012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BEF86C4E-FD56-424C-91C5-659F17251E60}"/>
                </a:ext>
              </a:extLst>
            </p:cNvPr>
            <p:cNvCxnSpPr>
              <a:cxnSpLocks/>
              <a:endCxn id="301" idx="1"/>
            </p:cNvCxnSpPr>
            <p:nvPr userDrawn="1"/>
          </p:nvCxnSpPr>
          <p:spPr>
            <a:xfrm>
              <a:off x="-60734" y="2344833"/>
              <a:ext cx="493276" cy="24031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Chord 312">
              <a:extLst>
                <a:ext uri="{FF2B5EF4-FFF2-40B4-BE49-F238E27FC236}">
                  <a16:creationId xmlns:a16="http://schemas.microsoft.com/office/drawing/2014/main" xmlns="" id="{8E10AFBA-D486-47E0-892D-C0621A28346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>
              <a:off x="-98982" y="4723943"/>
              <a:ext cx="224088" cy="224088"/>
            </a:xfrm>
            <a:prstGeom prst="chord">
              <a:avLst>
                <a:gd name="adj1" fmla="val 10550803"/>
                <a:gd name="adj2" fmla="val 185318"/>
              </a:avLst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AC5F7B71-AF61-44CB-B68A-1094F3A4CD64}"/>
                </a:ext>
              </a:extLst>
            </p:cNvPr>
            <p:cNvCxnSpPr>
              <a:cxnSpLocks/>
              <a:stCxn id="304" idx="3"/>
            </p:cNvCxnSpPr>
            <p:nvPr userDrawn="1"/>
          </p:nvCxnSpPr>
          <p:spPr>
            <a:xfrm flipH="1">
              <a:off x="0" y="5702233"/>
              <a:ext cx="886168" cy="56479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E34C1EBA-2F51-4B30-AF42-24119CA1F182}"/>
                </a:ext>
              </a:extLst>
            </p:cNvPr>
            <p:cNvCxnSpPr>
              <a:cxnSpLocks/>
              <a:stCxn id="300" idx="6"/>
              <a:endCxn id="183" idx="1"/>
            </p:cNvCxnSpPr>
            <p:nvPr userDrawn="1"/>
          </p:nvCxnSpPr>
          <p:spPr>
            <a:xfrm flipV="1">
              <a:off x="2040852" y="2934851"/>
              <a:ext cx="1254476" cy="1535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FEDBD39C-56B8-4FD6-94F8-400C2195705E}"/>
                </a:ext>
              </a:extLst>
            </p:cNvPr>
            <p:cNvCxnSpPr>
              <a:cxnSpLocks/>
              <a:stCxn id="300" idx="5"/>
              <a:endCxn id="276" idx="0"/>
            </p:cNvCxnSpPr>
            <p:nvPr userDrawn="1"/>
          </p:nvCxnSpPr>
          <p:spPr>
            <a:xfrm>
              <a:off x="1995418" y="3059892"/>
              <a:ext cx="515698" cy="58950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4B66FE28-3335-400B-B888-92E14D0D41A1}"/>
                </a:ext>
              </a:extLst>
            </p:cNvPr>
            <p:cNvCxnSpPr>
              <a:cxnSpLocks/>
              <a:stCxn id="185" idx="0"/>
              <a:endCxn id="300" idx="0"/>
            </p:cNvCxnSpPr>
            <p:nvPr userDrawn="1"/>
          </p:nvCxnSpPr>
          <p:spPr>
            <a:xfrm>
              <a:off x="1505277" y="1937846"/>
              <a:ext cx="380454" cy="85723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D1044C19-BC73-4D4E-BC23-E27F89EA45E7}"/>
                </a:ext>
              </a:extLst>
            </p:cNvPr>
            <p:cNvCxnSpPr>
              <a:cxnSpLocks/>
              <a:stCxn id="305" idx="5"/>
              <a:endCxn id="277" idx="7"/>
            </p:cNvCxnSpPr>
            <p:nvPr userDrawn="1"/>
          </p:nvCxnSpPr>
          <p:spPr>
            <a:xfrm>
              <a:off x="1153506" y="4696105"/>
              <a:ext cx="1042227" cy="364144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1329B421-98C7-4788-99D4-A097B0871925}"/>
                </a:ext>
              </a:extLst>
            </p:cNvPr>
            <p:cNvCxnSpPr>
              <a:cxnSpLocks/>
              <a:stCxn id="272" idx="7"/>
              <a:endCxn id="183" idx="7"/>
            </p:cNvCxnSpPr>
            <p:nvPr userDrawn="1"/>
          </p:nvCxnSpPr>
          <p:spPr>
            <a:xfrm flipH="1" flipV="1">
              <a:off x="3446634" y="2981907"/>
              <a:ext cx="1005609" cy="85776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AC69FF25-D33E-45F5-95E5-1491E9A7EBC8}"/>
                </a:ext>
              </a:extLst>
            </p:cNvPr>
            <p:cNvCxnSpPr>
              <a:cxnSpLocks/>
              <a:stCxn id="201" idx="7"/>
              <a:endCxn id="308" idx="0"/>
            </p:cNvCxnSpPr>
            <p:nvPr userDrawn="1"/>
          </p:nvCxnSpPr>
          <p:spPr>
            <a:xfrm>
              <a:off x="5065787" y="2247314"/>
              <a:ext cx="4900" cy="62766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88301224-6582-41AD-8392-1DF584355ADD}"/>
                </a:ext>
              </a:extLst>
            </p:cNvPr>
            <p:cNvCxnSpPr>
              <a:cxnSpLocks/>
              <a:stCxn id="275" idx="7"/>
              <a:endCxn id="190" idx="0"/>
            </p:cNvCxnSpPr>
            <p:nvPr userDrawn="1"/>
          </p:nvCxnSpPr>
          <p:spPr>
            <a:xfrm flipH="1" flipV="1">
              <a:off x="6285610" y="2383792"/>
              <a:ext cx="270102" cy="78461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6EADFCC7-1F53-480A-A801-15C2176BACDD}"/>
                </a:ext>
              </a:extLst>
            </p:cNvPr>
            <p:cNvCxnSpPr>
              <a:cxnSpLocks/>
              <a:stCxn id="191" idx="0"/>
              <a:endCxn id="275" idx="1"/>
            </p:cNvCxnSpPr>
            <p:nvPr userDrawn="1"/>
          </p:nvCxnSpPr>
          <p:spPr>
            <a:xfrm flipH="1">
              <a:off x="6661348" y="1834225"/>
              <a:ext cx="1076455" cy="1334183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8EECDD7F-DF21-46C0-810A-BEB844A8388C}"/>
                </a:ext>
              </a:extLst>
            </p:cNvPr>
            <p:cNvCxnSpPr>
              <a:cxnSpLocks/>
              <a:stCxn id="331" idx="0"/>
              <a:endCxn id="330" idx="4"/>
            </p:cNvCxnSpPr>
            <p:nvPr userDrawn="1"/>
          </p:nvCxnSpPr>
          <p:spPr>
            <a:xfrm>
              <a:off x="9621563" y="3044363"/>
              <a:ext cx="760622" cy="316136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B713C0A0-A238-4D87-8DF7-5ECFD403B2A7}"/>
                </a:ext>
              </a:extLst>
            </p:cNvPr>
            <p:cNvCxnSpPr>
              <a:cxnSpLocks/>
              <a:stCxn id="199" idx="0"/>
              <a:endCxn id="330" idx="5"/>
            </p:cNvCxnSpPr>
            <p:nvPr userDrawn="1"/>
          </p:nvCxnSpPr>
          <p:spPr>
            <a:xfrm>
              <a:off x="10349083" y="2680523"/>
              <a:ext cx="90128" cy="61593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C179A7A2-26AC-4C11-B1B3-198E75B1EB92}"/>
                </a:ext>
              </a:extLst>
            </p:cNvPr>
            <p:cNvCxnSpPr>
              <a:cxnSpLocks/>
              <a:stCxn id="198" idx="0"/>
              <a:endCxn id="331" idx="6"/>
            </p:cNvCxnSpPr>
            <p:nvPr userDrawn="1"/>
          </p:nvCxnSpPr>
          <p:spPr>
            <a:xfrm>
              <a:off x="9306676" y="1739765"/>
              <a:ext cx="245878" cy="116196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3EE51F03-6AC4-422F-8679-7DCC39B76190}"/>
                </a:ext>
              </a:extLst>
            </p:cNvPr>
            <p:cNvCxnSpPr>
              <a:cxnSpLocks/>
              <a:stCxn id="191" idx="0"/>
              <a:endCxn id="332" idx="5"/>
            </p:cNvCxnSpPr>
            <p:nvPr userDrawn="1"/>
          </p:nvCxnSpPr>
          <p:spPr>
            <a:xfrm>
              <a:off x="7737803" y="1834225"/>
              <a:ext cx="314560" cy="1353211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8400C77B-42C1-4E00-AC17-C8B5F447B1E1}"/>
                </a:ext>
              </a:extLst>
            </p:cNvPr>
            <p:cNvCxnSpPr>
              <a:cxnSpLocks/>
              <a:stCxn id="332" idx="7"/>
              <a:endCxn id="331" idx="4"/>
            </p:cNvCxnSpPr>
            <p:nvPr userDrawn="1"/>
          </p:nvCxnSpPr>
          <p:spPr>
            <a:xfrm flipV="1">
              <a:off x="8152134" y="2970735"/>
              <a:ext cx="1257783" cy="251410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xmlns="" id="{D07EA2FE-D711-49D4-A597-571160AB16D4}"/>
                </a:ext>
              </a:extLst>
            </p:cNvPr>
            <p:cNvSpPr/>
            <p:nvPr userDrawn="1"/>
          </p:nvSpPr>
          <p:spPr>
            <a:xfrm rot="17350916" flipV="1">
              <a:off x="10375964" y="3285269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xmlns="" id="{EE63E045-C7F1-403D-8B61-608BEC3BFA98}"/>
                </a:ext>
              </a:extLst>
            </p:cNvPr>
            <p:cNvSpPr/>
            <p:nvPr userDrawn="1"/>
          </p:nvSpPr>
          <p:spPr>
            <a:xfrm rot="17350916" flipV="1">
              <a:off x="9403696" y="2895505"/>
              <a:ext cx="224088" cy="224088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xmlns="" id="{33E72CB2-F8E7-49FD-871E-3D54E83CFEC5}"/>
                </a:ext>
              </a:extLst>
            </p:cNvPr>
            <p:cNvSpPr>
              <a:spLocks noChangeAspect="1"/>
            </p:cNvSpPr>
            <p:nvPr userDrawn="1"/>
          </p:nvSpPr>
          <p:spPr>
            <a:xfrm rot="17350916" flipV="1">
              <a:off x="8010198" y="3179980"/>
              <a:ext cx="149392" cy="149392"/>
            </a:xfrm>
            <a:prstGeom prst="ellips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F989AFB3-B3FC-4155-9AD0-FE5F10BD1D10}"/>
                </a:ext>
              </a:extLst>
            </p:cNvPr>
            <p:cNvCxnSpPr>
              <a:cxnSpLocks/>
              <a:stCxn id="196" idx="0"/>
              <a:endCxn id="330" idx="7"/>
            </p:cNvCxnSpPr>
            <p:nvPr userDrawn="1"/>
          </p:nvCxnSpPr>
          <p:spPr>
            <a:xfrm flipH="1">
              <a:off x="10588868" y="2983008"/>
              <a:ext cx="1256853" cy="365508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4492924D-891B-4445-896C-8ADFE6448A3A}"/>
                </a:ext>
              </a:extLst>
            </p:cNvPr>
            <p:cNvCxnSpPr>
              <a:cxnSpLocks/>
              <a:endCxn id="196" idx="7"/>
            </p:cNvCxnSpPr>
            <p:nvPr userDrawn="1"/>
          </p:nvCxnSpPr>
          <p:spPr>
            <a:xfrm flipH="1" flipV="1">
              <a:off x="11930123" y="2967834"/>
              <a:ext cx="291194" cy="286842"/>
            </a:xfrm>
            <a:prstGeom prst="line">
              <a:avLst/>
            </a:prstGeom>
            <a:grpFill/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Title 5">
            <a:extLst>
              <a:ext uri="{FF2B5EF4-FFF2-40B4-BE49-F238E27FC236}">
                <a16:creationId xmlns:a16="http://schemas.microsoft.com/office/drawing/2014/main" xmlns="" id="{2CCD5AA6-98A3-463B-A2EE-32AA0516F9A8}"/>
              </a:ext>
            </a:extLst>
          </p:cNvPr>
          <p:cNvSpPr txBox="1">
            <a:spLocks/>
          </p:cNvSpPr>
          <p:nvPr/>
        </p:nvSpPr>
        <p:spPr>
          <a:xfrm>
            <a:off x="-18645" y="1619787"/>
            <a:ext cx="1331141" cy="2196413"/>
          </a:xfrm>
          <a:prstGeom prst="rect">
            <a:avLst/>
          </a:prstGeom>
        </p:spPr>
        <p:txBody>
          <a:bodyPr vert="horz" wrap="square" lIns="0" tIns="188951" rIns="0" bIns="8097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08" indent="-12379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>
                <a:solidFill>
                  <a:prstClr val="white"/>
                </a:solidFill>
                <a:cs typeface="Arial" pitchFamily="34" charset="0"/>
              </a:rPr>
              <a:t>Infrastructure</a:t>
            </a:r>
            <a:endParaRPr lang="en-US" altLang="ko-KR" sz="1400" b="1" dirty="0">
              <a:solidFill>
                <a:prstClr val="white"/>
              </a:solidFill>
              <a:cs typeface="Arial" pitchFamily="34" charset="0"/>
            </a:endParaRPr>
          </a:p>
          <a:p>
            <a:pPr marL="257108" indent="-12379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HR Strength</a:t>
            </a:r>
          </a:p>
          <a:p>
            <a:pPr marL="257108" indent="-12379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HR Demand</a:t>
            </a:r>
          </a:p>
          <a:p>
            <a:pPr marL="257108" indent="-12379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Demanding Trades</a:t>
            </a:r>
          </a:p>
          <a:p>
            <a:pPr marL="257108" indent="-123792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ko-KR" sz="1400" b="1" dirty="0">
              <a:solidFill>
                <a:prstClr val="white"/>
              </a:solidFill>
              <a:cs typeface="Arial" pitchFamily="34" charset="0"/>
            </a:endParaRPr>
          </a:p>
          <a:p>
            <a:pPr algn="ctr"/>
            <a:endParaRPr lang="en-US" altLang="ko-KR" sz="1800" b="1" dirty="0">
              <a:solidFill>
                <a:prstClr val="white"/>
              </a:solidFill>
              <a:cs typeface="Arial" pitchFamily="34" charset="0"/>
            </a:endParaRPr>
          </a:p>
        </p:txBody>
      </p:sp>
      <p:graphicFrame>
        <p:nvGraphicFramePr>
          <p:cNvPr id="359" name="Chart 358"/>
          <p:cNvGraphicFramePr/>
          <p:nvPr>
            <p:extLst/>
          </p:nvPr>
        </p:nvGraphicFramePr>
        <p:xfrm>
          <a:off x="3023993" y="677657"/>
          <a:ext cx="4651639" cy="3311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480093" y="-19047"/>
            <a:ext cx="7474493" cy="1225235"/>
            <a:chOff x="1480091" y="-19050"/>
            <a:chExt cx="7474493" cy="1225235"/>
          </a:xfrm>
        </p:grpSpPr>
        <p:grpSp>
          <p:nvGrpSpPr>
            <p:cNvPr id="2" name="Group 1"/>
            <p:cNvGrpSpPr/>
            <p:nvPr/>
          </p:nvGrpSpPr>
          <p:grpSpPr>
            <a:xfrm>
              <a:off x="1480091" y="-19050"/>
              <a:ext cx="5687709" cy="1225235"/>
              <a:chOff x="1480091" y="-19050"/>
              <a:chExt cx="5687709" cy="1225235"/>
            </a:xfrm>
          </p:grpSpPr>
          <p:grpSp>
            <p:nvGrpSpPr>
              <p:cNvPr id="336" name="Group 335"/>
              <p:cNvGrpSpPr/>
              <p:nvPr/>
            </p:nvGrpSpPr>
            <p:grpSpPr>
              <a:xfrm>
                <a:off x="1480091" y="-19050"/>
                <a:ext cx="5687709" cy="1225235"/>
                <a:chOff x="1946779" y="3648172"/>
                <a:chExt cx="7583612" cy="1633646"/>
              </a:xfrm>
            </p:grpSpPr>
            <p:sp>
              <p:nvSpPr>
                <p:cNvPr id="337" name="Rectangle 2">
                  <a:extLst>
                    <a:ext uri="{FF2B5EF4-FFF2-40B4-BE49-F238E27FC236}">
                      <a16:creationId xmlns:a16="http://schemas.microsoft.com/office/drawing/2014/main" xmlns="" id="{4EE148F3-7CE7-4378-8B2D-19EE1CB9F944}"/>
                    </a:ext>
                  </a:extLst>
                </p:cNvPr>
                <p:cNvSpPr/>
                <p:nvPr/>
              </p:nvSpPr>
              <p:spPr>
                <a:xfrm>
                  <a:off x="1946779" y="3985918"/>
                  <a:ext cx="1137303" cy="1245441"/>
                </a:xfrm>
                <a:custGeom>
                  <a:avLst/>
                  <a:gdLst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0 w 1447800"/>
                    <a:gd name="connsiteY3" fmla="*/ 1900104 h 1900104"/>
                    <a:gd name="connsiteX4" fmla="*/ 0 w 1447800"/>
                    <a:gd name="connsiteY4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11200 w 1447800"/>
                    <a:gd name="connsiteY3" fmla="*/ 189230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673100 w 1447800"/>
                    <a:gd name="connsiteY3" fmla="*/ 189230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6600 w 1447800"/>
                    <a:gd name="connsiteY3" fmla="*/ 164465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68500"/>
                    <a:gd name="connsiteX1" fmla="*/ 1447800 w 1447800"/>
                    <a:gd name="connsiteY1" fmla="*/ 0 h 1968500"/>
                    <a:gd name="connsiteX2" fmla="*/ 1447800 w 1447800"/>
                    <a:gd name="connsiteY2" fmla="*/ 1900104 h 1968500"/>
                    <a:gd name="connsiteX3" fmla="*/ 729782 w 1447800"/>
                    <a:gd name="connsiteY3" fmla="*/ 1968500 h 1968500"/>
                    <a:gd name="connsiteX4" fmla="*/ 0 w 1447800"/>
                    <a:gd name="connsiteY4" fmla="*/ 1900104 h 1968500"/>
                    <a:gd name="connsiteX5" fmla="*/ 0 w 1447800"/>
                    <a:gd name="connsiteY5" fmla="*/ 0 h 1968500"/>
                    <a:gd name="connsiteX0" fmla="*/ 0 w 1447800"/>
                    <a:gd name="connsiteY0" fmla="*/ 0 h 1901825"/>
                    <a:gd name="connsiteX1" fmla="*/ 1447800 w 1447800"/>
                    <a:gd name="connsiteY1" fmla="*/ 0 h 1901825"/>
                    <a:gd name="connsiteX2" fmla="*/ 1447800 w 1447800"/>
                    <a:gd name="connsiteY2" fmla="*/ 1900104 h 1901825"/>
                    <a:gd name="connsiteX3" fmla="*/ 727225 w 1447800"/>
                    <a:gd name="connsiteY3" fmla="*/ 1901825 h 1901825"/>
                    <a:gd name="connsiteX4" fmla="*/ 0 w 1447800"/>
                    <a:gd name="connsiteY4" fmla="*/ 1900104 h 1901825"/>
                    <a:gd name="connsiteX5" fmla="*/ 0 w 1447800"/>
                    <a:gd name="connsiteY5" fmla="*/ 0 h 1901825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29783 w 1447800"/>
                    <a:gd name="connsiteY3" fmla="*/ 1725612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29783 w 1447800"/>
                    <a:gd name="connsiteY3" fmla="*/ 1697037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2341 w 1447800"/>
                    <a:gd name="connsiteY3" fmla="*/ 1673224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2341 w 1447800"/>
                    <a:gd name="connsiteY3" fmla="*/ 1423364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1900104">
                      <a:moveTo>
                        <a:pt x="0" y="0"/>
                      </a:moveTo>
                      <a:lnTo>
                        <a:pt x="1447800" y="0"/>
                      </a:lnTo>
                      <a:lnTo>
                        <a:pt x="1447800" y="1900104"/>
                      </a:lnTo>
                      <a:lnTo>
                        <a:pt x="732341" y="1423364"/>
                      </a:lnTo>
                      <a:lnTo>
                        <a:pt x="0" y="19001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613">
                    <a:defRPr/>
                  </a:pPr>
                  <a:r>
                    <a:rPr lang="en-GB" sz="1400" b="1" kern="0" dirty="0">
                      <a:solidFill>
                        <a:prstClr val="white"/>
                      </a:solidFill>
                      <a:latin typeface="Noto Sans" panose="020B0502040504020204" pitchFamily="34"/>
                      <a:ea typeface="Noto Sans" panose="020B0502040504020204" pitchFamily="34"/>
                      <a:cs typeface="Noto Sans" panose="020B0502040504020204" pitchFamily="34"/>
                    </a:rPr>
                    <a:t>Industry</a:t>
                  </a:r>
                  <a:endParaRPr lang="en-GB" sz="1500" b="1" kern="0" dirty="0">
                    <a:solidFill>
                      <a:prstClr val="white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endParaRPr>
                </a:p>
              </p:txBody>
            </p:sp>
            <p:sp>
              <p:nvSpPr>
                <p:cNvPr id="361" name="Rectangle 2">
                  <a:extLst>
                    <a:ext uri="{FF2B5EF4-FFF2-40B4-BE49-F238E27FC236}">
                      <a16:creationId xmlns:a16="http://schemas.microsoft.com/office/drawing/2014/main" xmlns="" id="{C2C35AD5-C11C-476C-8467-761D7C7B279F}"/>
                    </a:ext>
                  </a:extLst>
                </p:cNvPr>
                <p:cNvSpPr/>
                <p:nvPr/>
              </p:nvSpPr>
              <p:spPr>
                <a:xfrm>
                  <a:off x="7406669" y="4026248"/>
                  <a:ext cx="1323301" cy="1255570"/>
                </a:xfrm>
                <a:custGeom>
                  <a:avLst/>
                  <a:gdLst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0 w 1447800"/>
                    <a:gd name="connsiteY3" fmla="*/ 1900104 h 1900104"/>
                    <a:gd name="connsiteX4" fmla="*/ 0 w 1447800"/>
                    <a:gd name="connsiteY4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11200 w 1447800"/>
                    <a:gd name="connsiteY3" fmla="*/ 189230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673100 w 1447800"/>
                    <a:gd name="connsiteY3" fmla="*/ 189230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6600 w 1447800"/>
                    <a:gd name="connsiteY3" fmla="*/ 164465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68500"/>
                    <a:gd name="connsiteX1" fmla="*/ 1447800 w 1447800"/>
                    <a:gd name="connsiteY1" fmla="*/ 0 h 1968500"/>
                    <a:gd name="connsiteX2" fmla="*/ 1447800 w 1447800"/>
                    <a:gd name="connsiteY2" fmla="*/ 1900104 h 1968500"/>
                    <a:gd name="connsiteX3" fmla="*/ 729782 w 1447800"/>
                    <a:gd name="connsiteY3" fmla="*/ 1968500 h 1968500"/>
                    <a:gd name="connsiteX4" fmla="*/ 0 w 1447800"/>
                    <a:gd name="connsiteY4" fmla="*/ 1900104 h 1968500"/>
                    <a:gd name="connsiteX5" fmla="*/ 0 w 1447800"/>
                    <a:gd name="connsiteY5" fmla="*/ 0 h 1968500"/>
                    <a:gd name="connsiteX0" fmla="*/ 0 w 1447800"/>
                    <a:gd name="connsiteY0" fmla="*/ 0 h 1901825"/>
                    <a:gd name="connsiteX1" fmla="*/ 1447800 w 1447800"/>
                    <a:gd name="connsiteY1" fmla="*/ 0 h 1901825"/>
                    <a:gd name="connsiteX2" fmla="*/ 1447800 w 1447800"/>
                    <a:gd name="connsiteY2" fmla="*/ 1900104 h 1901825"/>
                    <a:gd name="connsiteX3" fmla="*/ 727225 w 1447800"/>
                    <a:gd name="connsiteY3" fmla="*/ 1901825 h 1901825"/>
                    <a:gd name="connsiteX4" fmla="*/ 0 w 1447800"/>
                    <a:gd name="connsiteY4" fmla="*/ 1900104 h 1901825"/>
                    <a:gd name="connsiteX5" fmla="*/ 0 w 1447800"/>
                    <a:gd name="connsiteY5" fmla="*/ 0 h 1901825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29783 w 1447800"/>
                    <a:gd name="connsiteY3" fmla="*/ 1725612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29783 w 1447800"/>
                    <a:gd name="connsiteY3" fmla="*/ 1697037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2341 w 1447800"/>
                    <a:gd name="connsiteY3" fmla="*/ 1673224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2341 w 1447800"/>
                    <a:gd name="connsiteY3" fmla="*/ 1466688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1900104">
                      <a:moveTo>
                        <a:pt x="0" y="0"/>
                      </a:moveTo>
                      <a:lnTo>
                        <a:pt x="1447800" y="0"/>
                      </a:lnTo>
                      <a:lnTo>
                        <a:pt x="1447800" y="1900104"/>
                      </a:lnTo>
                      <a:lnTo>
                        <a:pt x="732341" y="1466688"/>
                      </a:lnTo>
                      <a:lnTo>
                        <a:pt x="0" y="19001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74D6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613">
                    <a:defRPr/>
                  </a:pPr>
                  <a:r>
                    <a:rPr lang="en-GB" sz="1400" b="1" kern="0" dirty="0">
                      <a:solidFill>
                        <a:srgbClr val="FFFFFF"/>
                      </a:solidFill>
                      <a:latin typeface="Noto Sans" panose="020B0502040504020204" pitchFamily="34"/>
                      <a:ea typeface="Noto Sans" panose="020B0502040504020204" pitchFamily="34"/>
                      <a:cs typeface="Noto Sans" panose="020B0502040504020204" pitchFamily="34"/>
                    </a:rPr>
                    <a:t>HSE </a:t>
                  </a:r>
                  <a:endParaRPr lang="en-GB" sz="1400" kern="0" dirty="0">
                    <a:solidFill>
                      <a:srgbClr val="FFFFFF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endParaRPr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xmlns="" id="{01E65667-87C2-47C2-BF69-F093B9187EDC}"/>
                    </a:ext>
                  </a:extLst>
                </p:cNvPr>
                <p:cNvSpPr/>
                <p:nvPr/>
              </p:nvSpPr>
              <p:spPr>
                <a:xfrm>
                  <a:off x="1946779" y="3660009"/>
                  <a:ext cx="1137302" cy="633884"/>
                </a:xfrm>
                <a:prstGeom prst="rect">
                  <a:avLst/>
                </a:prstGeom>
                <a:solidFill>
                  <a:schemeClr val="tx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613">
                    <a:defRPr/>
                  </a:pPr>
                  <a:r>
                    <a:rPr lang="en-GB" sz="2400" b="1" kern="0" dirty="0">
                      <a:solidFill>
                        <a:srgbClr val="FFFFFF"/>
                      </a:solidFill>
                      <a:latin typeface="Noto Sans" panose="020B0502040504020204" pitchFamily="34"/>
                      <a:ea typeface="Noto Sans" panose="020B0502040504020204" pitchFamily="34"/>
                      <a:cs typeface="Noto Sans" panose="020B0502040504020204" pitchFamily="34"/>
                    </a:rPr>
                    <a:t>468</a:t>
                  </a:r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xmlns="" id="{4417B049-303A-456B-846E-396EB0455EF3}"/>
                    </a:ext>
                  </a:extLst>
                </p:cNvPr>
                <p:cNvSpPr/>
                <p:nvPr/>
              </p:nvSpPr>
              <p:spPr>
                <a:xfrm>
                  <a:off x="7406358" y="3673043"/>
                  <a:ext cx="1323300" cy="633884"/>
                </a:xfrm>
                <a:prstGeom prst="rect">
                  <a:avLst/>
                </a:prstGeom>
                <a:solidFill>
                  <a:srgbClr val="074D67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613">
                    <a:defRPr/>
                  </a:pPr>
                  <a:r>
                    <a:rPr lang="en-GB" sz="2400" b="1" kern="0" dirty="0">
                      <a:solidFill>
                        <a:srgbClr val="FFFFFF"/>
                      </a:solidFill>
                      <a:latin typeface="Noto Sans" panose="020B0502040504020204" pitchFamily="34"/>
                      <a:ea typeface="Noto Sans" panose="020B0502040504020204" pitchFamily="34"/>
                      <a:cs typeface="Noto Sans" panose="020B0502040504020204" pitchFamily="34"/>
                    </a:rPr>
                    <a:t>116</a:t>
                  </a:r>
                </a:p>
              </p:txBody>
            </p:sp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xmlns="" id="{439AB2A1-C249-42C9-A7F0-88981BC41F61}"/>
                    </a:ext>
                  </a:extLst>
                </p:cNvPr>
                <p:cNvGrpSpPr/>
                <p:nvPr/>
              </p:nvGrpSpPr>
              <p:grpSpPr>
                <a:xfrm>
                  <a:off x="3922943" y="3803009"/>
                  <a:ext cx="513856" cy="337832"/>
                  <a:chOff x="1767905" y="1123950"/>
                  <a:chExt cx="608583" cy="400110"/>
                </a:xfrm>
                <a:solidFill>
                  <a:srgbClr val="FFFFFF"/>
                </a:solidFill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xmlns="" id="{F15DD18E-2648-4980-B4DF-3996C652E1E8}"/>
                      </a:ext>
                    </a:extLst>
                  </p:cNvPr>
                  <p:cNvSpPr/>
                  <p:nvPr/>
                </p:nvSpPr>
                <p:spPr>
                  <a:xfrm flipH="1">
                    <a:off x="1767905" y="1123950"/>
                    <a:ext cx="46608" cy="400110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613">
                      <a:defRPr/>
                    </a:pPr>
                    <a:endParaRPr lang="en-GB" sz="1400" kern="0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xmlns="" id="{14660B30-D23E-4E1D-A7B2-0389D06C5CB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051209" y="1197735"/>
                    <a:ext cx="45719" cy="604838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613">
                      <a:defRPr/>
                    </a:pPr>
                    <a:endParaRPr lang="en-GB" sz="1400" kern="0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90" name="Rectangle 389">
                    <a:extLst>
                      <a:ext uri="{FF2B5EF4-FFF2-40B4-BE49-F238E27FC236}">
                        <a16:creationId xmlns:a16="http://schemas.microsoft.com/office/drawing/2014/main" xmlns="" id="{D96B99C2-7BF7-4E75-83E4-F0BA42CF63BF}"/>
                      </a:ext>
                    </a:extLst>
                  </p:cNvPr>
                  <p:cNvSpPr/>
                  <p:nvPr/>
                </p:nvSpPr>
                <p:spPr>
                  <a:xfrm>
                    <a:off x="2258367" y="1214438"/>
                    <a:ext cx="67109" cy="231041"/>
                  </a:xfrm>
                  <a:prstGeom prst="rect">
                    <a:avLst/>
                  </a:prstGeom>
                  <a:grp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613">
                      <a:defRPr/>
                    </a:pPr>
                    <a:endParaRPr lang="en-GB" sz="1400" kern="0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xmlns="" id="{4340D703-40E3-4FBA-A5DF-4E21123F01A1}"/>
                    </a:ext>
                  </a:extLst>
                </p:cNvPr>
                <p:cNvGrpSpPr/>
                <p:nvPr/>
              </p:nvGrpSpPr>
              <p:grpSpPr>
                <a:xfrm>
                  <a:off x="5675543" y="3803009"/>
                  <a:ext cx="513856" cy="337832"/>
                  <a:chOff x="5675543" y="3803009"/>
                  <a:chExt cx="513856" cy="337832"/>
                </a:xfrm>
              </p:grpSpPr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xmlns="" id="{C2A0787C-C9EA-491C-A74B-44CB31E81B7E}"/>
                      </a:ext>
                    </a:extLst>
                  </p:cNvPr>
                  <p:cNvSpPr/>
                  <p:nvPr/>
                </p:nvSpPr>
                <p:spPr>
                  <a:xfrm flipH="1">
                    <a:off x="5675543" y="3803009"/>
                    <a:ext cx="39353" cy="337832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613">
                      <a:defRPr/>
                    </a:pPr>
                    <a:endParaRPr lang="en-GB" sz="1400" kern="0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xmlns="" id="{A7D08D1C-6B03-4380-971A-8E02723BCFE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914750" y="3865309"/>
                    <a:ext cx="38603" cy="510694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685613">
                      <a:defRPr/>
                    </a:pPr>
                    <a:endParaRPr lang="en-GB" sz="1400" kern="0">
                      <a:solidFill>
                        <a:srgbClr val="FFFFFF"/>
                      </a:solidFill>
                      <a:latin typeface="Calibri" panose="020F0502020204030204"/>
                    </a:endParaRPr>
                  </a:p>
                </p:txBody>
              </p:sp>
              <p:grpSp>
                <p:nvGrpSpPr>
                  <p:cNvPr id="380" name="Group 379">
                    <a:extLst>
                      <a:ext uri="{FF2B5EF4-FFF2-40B4-BE49-F238E27FC236}">
                        <a16:creationId xmlns:a16="http://schemas.microsoft.com/office/drawing/2014/main" xmlns="" id="{1C351C88-6BBC-4262-8BA0-734CE3033349}"/>
                      </a:ext>
                    </a:extLst>
                  </p:cNvPr>
                  <p:cNvGrpSpPr/>
                  <p:nvPr/>
                </p:nvGrpSpPr>
                <p:grpSpPr>
                  <a:xfrm>
                    <a:off x="5823707" y="3858986"/>
                    <a:ext cx="327592" cy="180770"/>
                    <a:chOff x="6370019" y="3560638"/>
                    <a:chExt cx="533026" cy="294131"/>
                  </a:xfrm>
                </p:grpSpPr>
                <p:sp>
                  <p:nvSpPr>
                    <p:cNvPr id="381" name="Rectangle 380">
                      <a:extLst>
                        <a:ext uri="{FF2B5EF4-FFF2-40B4-BE49-F238E27FC236}">
                          <a16:creationId xmlns:a16="http://schemas.microsoft.com/office/drawing/2014/main" xmlns="" id="{BBC814BE-FF48-41F1-A925-2CB17A4A1FD1}"/>
                        </a:ext>
                      </a:extLst>
                    </p:cNvPr>
                    <p:cNvSpPr/>
                    <p:nvPr/>
                  </p:nvSpPr>
                  <p:spPr>
                    <a:xfrm rot="2598114" flipH="1">
                      <a:off x="6370019" y="3560638"/>
                      <a:ext cx="45719" cy="29413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613">
                        <a:defRPr/>
                      </a:pPr>
                      <a:endParaRPr lang="en-GB" sz="1400" kern="0">
                        <a:solidFill>
                          <a:srgbClr val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382" name="Rectangle 381">
                      <a:extLst>
                        <a:ext uri="{FF2B5EF4-FFF2-40B4-BE49-F238E27FC236}">
                          <a16:creationId xmlns:a16="http://schemas.microsoft.com/office/drawing/2014/main" xmlns="" id="{4D568098-E5CE-4544-BC48-79DA8F0C3DC7}"/>
                        </a:ext>
                      </a:extLst>
                    </p:cNvPr>
                    <p:cNvSpPr/>
                    <p:nvPr/>
                  </p:nvSpPr>
                  <p:spPr>
                    <a:xfrm rot="8080747" flipH="1">
                      <a:off x="6545797" y="3555874"/>
                      <a:ext cx="45719" cy="29413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613">
                        <a:defRPr/>
                      </a:pPr>
                      <a:endParaRPr lang="en-GB" sz="1400" kern="0">
                        <a:solidFill>
                          <a:srgbClr val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383" name="Rectangle 382">
                      <a:extLst>
                        <a:ext uri="{FF2B5EF4-FFF2-40B4-BE49-F238E27FC236}">
                          <a16:creationId xmlns:a16="http://schemas.microsoft.com/office/drawing/2014/main" xmlns="" id="{26E70821-A444-4E07-8310-9E22E826DBC7}"/>
                        </a:ext>
                      </a:extLst>
                    </p:cNvPr>
                    <p:cNvSpPr/>
                    <p:nvPr/>
                  </p:nvSpPr>
                  <p:spPr>
                    <a:xfrm rot="2753522" flipH="1">
                      <a:off x="6733120" y="3566951"/>
                      <a:ext cx="45719" cy="29413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613">
                        <a:defRPr/>
                      </a:pPr>
                      <a:endParaRPr lang="en-GB" sz="1400" kern="0">
                        <a:solidFill>
                          <a:srgbClr val="FFFFFF"/>
                        </a:solidFill>
                        <a:latin typeface="Calibri" panose="020F0502020204030204"/>
                      </a:endParaRPr>
                    </a:p>
                  </p:txBody>
                </p:sp>
                <p:sp>
                  <p:nvSpPr>
                    <p:cNvPr id="384" name="Rectangle 2">
                      <a:extLst>
                        <a:ext uri="{FF2B5EF4-FFF2-40B4-BE49-F238E27FC236}">
                          <a16:creationId xmlns:a16="http://schemas.microsoft.com/office/drawing/2014/main" xmlns="" id="{1BF264E3-6B5D-429E-95E0-B246D81FBE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5979" y="3573754"/>
                      <a:ext cx="144842" cy="154357"/>
                    </a:xfrm>
                    <a:custGeom>
                      <a:avLst/>
                      <a:gdLst>
                        <a:gd name="connsiteX0" fmla="*/ 0 w 144842"/>
                        <a:gd name="connsiteY0" fmla="*/ 0 h 154357"/>
                        <a:gd name="connsiteX1" fmla="*/ 144842 w 144842"/>
                        <a:gd name="connsiteY1" fmla="*/ 0 h 154357"/>
                        <a:gd name="connsiteX2" fmla="*/ 144842 w 144842"/>
                        <a:gd name="connsiteY2" fmla="*/ 154357 h 154357"/>
                        <a:gd name="connsiteX3" fmla="*/ 0 w 144842"/>
                        <a:gd name="connsiteY3" fmla="*/ 154357 h 154357"/>
                        <a:gd name="connsiteX4" fmla="*/ 0 w 144842"/>
                        <a:gd name="connsiteY4" fmla="*/ 0 h 154357"/>
                        <a:gd name="connsiteX0" fmla="*/ 0 w 144842"/>
                        <a:gd name="connsiteY0" fmla="*/ 0 h 154357"/>
                        <a:gd name="connsiteX1" fmla="*/ 144842 w 144842"/>
                        <a:gd name="connsiteY1" fmla="*/ 0 h 154357"/>
                        <a:gd name="connsiteX2" fmla="*/ 144842 w 144842"/>
                        <a:gd name="connsiteY2" fmla="*/ 154357 h 154357"/>
                        <a:gd name="connsiteX3" fmla="*/ 64294 w 144842"/>
                        <a:gd name="connsiteY3" fmla="*/ 71013 h 154357"/>
                        <a:gd name="connsiteX4" fmla="*/ 0 w 144842"/>
                        <a:gd name="connsiteY4" fmla="*/ 0 h 154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4842" h="154357">
                          <a:moveTo>
                            <a:pt x="0" y="0"/>
                          </a:moveTo>
                          <a:lnTo>
                            <a:pt x="144842" y="0"/>
                          </a:lnTo>
                          <a:lnTo>
                            <a:pt x="144842" y="154357"/>
                          </a:lnTo>
                          <a:lnTo>
                            <a:pt x="64294" y="7101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613">
                        <a:defRPr/>
                      </a:pPr>
                      <a:endParaRPr lang="en-GB" sz="1400" kern="0" dirty="0">
                        <a:solidFill>
                          <a:srgbClr val="FFFFFF"/>
                        </a:solidFill>
                        <a:latin typeface="Calibri" panose="020F0502020204030204"/>
                      </a:endParaRPr>
                    </a:p>
                  </p:txBody>
                </p:sp>
              </p:grpSp>
            </p:grp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xmlns="" id="{98F75D2C-72B6-47B9-A082-59108D0DC8E3}"/>
                    </a:ext>
                  </a:extLst>
                </p:cNvPr>
                <p:cNvSpPr/>
                <p:nvPr/>
              </p:nvSpPr>
              <p:spPr>
                <a:xfrm rot="5400000">
                  <a:off x="9431307" y="3910730"/>
                  <a:ext cx="45719" cy="152449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613">
                    <a:defRPr/>
                  </a:pPr>
                  <a:endParaRPr lang="en-GB" sz="1400" kern="0">
                    <a:solidFill>
                      <a:srgbClr val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94" name="Rectangle 2">
                  <a:extLst>
                    <a:ext uri="{FF2B5EF4-FFF2-40B4-BE49-F238E27FC236}">
                      <a16:creationId xmlns:a16="http://schemas.microsoft.com/office/drawing/2014/main" xmlns="" id="{4EE148F3-7CE7-4378-8B2D-19EE1CB9F944}"/>
                    </a:ext>
                  </a:extLst>
                </p:cNvPr>
                <p:cNvSpPr/>
                <p:nvPr/>
              </p:nvSpPr>
              <p:spPr>
                <a:xfrm>
                  <a:off x="3260845" y="3974081"/>
                  <a:ext cx="1137303" cy="1245441"/>
                </a:xfrm>
                <a:custGeom>
                  <a:avLst/>
                  <a:gdLst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0 w 1447800"/>
                    <a:gd name="connsiteY3" fmla="*/ 1900104 h 1900104"/>
                    <a:gd name="connsiteX4" fmla="*/ 0 w 1447800"/>
                    <a:gd name="connsiteY4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11200 w 1447800"/>
                    <a:gd name="connsiteY3" fmla="*/ 189230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673100 w 1447800"/>
                    <a:gd name="connsiteY3" fmla="*/ 189230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6600 w 1447800"/>
                    <a:gd name="connsiteY3" fmla="*/ 164465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68500"/>
                    <a:gd name="connsiteX1" fmla="*/ 1447800 w 1447800"/>
                    <a:gd name="connsiteY1" fmla="*/ 0 h 1968500"/>
                    <a:gd name="connsiteX2" fmla="*/ 1447800 w 1447800"/>
                    <a:gd name="connsiteY2" fmla="*/ 1900104 h 1968500"/>
                    <a:gd name="connsiteX3" fmla="*/ 729782 w 1447800"/>
                    <a:gd name="connsiteY3" fmla="*/ 1968500 h 1968500"/>
                    <a:gd name="connsiteX4" fmla="*/ 0 w 1447800"/>
                    <a:gd name="connsiteY4" fmla="*/ 1900104 h 1968500"/>
                    <a:gd name="connsiteX5" fmla="*/ 0 w 1447800"/>
                    <a:gd name="connsiteY5" fmla="*/ 0 h 1968500"/>
                    <a:gd name="connsiteX0" fmla="*/ 0 w 1447800"/>
                    <a:gd name="connsiteY0" fmla="*/ 0 h 1901825"/>
                    <a:gd name="connsiteX1" fmla="*/ 1447800 w 1447800"/>
                    <a:gd name="connsiteY1" fmla="*/ 0 h 1901825"/>
                    <a:gd name="connsiteX2" fmla="*/ 1447800 w 1447800"/>
                    <a:gd name="connsiteY2" fmla="*/ 1900104 h 1901825"/>
                    <a:gd name="connsiteX3" fmla="*/ 727225 w 1447800"/>
                    <a:gd name="connsiteY3" fmla="*/ 1901825 h 1901825"/>
                    <a:gd name="connsiteX4" fmla="*/ 0 w 1447800"/>
                    <a:gd name="connsiteY4" fmla="*/ 1900104 h 1901825"/>
                    <a:gd name="connsiteX5" fmla="*/ 0 w 1447800"/>
                    <a:gd name="connsiteY5" fmla="*/ 0 h 1901825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29783 w 1447800"/>
                    <a:gd name="connsiteY3" fmla="*/ 1725612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29783 w 1447800"/>
                    <a:gd name="connsiteY3" fmla="*/ 1697037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2341 w 1447800"/>
                    <a:gd name="connsiteY3" fmla="*/ 1673224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2341 w 1447800"/>
                    <a:gd name="connsiteY3" fmla="*/ 1423364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1900104">
                      <a:moveTo>
                        <a:pt x="0" y="0"/>
                      </a:moveTo>
                      <a:lnTo>
                        <a:pt x="1447800" y="0"/>
                      </a:lnTo>
                      <a:lnTo>
                        <a:pt x="1447800" y="1900104"/>
                      </a:lnTo>
                      <a:lnTo>
                        <a:pt x="732341" y="1423364"/>
                      </a:lnTo>
                      <a:lnTo>
                        <a:pt x="0" y="19001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613">
                    <a:defRPr/>
                  </a:pPr>
                  <a:r>
                    <a:rPr lang="en-GB" sz="1200" b="1" kern="0" dirty="0">
                      <a:solidFill>
                        <a:prstClr val="white"/>
                      </a:solidFill>
                      <a:latin typeface="Noto Sans" panose="020B0502040504020204" pitchFamily="34"/>
                      <a:ea typeface="Noto Sans" panose="020B0502040504020204" pitchFamily="34"/>
                      <a:cs typeface="Noto Sans" panose="020B0502040504020204" pitchFamily="34"/>
                    </a:rPr>
                    <a:t>Response</a:t>
                  </a:r>
                  <a:endParaRPr lang="en-GB" sz="1100" b="1" kern="0" dirty="0">
                    <a:solidFill>
                      <a:prstClr val="white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endParaRPr>
                </a:p>
              </p:txBody>
            </p:sp>
            <p:sp>
              <p:nvSpPr>
                <p:cNvPr id="395" name="Rectangle 394">
                  <a:extLst>
                    <a:ext uri="{FF2B5EF4-FFF2-40B4-BE49-F238E27FC236}">
                      <a16:creationId xmlns:a16="http://schemas.microsoft.com/office/drawing/2014/main" xmlns="" id="{01E65667-87C2-47C2-BF69-F093B9187EDC}"/>
                    </a:ext>
                  </a:extLst>
                </p:cNvPr>
                <p:cNvSpPr/>
                <p:nvPr/>
              </p:nvSpPr>
              <p:spPr>
                <a:xfrm>
                  <a:off x="3260845" y="3648172"/>
                  <a:ext cx="1137302" cy="6338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613">
                    <a:defRPr/>
                  </a:pPr>
                  <a:r>
                    <a:rPr lang="en-GB" sz="2400" b="1" kern="0" dirty="0">
                      <a:solidFill>
                        <a:srgbClr val="FFFFFF"/>
                      </a:solidFill>
                      <a:latin typeface="Noto Sans" panose="020B0502040504020204" pitchFamily="34"/>
                      <a:ea typeface="Noto Sans" panose="020B0502040504020204" pitchFamily="34"/>
                      <a:cs typeface="Noto Sans" panose="020B0502040504020204" pitchFamily="34"/>
                    </a:rPr>
                    <a:t>310</a:t>
                  </a:r>
                </a:p>
              </p:txBody>
            </p:sp>
            <p:sp>
              <p:nvSpPr>
                <p:cNvPr id="396" name="Rectangle 2">
                  <a:extLst>
                    <a:ext uri="{FF2B5EF4-FFF2-40B4-BE49-F238E27FC236}">
                      <a16:creationId xmlns:a16="http://schemas.microsoft.com/office/drawing/2014/main" xmlns="" id="{4EE148F3-7CE7-4378-8B2D-19EE1CB9F944}"/>
                    </a:ext>
                  </a:extLst>
                </p:cNvPr>
                <p:cNvSpPr/>
                <p:nvPr/>
              </p:nvSpPr>
              <p:spPr>
                <a:xfrm>
                  <a:off x="4613016" y="3974088"/>
                  <a:ext cx="1137303" cy="1245441"/>
                </a:xfrm>
                <a:custGeom>
                  <a:avLst/>
                  <a:gdLst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0 w 1447800"/>
                    <a:gd name="connsiteY3" fmla="*/ 1900104 h 1900104"/>
                    <a:gd name="connsiteX4" fmla="*/ 0 w 1447800"/>
                    <a:gd name="connsiteY4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11200 w 1447800"/>
                    <a:gd name="connsiteY3" fmla="*/ 189230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673100 w 1447800"/>
                    <a:gd name="connsiteY3" fmla="*/ 189230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6600 w 1447800"/>
                    <a:gd name="connsiteY3" fmla="*/ 1644650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68500"/>
                    <a:gd name="connsiteX1" fmla="*/ 1447800 w 1447800"/>
                    <a:gd name="connsiteY1" fmla="*/ 0 h 1968500"/>
                    <a:gd name="connsiteX2" fmla="*/ 1447800 w 1447800"/>
                    <a:gd name="connsiteY2" fmla="*/ 1900104 h 1968500"/>
                    <a:gd name="connsiteX3" fmla="*/ 729782 w 1447800"/>
                    <a:gd name="connsiteY3" fmla="*/ 1968500 h 1968500"/>
                    <a:gd name="connsiteX4" fmla="*/ 0 w 1447800"/>
                    <a:gd name="connsiteY4" fmla="*/ 1900104 h 1968500"/>
                    <a:gd name="connsiteX5" fmla="*/ 0 w 1447800"/>
                    <a:gd name="connsiteY5" fmla="*/ 0 h 1968500"/>
                    <a:gd name="connsiteX0" fmla="*/ 0 w 1447800"/>
                    <a:gd name="connsiteY0" fmla="*/ 0 h 1901825"/>
                    <a:gd name="connsiteX1" fmla="*/ 1447800 w 1447800"/>
                    <a:gd name="connsiteY1" fmla="*/ 0 h 1901825"/>
                    <a:gd name="connsiteX2" fmla="*/ 1447800 w 1447800"/>
                    <a:gd name="connsiteY2" fmla="*/ 1900104 h 1901825"/>
                    <a:gd name="connsiteX3" fmla="*/ 727225 w 1447800"/>
                    <a:gd name="connsiteY3" fmla="*/ 1901825 h 1901825"/>
                    <a:gd name="connsiteX4" fmla="*/ 0 w 1447800"/>
                    <a:gd name="connsiteY4" fmla="*/ 1900104 h 1901825"/>
                    <a:gd name="connsiteX5" fmla="*/ 0 w 1447800"/>
                    <a:gd name="connsiteY5" fmla="*/ 0 h 1901825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29783 w 1447800"/>
                    <a:gd name="connsiteY3" fmla="*/ 1725612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29783 w 1447800"/>
                    <a:gd name="connsiteY3" fmla="*/ 1697037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2341 w 1447800"/>
                    <a:gd name="connsiteY3" fmla="*/ 1673224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  <a:gd name="connsiteX0" fmla="*/ 0 w 1447800"/>
                    <a:gd name="connsiteY0" fmla="*/ 0 h 1900104"/>
                    <a:gd name="connsiteX1" fmla="*/ 1447800 w 1447800"/>
                    <a:gd name="connsiteY1" fmla="*/ 0 h 1900104"/>
                    <a:gd name="connsiteX2" fmla="*/ 1447800 w 1447800"/>
                    <a:gd name="connsiteY2" fmla="*/ 1900104 h 1900104"/>
                    <a:gd name="connsiteX3" fmla="*/ 732341 w 1447800"/>
                    <a:gd name="connsiteY3" fmla="*/ 1423364 h 1900104"/>
                    <a:gd name="connsiteX4" fmla="*/ 0 w 1447800"/>
                    <a:gd name="connsiteY4" fmla="*/ 1900104 h 1900104"/>
                    <a:gd name="connsiteX5" fmla="*/ 0 w 1447800"/>
                    <a:gd name="connsiteY5" fmla="*/ 0 h 190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1900104">
                      <a:moveTo>
                        <a:pt x="0" y="0"/>
                      </a:moveTo>
                      <a:lnTo>
                        <a:pt x="1447800" y="0"/>
                      </a:lnTo>
                      <a:lnTo>
                        <a:pt x="1447800" y="1900104"/>
                      </a:lnTo>
                      <a:lnTo>
                        <a:pt x="732341" y="1423364"/>
                      </a:lnTo>
                      <a:lnTo>
                        <a:pt x="0" y="19001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613">
                    <a:defRPr/>
                  </a:pPr>
                  <a:r>
                    <a:rPr lang="en-GB" sz="1200" b="1" kern="0" dirty="0">
                      <a:solidFill>
                        <a:prstClr val="white"/>
                      </a:solidFill>
                      <a:latin typeface="Noto Sans" panose="020B0502040504020204" pitchFamily="34"/>
                      <a:ea typeface="Noto Sans" panose="020B0502040504020204" pitchFamily="34"/>
                      <a:cs typeface="Noto Sans" panose="020B0502040504020204" pitchFamily="34"/>
                    </a:rPr>
                    <a:t>Owned</a:t>
                  </a:r>
                </a:p>
              </p:txBody>
            </p:sp>
            <p:sp>
              <p:nvSpPr>
                <p:cNvPr id="397" name="Rectangle 396">
                  <a:extLst>
                    <a:ext uri="{FF2B5EF4-FFF2-40B4-BE49-F238E27FC236}">
                      <a16:creationId xmlns:a16="http://schemas.microsoft.com/office/drawing/2014/main" xmlns="" id="{01E65667-87C2-47C2-BF69-F093B9187EDC}"/>
                    </a:ext>
                  </a:extLst>
                </p:cNvPr>
                <p:cNvSpPr/>
                <p:nvPr/>
              </p:nvSpPr>
              <p:spPr>
                <a:xfrm>
                  <a:off x="4613016" y="3648179"/>
                  <a:ext cx="1137302" cy="633884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685613">
                    <a:defRPr/>
                  </a:pPr>
                  <a:r>
                    <a:rPr lang="en-GB" sz="2400" b="1" kern="0" dirty="0">
                      <a:solidFill>
                        <a:srgbClr val="FFFFFF"/>
                      </a:solidFill>
                      <a:latin typeface="Noto Sans" panose="020B0502040504020204" pitchFamily="34"/>
                      <a:ea typeface="Noto Sans" panose="020B0502040504020204" pitchFamily="34"/>
                      <a:cs typeface="Noto Sans" panose="020B0502040504020204" pitchFamily="34"/>
                    </a:rPr>
                    <a:t>256</a:t>
                  </a:r>
                </a:p>
              </p:txBody>
            </p:sp>
          </p:grpSp>
          <p:sp>
            <p:nvSpPr>
              <p:cNvPr id="398" name="Rectangle 2">
                <a:extLst>
                  <a:ext uri="{FF2B5EF4-FFF2-40B4-BE49-F238E27FC236}">
                    <a16:creationId xmlns:a16="http://schemas.microsoft.com/office/drawing/2014/main" xmlns="" id="{4EE148F3-7CE7-4378-8B2D-19EE1CB9F944}"/>
                  </a:ext>
                </a:extLst>
              </p:cNvPr>
              <p:cNvSpPr/>
              <p:nvPr/>
            </p:nvSpPr>
            <p:spPr>
              <a:xfrm>
                <a:off x="4539010" y="225391"/>
                <a:ext cx="852977" cy="934081"/>
              </a:xfrm>
              <a:custGeom>
                <a:avLst/>
                <a:gdLst>
                  <a:gd name="connsiteX0" fmla="*/ 0 w 1447800"/>
                  <a:gd name="connsiteY0" fmla="*/ 0 h 1900104"/>
                  <a:gd name="connsiteX1" fmla="*/ 1447800 w 1447800"/>
                  <a:gd name="connsiteY1" fmla="*/ 0 h 1900104"/>
                  <a:gd name="connsiteX2" fmla="*/ 1447800 w 1447800"/>
                  <a:gd name="connsiteY2" fmla="*/ 1900104 h 1900104"/>
                  <a:gd name="connsiteX3" fmla="*/ 0 w 1447800"/>
                  <a:gd name="connsiteY3" fmla="*/ 1900104 h 1900104"/>
                  <a:gd name="connsiteX4" fmla="*/ 0 w 1447800"/>
                  <a:gd name="connsiteY4" fmla="*/ 0 h 1900104"/>
                  <a:gd name="connsiteX0" fmla="*/ 0 w 1447800"/>
                  <a:gd name="connsiteY0" fmla="*/ 0 h 1900104"/>
                  <a:gd name="connsiteX1" fmla="*/ 1447800 w 1447800"/>
                  <a:gd name="connsiteY1" fmla="*/ 0 h 1900104"/>
                  <a:gd name="connsiteX2" fmla="*/ 1447800 w 1447800"/>
                  <a:gd name="connsiteY2" fmla="*/ 1900104 h 1900104"/>
                  <a:gd name="connsiteX3" fmla="*/ 711200 w 1447800"/>
                  <a:gd name="connsiteY3" fmla="*/ 1892300 h 1900104"/>
                  <a:gd name="connsiteX4" fmla="*/ 0 w 1447800"/>
                  <a:gd name="connsiteY4" fmla="*/ 1900104 h 1900104"/>
                  <a:gd name="connsiteX5" fmla="*/ 0 w 1447800"/>
                  <a:gd name="connsiteY5" fmla="*/ 0 h 1900104"/>
                  <a:gd name="connsiteX0" fmla="*/ 0 w 1447800"/>
                  <a:gd name="connsiteY0" fmla="*/ 0 h 1900104"/>
                  <a:gd name="connsiteX1" fmla="*/ 1447800 w 1447800"/>
                  <a:gd name="connsiteY1" fmla="*/ 0 h 1900104"/>
                  <a:gd name="connsiteX2" fmla="*/ 1447800 w 1447800"/>
                  <a:gd name="connsiteY2" fmla="*/ 1900104 h 1900104"/>
                  <a:gd name="connsiteX3" fmla="*/ 673100 w 1447800"/>
                  <a:gd name="connsiteY3" fmla="*/ 1892300 h 1900104"/>
                  <a:gd name="connsiteX4" fmla="*/ 0 w 1447800"/>
                  <a:gd name="connsiteY4" fmla="*/ 1900104 h 1900104"/>
                  <a:gd name="connsiteX5" fmla="*/ 0 w 1447800"/>
                  <a:gd name="connsiteY5" fmla="*/ 0 h 1900104"/>
                  <a:gd name="connsiteX0" fmla="*/ 0 w 1447800"/>
                  <a:gd name="connsiteY0" fmla="*/ 0 h 1900104"/>
                  <a:gd name="connsiteX1" fmla="*/ 1447800 w 1447800"/>
                  <a:gd name="connsiteY1" fmla="*/ 0 h 1900104"/>
                  <a:gd name="connsiteX2" fmla="*/ 1447800 w 1447800"/>
                  <a:gd name="connsiteY2" fmla="*/ 1900104 h 1900104"/>
                  <a:gd name="connsiteX3" fmla="*/ 736600 w 1447800"/>
                  <a:gd name="connsiteY3" fmla="*/ 1644650 h 1900104"/>
                  <a:gd name="connsiteX4" fmla="*/ 0 w 1447800"/>
                  <a:gd name="connsiteY4" fmla="*/ 1900104 h 1900104"/>
                  <a:gd name="connsiteX5" fmla="*/ 0 w 1447800"/>
                  <a:gd name="connsiteY5" fmla="*/ 0 h 1900104"/>
                  <a:gd name="connsiteX0" fmla="*/ 0 w 1447800"/>
                  <a:gd name="connsiteY0" fmla="*/ 0 h 1968500"/>
                  <a:gd name="connsiteX1" fmla="*/ 1447800 w 1447800"/>
                  <a:gd name="connsiteY1" fmla="*/ 0 h 1968500"/>
                  <a:gd name="connsiteX2" fmla="*/ 1447800 w 1447800"/>
                  <a:gd name="connsiteY2" fmla="*/ 1900104 h 1968500"/>
                  <a:gd name="connsiteX3" fmla="*/ 729782 w 1447800"/>
                  <a:gd name="connsiteY3" fmla="*/ 1968500 h 1968500"/>
                  <a:gd name="connsiteX4" fmla="*/ 0 w 1447800"/>
                  <a:gd name="connsiteY4" fmla="*/ 1900104 h 1968500"/>
                  <a:gd name="connsiteX5" fmla="*/ 0 w 1447800"/>
                  <a:gd name="connsiteY5" fmla="*/ 0 h 1968500"/>
                  <a:gd name="connsiteX0" fmla="*/ 0 w 1447800"/>
                  <a:gd name="connsiteY0" fmla="*/ 0 h 1901825"/>
                  <a:gd name="connsiteX1" fmla="*/ 1447800 w 1447800"/>
                  <a:gd name="connsiteY1" fmla="*/ 0 h 1901825"/>
                  <a:gd name="connsiteX2" fmla="*/ 1447800 w 1447800"/>
                  <a:gd name="connsiteY2" fmla="*/ 1900104 h 1901825"/>
                  <a:gd name="connsiteX3" fmla="*/ 727225 w 1447800"/>
                  <a:gd name="connsiteY3" fmla="*/ 1901825 h 1901825"/>
                  <a:gd name="connsiteX4" fmla="*/ 0 w 1447800"/>
                  <a:gd name="connsiteY4" fmla="*/ 1900104 h 1901825"/>
                  <a:gd name="connsiteX5" fmla="*/ 0 w 1447800"/>
                  <a:gd name="connsiteY5" fmla="*/ 0 h 1901825"/>
                  <a:gd name="connsiteX0" fmla="*/ 0 w 1447800"/>
                  <a:gd name="connsiteY0" fmla="*/ 0 h 1900104"/>
                  <a:gd name="connsiteX1" fmla="*/ 1447800 w 1447800"/>
                  <a:gd name="connsiteY1" fmla="*/ 0 h 1900104"/>
                  <a:gd name="connsiteX2" fmla="*/ 1447800 w 1447800"/>
                  <a:gd name="connsiteY2" fmla="*/ 1900104 h 1900104"/>
                  <a:gd name="connsiteX3" fmla="*/ 729783 w 1447800"/>
                  <a:gd name="connsiteY3" fmla="*/ 1725612 h 1900104"/>
                  <a:gd name="connsiteX4" fmla="*/ 0 w 1447800"/>
                  <a:gd name="connsiteY4" fmla="*/ 1900104 h 1900104"/>
                  <a:gd name="connsiteX5" fmla="*/ 0 w 1447800"/>
                  <a:gd name="connsiteY5" fmla="*/ 0 h 1900104"/>
                  <a:gd name="connsiteX0" fmla="*/ 0 w 1447800"/>
                  <a:gd name="connsiteY0" fmla="*/ 0 h 1900104"/>
                  <a:gd name="connsiteX1" fmla="*/ 1447800 w 1447800"/>
                  <a:gd name="connsiteY1" fmla="*/ 0 h 1900104"/>
                  <a:gd name="connsiteX2" fmla="*/ 1447800 w 1447800"/>
                  <a:gd name="connsiteY2" fmla="*/ 1900104 h 1900104"/>
                  <a:gd name="connsiteX3" fmla="*/ 729783 w 1447800"/>
                  <a:gd name="connsiteY3" fmla="*/ 1697037 h 1900104"/>
                  <a:gd name="connsiteX4" fmla="*/ 0 w 1447800"/>
                  <a:gd name="connsiteY4" fmla="*/ 1900104 h 1900104"/>
                  <a:gd name="connsiteX5" fmla="*/ 0 w 1447800"/>
                  <a:gd name="connsiteY5" fmla="*/ 0 h 1900104"/>
                  <a:gd name="connsiteX0" fmla="*/ 0 w 1447800"/>
                  <a:gd name="connsiteY0" fmla="*/ 0 h 1900104"/>
                  <a:gd name="connsiteX1" fmla="*/ 1447800 w 1447800"/>
                  <a:gd name="connsiteY1" fmla="*/ 0 h 1900104"/>
                  <a:gd name="connsiteX2" fmla="*/ 1447800 w 1447800"/>
                  <a:gd name="connsiteY2" fmla="*/ 1900104 h 1900104"/>
                  <a:gd name="connsiteX3" fmla="*/ 732341 w 1447800"/>
                  <a:gd name="connsiteY3" fmla="*/ 1673224 h 1900104"/>
                  <a:gd name="connsiteX4" fmla="*/ 0 w 1447800"/>
                  <a:gd name="connsiteY4" fmla="*/ 1900104 h 1900104"/>
                  <a:gd name="connsiteX5" fmla="*/ 0 w 1447800"/>
                  <a:gd name="connsiteY5" fmla="*/ 0 h 1900104"/>
                  <a:gd name="connsiteX0" fmla="*/ 0 w 1447800"/>
                  <a:gd name="connsiteY0" fmla="*/ 0 h 1900104"/>
                  <a:gd name="connsiteX1" fmla="*/ 1447800 w 1447800"/>
                  <a:gd name="connsiteY1" fmla="*/ 0 h 1900104"/>
                  <a:gd name="connsiteX2" fmla="*/ 1447800 w 1447800"/>
                  <a:gd name="connsiteY2" fmla="*/ 1900104 h 1900104"/>
                  <a:gd name="connsiteX3" fmla="*/ 732341 w 1447800"/>
                  <a:gd name="connsiteY3" fmla="*/ 1423364 h 1900104"/>
                  <a:gd name="connsiteX4" fmla="*/ 0 w 1447800"/>
                  <a:gd name="connsiteY4" fmla="*/ 1900104 h 1900104"/>
                  <a:gd name="connsiteX5" fmla="*/ 0 w 1447800"/>
                  <a:gd name="connsiteY5" fmla="*/ 0 h 190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7800" h="1900104">
                    <a:moveTo>
                      <a:pt x="0" y="0"/>
                    </a:moveTo>
                    <a:lnTo>
                      <a:pt x="1447800" y="0"/>
                    </a:lnTo>
                    <a:lnTo>
                      <a:pt x="1447800" y="1900104"/>
                    </a:lnTo>
                    <a:lnTo>
                      <a:pt x="732341" y="1423364"/>
                    </a:lnTo>
                    <a:lnTo>
                      <a:pt x="0" y="1900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67" tIns="34289" rIns="68567" bIns="34289" rtlCol="0" anchor="ctr"/>
              <a:lstStyle/>
              <a:p>
                <a:pPr algn="ctr" defTabSz="685613">
                  <a:defRPr/>
                </a:pPr>
                <a:r>
                  <a:rPr lang="en-GB" sz="1200" b="1" kern="0" dirty="0">
                    <a:solidFill>
                      <a:srgbClr val="FFFFFF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Rented</a:t>
                </a:r>
                <a:endParaRPr lang="en-GB" sz="1100" b="1" kern="0" dirty="0">
                  <a:solidFill>
                    <a:prstClr val="white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xmlns="" id="{01E65667-87C2-47C2-BF69-F093B9187EDC}"/>
                  </a:ext>
                </a:extLst>
              </p:cNvPr>
              <p:cNvSpPr/>
              <p:nvPr/>
            </p:nvSpPr>
            <p:spPr>
              <a:xfrm>
                <a:off x="4539010" y="-19050"/>
                <a:ext cx="852977" cy="475413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68567" tIns="34289" rIns="68567" bIns="34289" rtlCol="0" anchor="ctr"/>
              <a:lstStyle/>
              <a:p>
                <a:pPr algn="ctr" defTabSz="685613">
                  <a:defRPr/>
                </a:pPr>
                <a:r>
                  <a:rPr lang="en-GB" sz="2400" b="1" kern="0" dirty="0">
                    <a:solidFill>
                      <a:srgbClr val="FFFFFF"/>
                    </a:solidFill>
                    <a:latin typeface="Noto Sans" panose="020B0502040504020204" pitchFamily="34"/>
                    <a:ea typeface="Noto Sans" panose="020B0502040504020204" pitchFamily="34"/>
                    <a:cs typeface="Noto Sans" panose="020B0502040504020204" pitchFamily="34"/>
                  </a:rPr>
                  <a:t>54</a:t>
                </a:r>
              </a:p>
            </p:txBody>
          </p:sp>
        </p:grpSp>
        <p:sp>
          <p:nvSpPr>
            <p:cNvPr id="400" name="Rectangle 2">
              <a:extLst>
                <a:ext uri="{FF2B5EF4-FFF2-40B4-BE49-F238E27FC236}">
                  <a16:creationId xmlns:a16="http://schemas.microsoft.com/office/drawing/2014/main" xmlns="" id="{C2C35AD5-C11C-476C-8467-761D7C7B279F}"/>
                </a:ext>
              </a:extLst>
            </p:cNvPr>
            <p:cNvSpPr/>
            <p:nvPr/>
          </p:nvSpPr>
          <p:spPr>
            <a:xfrm>
              <a:off x="6747546" y="225383"/>
              <a:ext cx="992476" cy="941678"/>
            </a:xfrm>
            <a:custGeom>
              <a:avLst/>
              <a:gdLst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0 w 1447800"/>
                <a:gd name="connsiteY3" fmla="*/ 1900104 h 1900104"/>
                <a:gd name="connsiteX4" fmla="*/ 0 w 1447800"/>
                <a:gd name="connsiteY4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11200 w 1447800"/>
                <a:gd name="connsiteY3" fmla="*/ 1892300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673100 w 1447800"/>
                <a:gd name="connsiteY3" fmla="*/ 1892300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36600 w 1447800"/>
                <a:gd name="connsiteY3" fmla="*/ 1644650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68500"/>
                <a:gd name="connsiteX1" fmla="*/ 1447800 w 1447800"/>
                <a:gd name="connsiteY1" fmla="*/ 0 h 1968500"/>
                <a:gd name="connsiteX2" fmla="*/ 1447800 w 1447800"/>
                <a:gd name="connsiteY2" fmla="*/ 1900104 h 1968500"/>
                <a:gd name="connsiteX3" fmla="*/ 729782 w 1447800"/>
                <a:gd name="connsiteY3" fmla="*/ 1968500 h 1968500"/>
                <a:gd name="connsiteX4" fmla="*/ 0 w 1447800"/>
                <a:gd name="connsiteY4" fmla="*/ 1900104 h 1968500"/>
                <a:gd name="connsiteX5" fmla="*/ 0 w 1447800"/>
                <a:gd name="connsiteY5" fmla="*/ 0 h 1968500"/>
                <a:gd name="connsiteX0" fmla="*/ 0 w 1447800"/>
                <a:gd name="connsiteY0" fmla="*/ 0 h 1901825"/>
                <a:gd name="connsiteX1" fmla="*/ 1447800 w 1447800"/>
                <a:gd name="connsiteY1" fmla="*/ 0 h 1901825"/>
                <a:gd name="connsiteX2" fmla="*/ 1447800 w 1447800"/>
                <a:gd name="connsiteY2" fmla="*/ 1900104 h 1901825"/>
                <a:gd name="connsiteX3" fmla="*/ 727225 w 1447800"/>
                <a:gd name="connsiteY3" fmla="*/ 1901825 h 1901825"/>
                <a:gd name="connsiteX4" fmla="*/ 0 w 1447800"/>
                <a:gd name="connsiteY4" fmla="*/ 1900104 h 1901825"/>
                <a:gd name="connsiteX5" fmla="*/ 0 w 1447800"/>
                <a:gd name="connsiteY5" fmla="*/ 0 h 1901825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29783 w 1447800"/>
                <a:gd name="connsiteY3" fmla="*/ 1725612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29783 w 1447800"/>
                <a:gd name="connsiteY3" fmla="*/ 1697037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32341 w 1447800"/>
                <a:gd name="connsiteY3" fmla="*/ 1673224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32341 w 1447800"/>
                <a:gd name="connsiteY3" fmla="*/ 1466688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1900104">
                  <a:moveTo>
                    <a:pt x="0" y="0"/>
                  </a:moveTo>
                  <a:lnTo>
                    <a:pt x="1447800" y="0"/>
                  </a:lnTo>
                  <a:lnTo>
                    <a:pt x="1447800" y="1900104"/>
                  </a:lnTo>
                  <a:lnTo>
                    <a:pt x="732341" y="1466688"/>
                  </a:lnTo>
                  <a:lnTo>
                    <a:pt x="0" y="1900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67" tIns="34289" rIns="68567" bIns="34289" rtlCol="0" anchor="ctr"/>
            <a:lstStyle/>
            <a:p>
              <a:pPr algn="ctr" defTabSz="685613">
                <a:defRPr/>
              </a:pPr>
              <a:r>
                <a:rPr lang="en-GB" sz="1400" b="1" kern="0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HR Strength</a:t>
              </a:r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xmlns="" id="{4417B049-303A-456B-846E-396EB0455EF3}"/>
                </a:ext>
              </a:extLst>
            </p:cNvPr>
            <p:cNvSpPr/>
            <p:nvPr/>
          </p:nvSpPr>
          <p:spPr>
            <a:xfrm>
              <a:off x="6747314" y="-19050"/>
              <a:ext cx="992475" cy="47541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67" tIns="34289" rIns="68567" bIns="34289" rtlCol="0" anchor="ctr"/>
            <a:lstStyle/>
            <a:p>
              <a:pPr algn="ctr" defTabSz="685613"/>
              <a:r>
                <a:rPr lang="en-US" sz="2400" b="1" kern="0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16157</a:t>
              </a:r>
              <a:endParaRPr lang="en-GB" sz="2400" b="1" kern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404" name="Rectangle 2">
              <a:extLst>
                <a:ext uri="{FF2B5EF4-FFF2-40B4-BE49-F238E27FC236}">
                  <a16:creationId xmlns:a16="http://schemas.microsoft.com/office/drawing/2014/main" xmlns="" id="{C2C35AD5-C11C-476C-8467-761D7C7B279F}"/>
                </a:ext>
              </a:extLst>
            </p:cNvPr>
            <p:cNvSpPr/>
            <p:nvPr/>
          </p:nvSpPr>
          <p:spPr>
            <a:xfrm>
              <a:off x="7962108" y="225381"/>
              <a:ext cx="992476" cy="941678"/>
            </a:xfrm>
            <a:custGeom>
              <a:avLst/>
              <a:gdLst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0 w 1447800"/>
                <a:gd name="connsiteY3" fmla="*/ 1900104 h 1900104"/>
                <a:gd name="connsiteX4" fmla="*/ 0 w 1447800"/>
                <a:gd name="connsiteY4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11200 w 1447800"/>
                <a:gd name="connsiteY3" fmla="*/ 1892300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673100 w 1447800"/>
                <a:gd name="connsiteY3" fmla="*/ 1892300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36600 w 1447800"/>
                <a:gd name="connsiteY3" fmla="*/ 1644650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68500"/>
                <a:gd name="connsiteX1" fmla="*/ 1447800 w 1447800"/>
                <a:gd name="connsiteY1" fmla="*/ 0 h 1968500"/>
                <a:gd name="connsiteX2" fmla="*/ 1447800 w 1447800"/>
                <a:gd name="connsiteY2" fmla="*/ 1900104 h 1968500"/>
                <a:gd name="connsiteX3" fmla="*/ 729782 w 1447800"/>
                <a:gd name="connsiteY3" fmla="*/ 1968500 h 1968500"/>
                <a:gd name="connsiteX4" fmla="*/ 0 w 1447800"/>
                <a:gd name="connsiteY4" fmla="*/ 1900104 h 1968500"/>
                <a:gd name="connsiteX5" fmla="*/ 0 w 1447800"/>
                <a:gd name="connsiteY5" fmla="*/ 0 h 1968500"/>
                <a:gd name="connsiteX0" fmla="*/ 0 w 1447800"/>
                <a:gd name="connsiteY0" fmla="*/ 0 h 1901825"/>
                <a:gd name="connsiteX1" fmla="*/ 1447800 w 1447800"/>
                <a:gd name="connsiteY1" fmla="*/ 0 h 1901825"/>
                <a:gd name="connsiteX2" fmla="*/ 1447800 w 1447800"/>
                <a:gd name="connsiteY2" fmla="*/ 1900104 h 1901825"/>
                <a:gd name="connsiteX3" fmla="*/ 727225 w 1447800"/>
                <a:gd name="connsiteY3" fmla="*/ 1901825 h 1901825"/>
                <a:gd name="connsiteX4" fmla="*/ 0 w 1447800"/>
                <a:gd name="connsiteY4" fmla="*/ 1900104 h 1901825"/>
                <a:gd name="connsiteX5" fmla="*/ 0 w 1447800"/>
                <a:gd name="connsiteY5" fmla="*/ 0 h 1901825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29783 w 1447800"/>
                <a:gd name="connsiteY3" fmla="*/ 1725612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29783 w 1447800"/>
                <a:gd name="connsiteY3" fmla="*/ 1697037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32341 w 1447800"/>
                <a:gd name="connsiteY3" fmla="*/ 1673224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  <a:gd name="connsiteX0" fmla="*/ 0 w 1447800"/>
                <a:gd name="connsiteY0" fmla="*/ 0 h 1900104"/>
                <a:gd name="connsiteX1" fmla="*/ 1447800 w 1447800"/>
                <a:gd name="connsiteY1" fmla="*/ 0 h 1900104"/>
                <a:gd name="connsiteX2" fmla="*/ 1447800 w 1447800"/>
                <a:gd name="connsiteY2" fmla="*/ 1900104 h 1900104"/>
                <a:gd name="connsiteX3" fmla="*/ 732341 w 1447800"/>
                <a:gd name="connsiteY3" fmla="*/ 1466688 h 1900104"/>
                <a:gd name="connsiteX4" fmla="*/ 0 w 1447800"/>
                <a:gd name="connsiteY4" fmla="*/ 1900104 h 1900104"/>
                <a:gd name="connsiteX5" fmla="*/ 0 w 1447800"/>
                <a:gd name="connsiteY5" fmla="*/ 0 h 190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1900104">
                  <a:moveTo>
                    <a:pt x="0" y="0"/>
                  </a:moveTo>
                  <a:lnTo>
                    <a:pt x="1447800" y="0"/>
                  </a:lnTo>
                  <a:lnTo>
                    <a:pt x="1447800" y="1900104"/>
                  </a:lnTo>
                  <a:lnTo>
                    <a:pt x="732341" y="1466688"/>
                  </a:lnTo>
                  <a:lnTo>
                    <a:pt x="0" y="1900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67" tIns="34289" rIns="68567" bIns="34289" rtlCol="0" anchor="ctr"/>
            <a:lstStyle/>
            <a:p>
              <a:pPr algn="ctr" defTabSz="685613">
                <a:defRPr/>
              </a:pPr>
              <a:r>
                <a:rPr lang="en-GB" sz="1400" b="1" kern="0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Annual HR Demand</a:t>
              </a: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4417B049-303A-456B-846E-396EB0455EF3}"/>
                </a:ext>
              </a:extLst>
            </p:cNvPr>
            <p:cNvSpPr/>
            <p:nvPr/>
          </p:nvSpPr>
          <p:spPr>
            <a:xfrm>
              <a:off x="7961875" y="-19050"/>
              <a:ext cx="992475" cy="475413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68567" tIns="34289" rIns="68567" bIns="34289" rtlCol="0" anchor="ctr"/>
            <a:lstStyle/>
            <a:p>
              <a:pPr algn="ctr" defTabSz="685613"/>
              <a:r>
                <a:rPr lang="en-US" sz="2400" b="1" kern="0" dirty="0">
                  <a:solidFill>
                    <a:srgbClr val="FFFFFF"/>
                  </a:solidFill>
                  <a:latin typeface="Noto Sans" panose="020B0502040504020204" pitchFamily="34"/>
                  <a:ea typeface="Noto Sans" panose="020B0502040504020204" pitchFamily="34"/>
                  <a:cs typeface="Noto Sans" panose="020B0502040504020204" pitchFamily="34"/>
                </a:rPr>
                <a:t>5300</a:t>
              </a:r>
              <a:endParaRPr lang="en-GB" sz="2400" b="1" kern="0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8014373" y="3875150"/>
            <a:ext cx="755139" cy="1415928"/>
            <a:chOff x="6209396" y="2150723"/>
            <a:chExt cx="1006852" cy="1887904"/>
          </a:xfrm>
        </p:grpSpPr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xmlns="" id="{2BCF65E2-489E-4D2C-9DAE-AB53FFDD8282}"/>
                </a:ext>
              </a:extLst>
            </p:cNvPr>
            <p:cNvSpPr/>
            <p:nvPr/>
          </p:nvSpPr>
          <p:spPr>
            <a:xfrm rot="5400000">
              <a:off x="5804772" y="2627151"/>
              <a:ext cx="1816100" cy="1006851"/>
            </a:xfrm>
            <a:prstGeom prst="rect">
              <a:avLst/>
            </a:prstGeom>
            <a:solidFill>
              <a:srgbClr val="CB1B4A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13">
                <a:defRPr/>
              </a:pPr>
              <a:endParaRPr lang="en-US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34" name="Rectangle 533">
              <a:extLst>
                <a:ext uri="{FF2B5EF4-FFF2-40B4-BE49-F238E27FC236}">
                  <a16:creationId xmlns:a16="http://schemas.microsoft.com/office/drawing/2014/main" xmlns="" id="{23612C9D-4474-493E-BF15-939461D5C9DE}"/>
                </a:ext>
              </a:extLst>
            </p:cNvPr>
            <p:cNvSpPr/>
            <p:nvPr/>
          </p:nvSpPr>
          <p:spPr>
            <a:xfrm rot="5400000">
              <a:off x="6676921" y="1683199"/>
              <a:ext cx="71803" cy="1006851"/>
            </a:xfrm>
            <a:prstGeom prst="rect">
              <a:avLst/>
            </a:prstGeom>
            <a:solidFill>
              <a:srgbClr val="CB1B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13">
                <a:defRPr/>
              </a:pPr>
              <a:endParaRPr lang="en-US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81023" y="1351057"/>
            <a:ext cx="1385704" cy="659336"/>
            <a:chOff x="9094886" y="3995390"/>
            <a:chExt cx="1847605" cy="1009558"/>
          </a:xfrm>
        </p:grpSpPr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xmlns="" id="{0C74D0FE-89E8-4E4B-862A-4555CC1B6A1D}"/>
                </a:ext>
              </a:extLst>
            </p:cNvPr>
            <p:cNvSpPr/>
            <p:nvPr/>
          </p:nvSpPr>
          <p:spPr>
            <a:xfrm>
              <a:off x="9126391" y="3998097"/>
              <a:ext cx="1816100" cy="1006851"/>
            </a:xfrm>
            <a:prstGeom prst="rect">
              <a:avLst/>
            </a:prstGeom>
            <a:solidFill>
              <a:srgbClr val="C2C923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13">
                <a:defRPr/>
              </a:pPr>
              <a:endParaRPr lang="en-US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xmlns="" id="{E42484EA-78A8-4EAF-9C96-4D70F3DDF77F}"/>
                </a:ext>
              </a:extLst>
            </p:cNvPr>
            <p:cNvSpPr/>
            <p:nvPr/>
          </p:nvSpPr>
          <p:spPr>
            <a:xfrm>
              <a:off x="9094886" y="3995390"/>
              <a:ext cx="71803" cy="1006851"/>
            </a:xfrm>
            <a:prstGeom prst="rect">
              <a:avLst/>
            </a:prstGeom>
            <a:solidFill>
              <a:srgbClr val="C2C9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13">
                <a:defRPr/>
              </a:pPr>
              <a:endParaRPr lang="en-US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00019" y="1390397"/>
            <a:ext cx="1367171" cy="553995"/>
          </a:xfrm>
          <a:prstGeom prst="rect">
            <a:avLst/>
          </a:prstGeom>
          <a:noFill/>
        </p:spPr>
        <p:txBody>
          <a:bodyPr wrap="none" lIns="68564" tIns="34289" rIns="68564" bIns="34289" rtlCol="0">
            <a:spAutoFit/>
          </a:bodyPr>
          <a:lstStyle/>
          <a:p>
            <a:pPr algn="ctr" defTabSz="685613"/>
            <a:r>
              <a:rPr lang="en-US" sz="1100" b="1" dirty="0">
                <a:solidFill>
                  <a:prstClr val="black"/>
                </a:solidFill>
              </a:rPr>
              <a:t>Chemical </a:t>
            </a:r>
            <a:endParaRPr lang="en-US" sz="900" b="1" dirty="0">
              <a:solidFill>
                <a:prstClr val="black"/>
              </a:solidFill>
            </a:endParaRPr>
          </a:p>
          <a:p>
            <a:pPr algn="ctr" defTabSz="685613"/>
            <a:r>
              <a:rPr lang="en-US" sz="1100" b="1" dirty="0">
                <a:solidFill>
                  <a:prstClr val="black"/>
                </a:solidFill>
              </a:rPr>
              <a:t>Petro-Chemical  </a:t>
            </a:r>
          </a:p>
          <a:p>
            <a:pPr algn="ctr" defTabSz="685613"/>
            <a:r>
              <a:rPr lang="en-US" sz="900" b="1" dirty="0">
                <a:solidFill>
                  <a:prstClr val="black"/>
                </a:solidFill>
              </a:rPr>
              <a:t>Pharmaceutical sector</a:t>
            </a:r>
            <a:endParaRPr lang="en-US" sz="9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16200000">
            <a:off x="8099309" y="1673382"/>
            <a:ext cx="568581" cy="1415928"/>
            <a:chOff x="5663698" y="2094866"/>
            <a:chExt cx="1006852" cy="1887904"/>
          </a:xfrm>
        </p:grpSpPr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xmlns="" id="{159C43FD-5D7D-4B1B-A099-DB2928B922CD}"/>
                </a:ext>
              </a:extLst>
            </p:cNvPr>
            <p:cNvSpPr/>
            <p:nvPr/>
          </p:nvSpPr>
          <p:spPr>
            <a:xfrm rot="5400000">
              <a:off x="5259074" y="2571294"/>
              <a:ext cx="1816100" cy="1006851"/>
            </a:xfrm>
            <a:prstGeom prst="rect">
              <a:avLst/>
            </a:prstGeom>
            <a:solidFill>
              <a:srgbClr val="42AFB6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13">
                <a:defRPr/>
              </a:pPr>
              <a:endParaRPr lang="en-US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xmlns="" id="{5E411C2F-7E6E-4744-9471-62EA05CD05C8}"/>
                </a:ext>
              </a:extLst>
            </p:cNvPr>
            <p:cNvSpPr/>
            <p:nvPr/>
          </p:nvSpPr>
          <p:spPr>
            <a:xfrm rot="5400000">
              <a:off x="6131223" y="1627342"/>
              <a:ext cx="71803" cy="1006851"/>
            </a:xfrm>
            <a:prstGeom prst="rect">
              <a:avLst/>
            </a:prstGeom>
            <a:solidFill>
              <a:srgbClr val="42AF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13">
                <a:defRPr/>
              </a:pPr>
              <a:endParaRPr lang="en-US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542" name="TextBox 541"/>
          <p:cNvSpPr txBox="1"/>
          <p:nvPr/>
        </p:nvSpPr>
        <p:spPr>
          <a:xfrm>
            <a:off x="7996273" y="2150853"/>
            <a:ext cx="898297" cy="438580"/>
          </a:xfrm>
          <a:prstGeom prst="rect">
            <a:avLst/>
          </a:prstGeom>
          <a:noFill/>
        </p:spPr>
        <p:txBody>
          <a:bodyPr wrap="none" lIns="68564" tIns="34289" rIns="68564" bIns="34289" rtlCol="0">
            <a:spAutoFit/>
          </a:bodyPr>
          <a:lstStyle/>
          <a:p>
            <a:pPr algn="ctr" defTabSz="685613"/>
            <a:r>
              <a:rPr lang="en-US" sz="1200" b="1" dirty="0">
                <a:solidFill>
                  <a:prstClr val="black"/>
                </a:solidFill>
              </a:rPr>
              <a:t>Textile </a:t>
            </a:r>
          </a:p>
          <a:p>
            <a:pPr algn="ctr" defTabSz="685613"/>
            <a:r>
              <a:rPr lang="en-US" sz="1200" b="1" dirty="0">
                <a:solidFill>
                  <a:prstClr val="black"/>
                </a:solidFill>
              </a:rPr>
              <a:t> Garments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8088546" y="2324746"/>
            <a:ext cx="606796" cy="1415928"/>
            <a:chOff x="6209396" y="4123458"/>
            <a:chExt cx="1006852" cy="1887904"/>
          </a:xfrm>
        </p:grpSpPr>
        <p:sp>
          <p:nvSpPr>
            <p:cNvPr id="543" name="Rectangle 542">
              <a:extLst>
                <a:ext uri="{FF2B5EF4-FFF2-40B4-BE49-F238E27FC236}">
                  <a16:creationId xmlns:a16="http://schemas.microsoft.com/office/drawing/2014/main" xmlns="" id="{0C8A36AE-4BCC-4F90-A64D-D1EC7661E0CF}"/>
                </a:ext>
              </a:extLst>
            </p:cNvPr>
            <p:cNvSpPr/>
            <p:nvPr/>
          </p:nvSpPr>
          <p:spPr>
            <a:xfrm rot="16200000">
              <a:off x="5804772" y="4599886"/>
              <a:ext cx="1816100" cy="1006851"/>
            </a:xfrm>
            <a:prstGeom prst="rect">
              <a:avLst/>
            </a:prstGeom>
            <a:solidFill>
              <a:srgbClr val="FCB414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13">
                <a:defRPr/>
              </a:pPr>
              <a:endParaRPr lang="en-US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44" name="Rectangle 543">
              <a:extLst>
                <a:ext uri="{FF2B5EF4-FFF2-40B4-BE49-F238E27FC236}">
                  <a16:creationId xmlns:a16="http://schemas.microsoft.com/office/drawing/2014/main" xmlns="" id="{C8E9E3DD-F481-4FB1-94C4-A4922A1A3266}"/>
                </a:ext>
              </a:extLst>
            </p:cNvPr>
            <p:cNvSpPr/>
            <p:nvPr/>
          </p:nvSpPr>
          <p:spPr>
            <a:xfrm rot="16200000">
              <a:off x="6676921" y="3655934"/>
              <a:ext cx="71803" cy="1006851"/>
            </a:xfrm>
            <a:prstGeom prst="rect">
              <a:avLst/>
            </a:prstGeom>
            <a:solidFill>
              <a:srgbClr val="FCB4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13">
                <a:defRPr/>
              </a:pPr>
              <a:endParaRPr lang="en-US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545" name="TextBox 544"/>
          <p:cNvSpPr txBox="1"/>
          <p:nvPr/>
        </p:nvSpPr>
        <p:spPr>
          <a:xfrm>
            <a:off x="7772042" y="2817021"/>
            <a:ext cx="1242942" cy="438580"/>
          </a:xfrm>
          <a:prstGeom prst="rect">
            <a:avLst/>
          </a:prstGeom>
          <a:noFill/>
        </p:spPr>
        <p:txBody>
          <a:bodyPr wrap="none" lIns="68564" tIns="34289" rIns="68564" bIns="34289" rtlCol="0">
            <a:spAutoFit/>
          </a:bodyPr>
          <a:lstStyle/>
          <a:p>
            <a:pPr algn="ctr" defTabSz="685613"/>
            <a:r>
              <a:rPr lang="en-US" sz="1200" b="1" dirty="0">
                <a:solidFill>
                  <a:prstClr val="black"/>
                </a:solidFill>
              </a:rPr>
              <a:t>Mechanical </a:t>
            </a:r>
          </a:p>
          <a:p>
            <a:pPr algn="ctr" defTabSz="685613"/>
            <a:r>
              <a:rPr lang="en-US" sz="1200" b="1" dirty="0">
                <a:solidFill>
                  <a:prstClr val="black"/>
                </a:solidFill>
              </a:rPr>
              <a:t> Manufacturing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16200000">
            <a:off x="8005291" y="3090316"/>
            <a:ext cx="755139" cy="1380524"/>
            <a:chOff x="6209396" y="6087723"/>
            <a:chExt cx="1006852" cy="1840698"/>
          </a:xfrm>
        </p:grpSpPr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xmlns="" id="{21D85F1A-629A-4588-93C7-508C2E82B766}"/>
                </a:ext>
              </a:extLst>
            </p:cNvPr>
            <p:cNvSpPr/>
            <p:nvPr/>
          </p:nvSpPr>
          <p:spPr>
            <a:xfrm rot="5400000">
              <a:off x="5828375" y="6540548"/>
              <a:ext cx="1768894" cy="1006851"/>
            </a:xfrm>
            <a:prstGeom prst="rect">
              <a:avLst/>
            </a:prstGeom>
            <a:solidFill>
              <a:srgbClr val="007A7D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13">
                <a:defRPr/>
              </a:pPr>
              <a:endParaRPr lang="en-US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547" name="Rectangle 546">
              <a:extLst>
                <a:ext uri="{FF2B5EF4-FFF2-40B4-BE49-F238E27FC236}">
                  <a16:creationId xmlns:a16="http://schemas.microsoft.com/office/drawing/2014/main" xmlns="" id="{39D6159C-1156-4401-A5C6-B4CC200A5D7B}"/>
                </a:ext>
              </a:extLst>
            </p:cNvPr>
            <p:cNvSpPr/>
            <p:nvPr/>
          </p:nvSpPr>
          <p:spPr>
            <a:xfrm rot="5400000">
              <a:off x="6676921" y="5620199"/>
              <a:ext cx="71803" cy="1006851"/>
            </a:xfrm>
            <a:prstGeom prst="rect">
              <a:avLst/>
            </a:prstGeom>
            <a:solidFill>
              <a:srgbClr val="007A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13">
                <a:defRPr/>
              </a:pPr>
              <a:endParaRPr lang="en-US" sz="14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548" name="TextBox 547"/>
          <p:cNvSpPr txBox="1"/>
          <p:nvPr/>
        </p:nvSpPr>
        <p:spPr>
          <a:xfrm>
            <a:off x="7698382" y="3571533"/>
            <a:ext cx="1432097" cy="438580"/>
          </a:xfrm>
          <a:prstGeom prst="rect">
            <a:avLst/>
          </a:prstGeom>
          <a:noFill/>
        </p:spPr>
        <p:txBody>
          <a:bodyPr wrap="none" lIns="68564" tIns="34289" rIns="68564" bIns="34289" rtlCol="0">
            <a:spAutoFit/>
          </a:bodyPr>
          <a:lstStyle/>
          <a:p>
            <a:pPr algn="ctr" defTabSz="685613"/>
            <a:r>
              <a:rPr lang="en-US" sz="1200" b="1" dirty="0">
                <a:solidFill>
                  <a:prstClr val="black"/>
                </a:solidFill>
              </a:rPr>
              <a:t>Wood Working </a:t>
            </a:r>
          </a:p>
          <a:p>
            <a:pPr algn="ctr" defTabSz="685613"/>
            <a:r>
              <a:rPr lang="en-US" sz="1200" b="1" dirty="0">
                <a:solidFill>
                  <a:prstClr val="black"/>
                </a:solidFill>
              </a:rPr>
              <a:t> Furniture Making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49" name="TextBox 548"/>
          <p:cNvSpPr txBox="1"/>
          <p:nvPr/>
        </p:nvSpPr>
        <p:spPr>
          <a:xfrm>
            <a:off x="7970840" y="4371522"/>
            <a:ext cx="968829" cy="438580"/>
          </a:xfrm>
          <a:prstGeom prst="rect">
            <a:avLst/>
          </a:prstGeom>
          <a:noFill/>
        </p:spPr>
        <p:txBody>
          <a:bodyPr wrap="none" lIns="68564" tIns="34289" rIns="68564" bIns="34289" rtlCol="0">
            <a:spAutoFit/>
          </a:bodyPr>
          <a:lstStyle/>
          <a:p>
            <a:pPr algn="ctr" defTabSz="685613"/>
            <a:r>
              <a:rPr lang="en-US" sz="1200" b="1" dirty="0">
                <a:solidFill>
                  <a:prstClr val="black"/>
                </a:solidFill>
              </a:rPr>
              <a:t>Hospitality </a:t>
            </a:r>
          </a:p>
          <a:p>
            <a:pPr algn="ctr" defTabSz="685613"/>
            <a:r>
              <a:rPr lang="en-US" sz="1200" b="1" dirty="0">
                <a:solidFill>
                  <a:prstClr val="black"/>
                </a:solidFill>
              </a:rPr>
              <a:t> Services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550" name="Group 549"/>
          <p:cNvGrpSpPr/>
          <p:nvPr/>
        </p:nvGrpSpPr>
        <p:grpSpPr>
          <a:xfrm>
            <a:off x="1356692" y="1443099"/>
            <a:ext cx="3683648" cy="1812496"/>
            <a:chOff x="-51962" y="1838824"/>
            <a:chExt cx="5742384" cy="3489312"/>
          </a:xfrm>
        </p:grpSpPr>
        <p:sp>
          <p:nvSpPr>
            <p:cNvPr id="551" name="Arrow: Pentagon 2">
              <a:extLst>
                <a:ext uri="{FF2B5EF4-FFF2-40B4-BE49-F238E27FC236}">
                  <a16:creationId xmlns:a16="http://schemas.microsoft.com/office/drawing/2014/main" xmlns="" id="{FD9C7E57-479F-43DA-8F71-D1ED1D859C78}"/>
                </a:ext>
              </a:extLst>
            </p:cNvPr>
            <p:cNvSpPr/>
            <p:nvPr/>
          </p:nvSpPr>
          <p:spPr>
            <a:xfrm>
              <a:off x="1" y="1838824"/>
              <a:ext cx="5573739" cy="616299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52" name="Arrow: Pentagon 3">
              <a:extLst>
                <a:ext uri="{FF2B5EF4-FFF2-40B4-BE49-F238E27FC236}">
                  <a16:creationId xmlns:a16="http://schemas.microsoft.com/office/drawing/2014/main" xmlns="" id="{DFBCAC91-22FA-42D2-8595-A59D0294F835}"/>
                </a:ext>
              </a:extLst>
            </p:cNvPr>
            <p:cNvSpPr/>
            <p:nvPr/>
          </p:nvSpPr>
          <p:spPr>
            <a:xfrm>
              <a:off x="0" y="2610332"/>
              <a:ext cx="3213877" cy="88165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53" name="Arrow: Pentagon 4">
              <a:extLst>
                <a:ext uri="{FF2B5EF4-FFF2-40B4-BE49-F238E27FC236}">
                  <a16:creationId xmlns:a16="http://schemas.microsoft.com/office/drawing/2014/main" xmlns="" id="{0CD71D03-79C9-4AFB-9E21-FC7620FB235A}"/>
                </a:ext>
              </a:extLst>
            </p:cNvPr>
            <p:cNvSpPr/>
            <p:nvPr/>
          </p:nvSpPr>
          <p:spPr>
            <a:xfrm>
              <a:off x="0" y="3675226"/>
              <a:ext cx="2405367" cy="88165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54" name="Arrow: Pentagon 5">
              <a:extLst>
                <a:ext uri="{FF2B5EF4-FFF2-40B4-BE49-F238E27FC236}">
                  <a16:creationId xmlns:a16="http://schemas.microsoft.com/office/drawing/2014/main" xmlns="" id="{C6E297FC-B829-4236-BC34-3EF4CAD17B25}"/>
                </a:ext>
              </a:extLst>
            </p:cNvPr>
            <p:cNvSpPr/>
            <p:nvPr/>
          </p:nvSpPr>
          <p:spPr>
            <a:xfrm>
              <a:off x="1" y="4656297"/>
              <a:ext cx="1840749" cy="67183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xmlns="" id="{6A2766C5-8C5C-46F9-9059-A567478299AB}"/>
                </a:ext>
              </a:extLst>
            </p:cNvPr>
            <p:cNvSpPr txBox="1"/>
            <p:nvPr/>
          </p:nvSpPr>
          <p:spPr>
            <a:xfrm>
              <a:off x="127556" y="1861937"/>
              <a:ext cx="4646468" cy="622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613">
                <a:defRPr/>
              </a:pPr>
              <a:r>
                <a:rPr lang="en-US" sz="1500" b="1" spc="225" dirty="0">
                  <a:solidFill>
                    <a:srgbClr val="FFFFFF"/>
                  </a:solidFill>
                  <a:latin typeface="Open Sans" panose="020B0606030504020204" pitchFamily="34" charset="0"/>
                </a:rPr>
                <a:t>500-KW Power Consumption</a:t>
              </a:r>
              <a:endParaRPr lang="en-GB" sz="1500" b="1" spc="225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57" name="TextBox 556">
              <a:extLst>
                <a:ext uri="{FF2B5EF4-FFF2-40B4-BE49-F238E27FC236}">
                  <a16:creationId xmlns:a16="http://schemas.microsoft.com/office/drawing/2014/main" xmlns="" id="{67F9CF14-F47D-421A-A92E-EC6E052DF7A8}"/>
                </a:ext>
              </a:extLst>
            </p:cNvPr>
            <p:cNvSpPr txBox="1"/>
            <p:nvPr/>
          </p:nvSpPr>
          <p:spPr>
            <a:xfrm>
              <a:off x="47161" y="3929284"/>
              <a:ext cx="2920998" cy="44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613">
                <a:defRPr/>
              </a:pPr>
              <a:r>
                <a:rPr lang="en-US" sz="900" b="1" spc="225" dirty="0">
                  <a:solidFill>
                    <a:srgbClr val="FFFFFF"/>
                  </a:solidFill>
                  <a:latin typeface="Open Sans" panose="020B0606030504020204" pitchFamily="34" charset="0"/>
                </a:rPr>
                <a:t>1001-2000 KW</a:t>
              </a:r>
              <a:endParaRPr lang="en-GB" sz="900" b="1" spc="225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58" name="TextBox 557">
              <a:extLst>
                <a:ext uri="{FF2B5EF4-FFF2-40B4-BE49-F238E27FC236}">
                  <a16:creationId xmlns:a16="http://schemas.microsoft.com/office/drawing/2014/main" xmlns="" id="{8DE351A8-8953-4359-B21F-6006FA2E55F7}"/>
                </a:ext>
              </a:extLst>
            </p:cNvPr>
            <p:cNvSpPr txBox="1"/>
            <p:nvPr/>
          </p:nvSpPr>
          <p:spPr>
            <a:xfrm>
              <a:off x="-51962" y="4689407"/>
              <a:ext cx="1538203" cy="622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613"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2000+ KW</a:t>
              </a:r>
              <a:endParaRPr lang="en-GB" sz="15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59" name="TextBox 558">
              <a:extLst>
                <a:ext uri="{FF2B5EF4-FFF2-40B4-BE49-F238E27FC236}">
                  <a16:creationId xmlns:a16="http://schemas.microsoft.com/office/drawing/2014/main" xmlns="" id="{485284B3-C04A-450B-905F-6482BCDC5FD9}"/>
                </a:ext>
              </a:extLst>
            </p:cNvPr>
            <p:cNvSpPr txBox="1"/>
            <p:nvPr/>
          </p:nvSpPr>
          <p:spPr>
            <a:xfrm>
              <a:off x="4604573" y="1851309"/>
              <a:ext cx="1085849" cy="74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613">
                <a:defRPr/>
              </a:pPr>
              <a:r>
                <a:rPr lang="en-US" sz="19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87%</a:t>
              </a:r>
              <a:endParaRPr lang="en-GB" sz="19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60" name="TextBox 559">
              <a:extLst>
                <a:ext uri="{FF2B5EF4-FFF2-40B4-BE49-F238E27FC236}">
                  <a16:creationId xmlns:a16="http://schemas.microsoft.com/office/drawing/2014/main" xmlns="" id="{413125E7-AE05-4E17-8205-CCCAB92465B5}"/>
                </a:ext>
              </a:extLst>
            </p:cNvPr>
            <p:cNvSpPr txBox="1"/>
            <p:nvPr/>
          </p:nvSpPr>
          <p:spPr>
            <a:xfrm>
              <a:off x="2207807" y="2672195"/>
              <a:ext cx="1085849" cy="740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613">
                <a:defRPr/>
              </a:pPr>
              <a:r>
                <a:rPr lang="en-US" sz="19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11%</a:t>
              </a:r>
              <a:endParaRPr lang="en-GB" sz="19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xmlns="" id="{821E67C6-944D-410A-B5E2-A861DC868A0B}"/>
                </a:ext>
              </a:extLst>
            </p:cNvPr>
            <p:cNvSpPr txBox="1"/>
            <p:nvPr/>
          </p:nvSpPr>
          <p:spPr>
            <a:xfrm>
              <a:off x="1705630" y="3752814"/>
              <a:ext cx="1320800" cy="651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613">
                <a:defRPr/>
              </a:pPr>
              <a:r>
                <a:rPr lang="en-US" sz="16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2%</a:t>
              </a:r>
              <a:endParaRPr lang="en-GB" sz="16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xmlns="" id="{AB191F12-501A-4862-BB4E-F1E405990246}"/>
                </a:ext>
              </a:extLst>
            </p:cNvPr>
            <p:cNvSpPr txBox="1"/>
            <p:nvPr/>
          </p:nvSpPr>
          <p:spPr>
            <a:xfrm>
              <a:off x="1204130" y="4633859"/>
              <a:ext cx="1085849" cy="622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613">
                <a:defRPr/>
              </a:pPr>
              <a:r>
                <a:rPr lang="en-US" sz="1500" b="1" dirty="0">
                  <a:solidFill>
                    <a:srgbClr val="FFFFFF"/>
                  </a:solidFill>
                  <a:latin typeface="Open Sans" panose="020B0606030504020204" pitchFamily="34" charset="0"/>
                </a:rPr>
                <a:t>1%</a:t>
              </a:r>
              <a:endParaRPr lang="en-GB" sz="1500" b="1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564" name="TextBox 563">
              <a:extLst>
                <a:ext uri="{FF2B5EF4-FFF2-40B4-BE49-F238E27FC236}">
                  <a16:creationId xmlns:a16="http://schemas.microsoft.com/office/drawing/2014/main" xmlns="" id="{6A2766C5-8C5C-46F9-9059-A567478299AB}"/>
                </a:ext>
              </a:extLst>
            </p:cNvPr>
            <p:cNvSpPr txBox="1"/>
            <p:nvPr/>
          </p:nvSpPr>
          <p:spPr>
            <a:xfrm>
              <a:off x="47161" y="2734250"/>
              <a:ext cx="2514324" cy="622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613">
                <a:defRPr/>
              </a:pPr>
              <a:r>
                <a:rPr lang="en-US" sz="1500" b="1" spc="225" dirty="0">
                  <a:solidFill>
                    <a:srgbClr val="FFFFFF"/>
                  </a:solidFill>
                  <a:latin typeface="Open Sans" panose="020B0606030504020204" pitchFamily="34" charset="0"/>
                </a:rPr>
                <a:t>501-1000KW</a:t>
              </a:r>
              <a:endParaRPr lang="en-GB" sz="1500" b="1" spc="225" dirty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</p:grpSp>
      <p:grpSp>
        <p:nvGrpSpPr>
          <p:cNvPr id="565" name="Group 564"/>
          <p:cNvGrpSpPr/>
          <p:nvPr/>
        </p:nvGrpSpPr>
        <p:grpSpPr>
          <a:xfrm>
            <a:off x="1465333" y="3806836"/>
            <a:ext cx="5645301" cy="1166636"/>
            <a:chOff x="1265699" y="3185009"/>
            <a:chExt cx="8885289" cy="2240690"/>
          </a:xfrm>
        </p:grpSpPr>
        <p:grpSp>
          <p:nvGrpSpPr>
            <p:cNvPr id="567" name="Group 566"/>
            <p:cNvGrpSpPr/>
            <p:nvPr/>
          </p:nvGrpSpPr>
          <p:grpSpPr>
            <a:xfrm>
              <a:off x="4935222" y="3331749"/>
              <a:ext cx="2571442" cy="1819280"/>
              <a:chOff x="3377854" y="1256472"/>
              <a:chExt cx="6351435" cy="2284901"/>
            </a:xfrm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grpSpPr>
          <p:sp>
            <p:nvSpPr>
              <p:cNvPr id="615" name="Cloud 614"/>
              <p:cNvSpPr/>
              <p:nvPr/>
            </p:nvSpPr>
            <p:spPr>
              <a:xfrm>
                <a:off x="3460951" y="1256472"/>
                <a:ext cx="3665263" cy="2133585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50000"/>
                  </a:schemeClr>
                </a:solidFill>
              </a:ln>
              <a:scene3d>
                <a:camera prst="orthographicFront">
                  <a:rot lat="0" lon="0" rev="21299999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13"/>
                <a:endParaRPr lang="en-US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16" name="Cloud 615"/>
              <p:cNvSpPr/>
              <p:nvPr/>
            </p:nvSpPr>
            <p:spPr>
              <a:xfrm>
                <a:off x="3377854" y="1407793"/>
                <a:ext cx="6351435" cy="213358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13"/>
                <a:endParaRPr lang="en-US" sz="11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569" name="Oval 568"/>
            <p:cNvSpPr/>
            <p:nvPr/>
          </p:nvSpPr>
          <p:spPr>
            <a:xfrm>
              <a:off x="2183598" y="3696271"/>
              <a:ext cx="991773" cy="96011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900" b="1" dirty="0">
                  <a:solidFill>
                    <a:prstClr val="white"/>
                  </a:solidFill>
                </a:rPr>
                <a:t>LHR</a:t>
              </a:r>
              <a:endParaRPr lang="en-SG" sz="900" b="1" dirty="0">
                <a:solidFill>
                  <a:prstClr val="white"/>
                </a:solidFill>
              </a:endParaRPr>
            </a:p>
          </p:txBody>
        </p:sp>
        <p:sp>
          <p:nvSpPr>
            <p:cNvPr id="570" name="Oval 569"/>
            <p:cNvSpPr/>
            <p:nvPr/>
          </p:nvSpPr>
          <p:spPr>
            <a:xfrm>
              <a:off x="8113347" y="3837826"/>
              <a:ext cx="991772" cy="96012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800" b="1" dirty="0">
                  <a:solidFill>
                    <a:prstClr val="white"/>
                  </a:solidFill>
                </a:rPr>
                <a:t>KSR</a:t>
              </a:r>
              <a:endParaRPr lang="en-SG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1652519" y="4744659"/>
              <a:ext cx="843212" cy="47455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700" dirty="0">
                  <a:solidFill>
                    <a:prstClr val="white"/>
                  </a:solidFill>
                </a:rPr>
                <a:t>Institute</a:t>
              </a:r>
              <a:endParaRPr lang="en-SG" sz="700" dirty="0">
                <a:solidFill>
                  <a:prstClr val="white"/>
                </a:solidFill>
              </a:endParaRPr>
            </a:p>
          </p:txBody>
        </p:sp>
        <p:cxnSp>
          <p:nvCxnSpPr>
            <p:cNvPr id="592" name="Straight Connector 591"/>
            <p:cNvCxnSpPr>
              <a:stCxn id="616" idx="2"/>
              <a:endCxn id="569" idx="6"/>
            </p:cNvCxnSpPr>
            <p:nvPr/>
          </p:nvCxnSpPr>
          <p:spPr>
            <a:xfrm flipH="1" flipV="1">
              <a:off x="3175371" y="4176331"/>
              <a:ext cx="1767827" cy="1253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>
              <a:stCxn id="569" idx="0"/>
            </p:cNvCxnSpPr>
            <p:nvPr/>
          </p:nvCxnSpPr>
          <p:spPr>
            <a:xfrm flipV="1">
              <a:off x="2679485" y="3428890"/>
              <a:ext cx="199126" cy="26738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>
              <a:stCxn id="569" idx="2"/>
            </p:cNvCxnSpPr>
            <p:nvPr/>
          </p:nvCxnSpPr>
          <p:spPr>
            <a:xfrm flipH="1">
              <a:off x="1864664" y="4176331"/>
              <a:ext cx="318934" cy="277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>
              <a:stCxn id="569" idx="4"/>
              <a:endCxn id="574" idx="3"/>
            </p:cNvCxnSpPr>
            <p:nvPr/>
          </p:nvCxnSpPr>
          <p:spPr>
            <a:xfrm flipH="1">
              <a:off x="2495731" y="4656389"/>
              <a:ext cx="183754" cy="3255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>
              <a:stCxn id="569" idx="1"/>
            </p:cNvCxnSpPr>
            <p:nvPr/>
          </p:nvCxnSpPr>
          <p:spPr>
            <a:xfrm flipH="1" flipV="1">
              <a:off x="1905739" y="3494495"/>
              <a:ext cx="423101" cy="34238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>
              <a:endCxn id="569" idx="5"/>
            </p:cNvCxnSpPr>
            <p:nvPr/>
          </p:nvCxnSpPr>
          <p:spPr>
            <a:xfrm flipH="1" flipV="1">
              <a:off x="3030129" y="4515783"/>
              <a:ext cx="438257" cy="1406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>
              <a:stCxn id="570" idx="4"/>
            </p:cNvCxnSpPr>
            <p:nvPr/>
          </p:nvCxnSpPr>
          <p:spPr>
            <a:xfrm>
              <a:off x="8609233" y="4797948"/>
              <a:ext cx="0" cy="292692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>
              <a:endCxn id="570" idx="0"/>
            </p:cNvCxnSpPr>
            <p:nvPr/>
          </p:nvCxnSpPr>
          <p:spPr>
            <a:xfrm>
              <a:off x="8609233" y="3615819"/>
              <a:ext cx="0" cy="22200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>
              <a:endCxn id="570" idx="6"/>
            </p:cNvCxnSpPr>
            <p:nvPr/>
          </p:nvCxnSpPr>
          <p:spPr>
            <a:xfrm flipH="1">
              <a:off x="9105119" y="3757907"/>
              <a:ext cx="427361" cy="55998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570" idx="1"/>
              <a:endCxn id="616" idx="0"/>
            </p:cNvCxnSpPr>
            <p:nvPr/>
          </p:nvCxnSpPr>
          <p:spPr>
            <a:xfrm flipH="1">
              <a:off x="7504521" y="3978433"/>
              <a:ext cx="754067" cy="323199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>
              <a:stCxn id="570" idx="5"/>
            </p:cNvCxnSpPr>
            <p:nvPr/>
          </p:nvCxnSpPr>
          <p:spPr>
            <a:xfrm>
              <a:off x="8959878" y="4657341"/>
              <a:ext cx="422829" cy="337553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9" name="Rectangle 668"/>
            <p:cNvSpPr/>
            <p:nvPr/>
          </p:nvSpPr>
          <p:spPr>
            <a:xfrm>
              <a:off x="9245005" y="4840246"/>
              <a:ext cx="843212" cy="47455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700" dirty="0">
                  <a:solidFill>
                    <a:prstClr val="white"/>
                  </a:solidFill>
                </a:rPr>
                <a:t>Institute</a:t>
              </a:r>
              <a:endParaRPr lang="en-SG" sz="700" dirty="0">
                <a:solidFill>
                  <a:prstClr val="white"/>
                </a:solidFill>
              </a:endParaRPr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9307776" y="3430043"/>
              <a:ext cx="843212" cy="47455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700" dirty="0">
                  <a:solidFill>
                    <a:prstClr val="white"/>
                  </a:solidFill>
                </a:rPr>
                <a:t>Institute</a:t>
              </a:r>
              <a:endParaRPr lang="en-SG" sz="700" dirty="0">
                <a:solidFill>
                  <a:prstClr val="white"/>
                </a:solidFill>
              </a:endParaRPr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8196252" y="3199876"/>
              <a:ext cx="843212" cy="47455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700" dirty="0">
                  <a:solidFill>
                    <a:prstClr val="white"/>
                  </a:solidFill>
                </a:rPr>
                <a:t>Institute</a:t>
              </a:r>
              <a:endParaRPr lang="en-SG" sz="700" dirty="0">
                <a:solidFill>
                  <a:prstClr val="white"/>
                </a:solidFill>
              </a:endParaRPr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8151167" y="4951144"/>
              <a:ext cx="843212" cy="47455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700" dirty="0">
                  <a:solidFill>
                    <a:prstClr val="white"/>
                  </a:solidFill>
                </a:rPr>
                <a:t>Institute</a:t>
              </a:r>
              <a:endParaRPr lang="en-SG" sz="700" dirty="0">
                <a:solidFill>
                  <a:prstClr val="white"/>
                </a:solidFill>
              </a:endParaRPr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1265699" y="4115459"/>
              <a:ext cx="843212" cy="47455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700" dirty="0">
                  <a:solidFill>
                    <a:prstClr val="white"/>
                  </a:solidFill>
                </a:rPr>
                <a:t>Institute</a:t>
              </a:r>
              <a:endParaRPr lang="en-SG" sz="700" dirty="0">
                <a:solidFill>
                  <a:prstClr val="white"/>
                </a:solidFill>
              </a:endParaRPr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1296710" y="3350648"/>
              <a:ext cx="843212" cy="47455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700" dirty="0">
                  <a:solidFill>
                    <a:prstClr val="white"/>
                  </a:solidFill>
                </a:rPr>
                <a:t>Institute</a:t>
              </a:r>
              <a:endParaRPr lang="en-SG" sz="700" dirty="0">
                <a:solidFill>
                  <a:prstClr val="white"/>
                </a:solidFill>
              </a:endParaRPr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2619114" y="3185009"/>
              <a:ext cx="843212" cy="47455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700" dirty="0">
                  <a:solidFill>
                    <a:prstClr val="white"/>
                  </a:solidFill>
                </a:rPr>
                <a:t>Institute</a:t>
              </a:r>
              <a:endParaRPr lang="en-SG" sz="700" dirty="0">
                <a:solidFill>
                  <a:prstClr val="white"/>
                </a:solidFill>
              </a:endParaRPr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3410331" y="4499129"/>
              <a:ext cx="843212" cy="47455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13"/>
              <a:r>
                <a:rPr lang="en-US" sz="700" dirty="0">
                  <a:solidFill>
                    <a:prstClr val="white"/>
                  </a:solidFill>
                </a:rPr>
                <a:t>Institute</a:t>
              </a:r>
              <a:endParaRPr lang="en-SG" sz="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91859" y="4182730"/>
            <a:ext cx="801056" cy="484746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/>
          <a:p>
            <a:pPr algn="ctr" defTabSz="685613"/>
            <a:r>
              <a:rPr lang="en-US" sz="2700" b="1" dirty="0">
                <a:solidFill>
                  <a:srgbClr val="7030A0"/>
                </a:solidFill>
              </a:rPr>
              <a:t>SIE</a:t>
            </a:r>
          </a:p>
        </p:txBody>
      </p:sp>
      <p:sp>
        <p:nvSpPr>
          <p:cNvPr id="322" name="Chevron 321">
            <a:hlinkClick r:id="rId3" action="ppaction://hlinksldjump"/>
          </p:cNvPr>
          <p:cNvSpPr/>
          <p:nvPr/>
        </p:nvSpPr>
        <p:spPr>
          <a:xfrm rot="10800000">
            <a:off x="498144" y="182916"/>
            <a:ext cx="381000" cy="304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01715" y="4613322"/>
            <a:ext cx="1689886" cy="33855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cs typeface="Arial"/>
                <a:sym typeface="Arial"/>
              </a:rPr>
              <a:t>Career Division</a:t>
            </a:r>
          </a:p>
        </p:txBody>
      </p:sp>
      <p:sp>
        <p:nvSpPr>
          <p:cNvPr id="7" name="Google Shape;236;p16"/>
          <p:cNvSpPr txBox="1">
            <a:spLocks/>
          </p:cNvSpPr>
          <p:nvPr/>
        </p:nvSpPr>
        <p:spPr>
          <a:xfrm>
            <a:off x="177191" y="98531"/>
            <a:ext cx="1981200" cy="492025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55"/>
            <a:r>
              <a:rPr lang="en-US" sz="1600" b="1" kern="0" dirty="0">
                <a:solidFill>
                  <a:srgbClr val="FFFFFF"/>
                </a:solidFill>
              </a:rPr>
              <a:t>Survey Results</a:t>
            </a:r>
            <a:endParaRPr lang="en-US" sz="2000" b="1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-76199" y="2949779"/>
            <a:ext cx="2841639" cy="311621"/>
          </a:xfrm>
          <a:prstGeom prst="rect">
            <a:avLst/>
          </a:prstGeom>
          <a:solidFill>
            <a:schemeClr val="accent2"/>
          </a:solidFill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Financial Assistance Required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5082556" y="446720"/>
          <a:ext cx="4063214" cy="275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5615" y="-7789"/>
            <a:ext cx="2117883" cy="311621"/>
          </a:xfrm>
          <a:prstGeom prst="rect">
            <a:avLst/>
          </a:prstGeom>
          <a:solidFill>
            <a:schemeClr val="accent2"/>
          </a:solidFill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Kind of Job Interested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1199" y="3790956"/>
            <a:ext cx="665562" cy="43857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 defTabSz="914355">
              <a:buClr>
                <a:srgbClr val="000000"/>
              </a:buClr>
            </a:pPr>
            <a:r>
              <a:rPr lang="en-US" sz="1100" kern="0" dirty="0">
                <a:solidFill>
                  <a:srgbClr val="FFFFFF"/>
                </a:solidFill>
                <a:cs typeface="Arial"/>
                <a:sym typeface="Arial"/>
              </a:rPr>
              <a:t>Own </a:t>
            </a:r>
          </a:p>
          <a:p>
            <a:pPr defTabSz="914355">
              <a:buClr>
                <a:srgbClr val="000000"/>
              </a:buClr>
            </a:pPr>
            <a:r>
              <a:rPr lang="en-US" sz="1100" kern="0" dirty="0">
                <a:solidFill>
                  <a:srgbClr val="FFFFFF"/>
                </a:solidFill>
                <a:cs typeface="Arial"/>
                <a:sym typeface="Arial"/>
              </a:rPr>
              <a:t>Interest</a:t>
            </a: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-1851835" y="3202439"/>
          <a:ext cx="4876800" cy="2038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/>
          </p:nvPr>
        </p:nvGraphicFramePr>
        <p:xfrm>
          <a:off x="4811031" y="3633845"/>
          <a:ext cx="3505200" cy="1509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00063" y="3132173"/>
            <a:ext cx="1324397" cy="311621"/>
          </a:xfrm>
          <a:prstGeom prst="rect">
            <a:avLst/>
          </a:prstGeom>
          <a:solidFill>
            <a:schemeClr val="accent2"/>
          </a:solidFill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Job Location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971800" y="4613322"/>
            <a:ext cx="1699770" cy="53017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30k - 40K </a:t>
            </a:r>
            <a:r>
              <a:rPr lang="en-US" sz="1400" b="1" kern="0" dirty="0" err="1">
                <a:solidFill>
                  <a:srgbClr val="FFFFFF"/>
                </a:solidFill>
                <a:sym typeface="Arial"/>
              </a:rPr>
              <a:t>Avg</a:t>
            </a: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 </a:t>
            </a:r>
          </a:p>
          <a:p>
            <a:pPr algn="ctr"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Salary Demand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44241" y="742950"/>
          <a:ext cx="2980724" cy="235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0" y="703760"/>
            <a:ext cx="2330682" cy="311621"/>
          </a:xfrm>
          <a:prstGeom prst="rect">
            <a:avLst/>
          </a:prstGeom>
          <a:solidFill>
            <a:schemeClr val="accent2"/>
          </a:solidFill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Business Setup Training</a:t>
            </a: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2546398" y="3303775"/>
          <a:ext cx="2743200" cy="124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164427" y="3117554"/>
            <a:ext cx="1537196" cy="311621"/>
          </a:xfrm>
          <a:prstGeom prst="rect">
            <a:avLst/>
          </a:prstGeom>
          <a:solidFill>
            <a:schemeClr val="accent2"/>
          </a:solidFill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Further Studies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98" y="53180"/>
            <a:ext cx="434894" cy="493605"/>
          </a:xfrm>
          <a:prstGeom prst="rect">
            <a:avLst/>
          </a:prstGeom>
        </p:spPr>
      </p:pic>
      <p:graphicFrame>
        <p:nvGraphicFramePr>
          <p:cNvPr id="15" name="Chart 14"/>
          <p:cNvGraphicFramePr/>
          <p:nvPr>
            <p:extLst/>
          </p:nvPr>
        </p:nvGraphicFramePr>
        <p:xfrm>
          <a:off x="2769804" y="299982"/>
          <a:ext cx="2971800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024967" y="-7789"/>
            <a:ext cx="1822129" cy="311621"/>
          </a:xfrm>
          <a:prstGeom prst="rect">
            <a:avLst/>
          </a:prstGeom>
          <a:solidFill>
            <a:schemeClr val="accent2"/>
          </a:solidFill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Purpose of Course</a:t>
            </a: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7196487" y="2897207"/>
          <a:ext cx="1947514" cy="164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17" name="Straight Connector 16"/>
          <p:cNvCxnSpPr/>
          <p:nvPr/>
        </p:nvCxnSpPr>
        <p:spPr>
          <a:xfrm flipH="1">
            <a:off x="8141611" y="1098930"/>
            <a:ext cx="3428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469960" y="1077664"/>
            <a:ext cx="0" cy="1595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71438" y="2795885"/>
            <a:ext cx="2220162" cy="48474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000000"/>
                </a:solidFill>
                <a:cs typeface="Arial"/>
                <a:sym typeface="Arial"/>
              </a:rPr>
              <a:t>13 </a:t>
            </a:r>
          </a:p>
          <a:p>
            <a:pPr algn="ctr" defTabSz="914355">
              <a:buClr>
                <a:srgbClr val="000000"/>
              </a:buClr>
            </a:pPr>
            <a:r>
              <a:rPr lang="en-US" sz="1100" b="1" kern="0" dirty="0">
                <a:solidFill>
                  <a:srgbClr val="000000"/>
                </a:solidFill>
                <a:cs typeface="Arial"/>
                <a:sym typeface="Arial"/>
              </a:rPr>
              <a:t>Students Joined Style Textile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50466" y="1655581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Chevron 26">
            <a:hlinkClick r:id="rId11" action="ppaction://hlinksldjump"/>
          </p:cNvPr>
          <p:cNvSpPr/>
          <p:nvPr/>
        </p:nvSpPr>
        <p:spPr>
          <a:xfrm rot="10800000">
            <a:off x="-11203" y="196126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5652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301715" y="4613322"/>
            <a:ext cx="1689886" cy="33855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cs typeface="Arial"/>
                <a:sym typeface="Arial"/>
              </a:rPr>
              <a:t>Career Division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460" y="168231"/>
            <a:ext cx="1665841" cy="33855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cs typeface="Arial"/>
                <a:sym typeface="Arial"/>
              </a:rPr>
              <a:t>Survey Results</a:t>
            </a:r>
            <a:endParaRPr lang="en-US" sz="20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-174690" y="3314700"/>
          <a:ext cx="3124200" cy="210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84451" y="3188525"/>
            <a:ext cx="1424184" cy="3116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C7D3E6">
                    <a:lumMod val="10000"/>
                  </a:srgbClr>
                </a:solidFill>
                <a:cs typeface="Arial"/>
                <a:sym typeface="Arial"/>
              </a:rPr>
              <a:t>Own a Vehicle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" y="666755"/>
            <a:ext cx="1822129" cy="3116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u="sng" kern="0" dirty="0">
                <a:solidFill>
                  <a:srgbClr val="263248"/>
                </a:solidFill>
                <a:cs typeface="Arial"/>
                <a:sym typeface="Arial"/>
              </a:rPr>
              <a:t>Purpose of Course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152400" y="819150"/>
            <a:ext cx="5334000" cy="2574972"/>
            <a:chOff x="0" y="1000504"/>
            <a:chExt cx="5334000" cy="2574972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0" y="1000504"/>
            <a:ext cx="5334000" cy="25749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8494" y="3105150"/>
              <a:ext cx="11721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5">
                <a:buClr>
                  <a:srgbClr val="000000"/>
                </a:buClr>
              </a:pPr>
              <a:r>
                <a:rPr lang="en-US" sz="900" kern="0" dirty="0">
                  <a:solidFill>
                    <a:srgbClr val="263248"/>
                  </a:solidFill>
                  <a:cs typeface="Arial"/>
                  <a:sym typeface="Arial"/>
                </a:rPr>
                <a:t>start own business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8158" y="2165240"/>
              <a:ext cx="1351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5">
                <a:buClr>
                  <a:srgbClr val="000000"/>
                </a:buClr>
              </a:pPr>
              <a:r>
                <a:rPr lang="en-US" sz="1200" kern="0" dirty="0">
                  <a:solidFill>
                    <a:srgbClr val="FFFFFF"/>
                  </a:solidFill>
                  <a:cs typeface="Arial"/>
                  <a:sym typeface="Arial"/>
                </a:rPr>
                <a:t>Job Requirement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9713" y="1702376"/>
              <a:ext cx="1491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5">
                <a:buClr>
                  <a:srgbClr val="000000"/>
                </a:buClr>
              </a:pPr>
              <a:r>
                <a:rPr lang="en-US" sz="1200" kern="0" dirty="0">
                  <a:solidFill>
                    <a:srgbClr val="FFFFFF"/>
                  </a:solidFill>
                  <a:cs typeface="Arial"/>
                  <a:sym typeface="Arial"/>
                </a:rPr>
                <a:t>For Family Support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9087" y="1241714"/>
              <a:ext cx="19319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5">
                <a:buClr>
                  <a:srgbClr val="000000"/>
                </a:buClr>
              </a:pPr>
              <a:r>
                <a:rPr lang="en-US" sz="1200" kern="0" dirty="0">
                  <a:solidFill>
                    <a:srgbClr val="FFFFFF"/>
                  </a:solidFill>
                  <a:cs typeface="Arial"/>
                  <a:sym typeface="Arial"/>
                </a:rPr>
                <a:t>To Enhance Driving Skills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3390" y="1923609"/>
              <a:ext cx="15231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5">
                <a:buClr>
                  <a:srgbClr val="000000"/>
                </a:buClr>
              </a:pPr>
              <a:r>
                <a:rPr lang="en-US" sz="1200" kern="0" dirty="0">
                  <a:solidFill>
                    <a:srgbClr val="FFFFFF"/>
                  </a:solidFill>
                  <a:cs typeface="Arial"/>
                  <a:sym typeface="Arial"/>
                </a:rPr>
                <a:t>Get Driving License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8158" y="2592532"/>
              <a:ext cx="17459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55">
                <a:buClr>
                  <a:srgbClr val="000000"/>
                </a:buClr>
              </a:pPr>
              <a:r>
                <a:rPr lang="en-US" sz="1200" kern="0" dirty="0">
                  <a:solidFill>
                    <a:srgbClr val="FFFFFF"/>
                  </a:solidFill>
                  <a:cs typeface="Arial"/>
                  <a:sym typeface="Arial"/>
                </a:rPr>
                <a:t>To Get Driving License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00802" y="1733555"/>
            <a:ext cx="184710" cy="3116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98" y="53180"/>
            <a:ext cx="434894" cy="493605"/>
          </a:xfrm>
          <a:prstGeom prst="rect">
            <a:avLst/>
          </a:prstGeom>
        </p:spPr>
      </p:pic>
      <p:graphicFrame>
        <p:nvGraphicFramePr>
          <p:cNvPr id="10" name="Chart 9"/>
          <p:cNvGraphicFramePr/>
          <p:nvPr>
            <p:extLst/>
          </p:nvPr>
        </p:nvGraphicFramePr>
        <p:xfrm>
          <a:off x="2471854" y="1337361"/>
          <a:ext cx="3547946" cy="2102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2895600" y="2109794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2" name="Chart 21"/>
          <p:cNvGraphicFramePr/>
          <p:nvPr>
            <p:extLst/>
          </p:nvPr>
        </p:nvGraphicFramePr>
        <p:xfrm>
          <a:off x="5300522" y="3118874"/>
          <a:ext cx="3962400" cy="1915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95923" y="2856503"/>
            <a:ext cx="2024108" cy="3116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C7D3E6">
                    <a:lumMod val="10000"/>
                  </a:srgbClr>
                </a:solidFill>
                <a:cs typeface="Arial"/>
                <a:sym typeface="Arial"/>
              </a:rPr>
              <a:t>Preferred Online App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14700" y="4515975"/>
            <a:ext cx="1905000" cy="6275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30k - 40K </a:t>
            </a:r>
            <a:r>
              <a:rPr lang="en-US" sz="1400" b="1" kern="0" dirty="0" err="1">
                <a:solidFill>
                  <a:srgbClr val="FFFFFF"/>
                </a:solidFill>
                <a:sym typeface="Arial"/>
              </a:rPr>
              <a:t>Avg</a:t>
            </a: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 </a:t>
            </a:r>
          </a:p>
          <a:p>
            <a:pPr algn="ctr"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sym typeface="Arial"/>
              </a:rPr>
              <a:t>Salary Demand</a:t>
            </a:r>
          </a:p>
        </p:txBody>
      </p:sp>
      <p:pic>
        <p:nvPicPr>
          <p:cNvPr id="7170" name="Picture 2" descr="Driver Images | Free Vectors, Stock Photos &amp;amp; PSD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44" y="1"/>
            <a:ext cx="3419756" cy="227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" name="TextBox 521"/>
          <p:cNvSpPr txBox="1"/>
          <p:nvPr/>
        </p:nvSpPr>
        <p:spPr>
          <a:xfrm>
            <a:off x="3580210" y="1029587"/>
            <a:ext cx="389045" cy="3116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kern="0" dirty="0">
                <a:solidFill>
                  <a:srgbClr val="FFFFFF"/>
                </a:solidFill>
                <a:cs typeface="Arial"/>
                <a:sym typeface="Arial"/>
              </a:rPr>
              <a:t>30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088417" y="1490249"/>
            <a:ext cx="389045" cy="3116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kern="0" dirty="0">
                <a:solidFill>
                  <a:srgbClr val="FFFFFF"/>
                </a:solidFill>
                <a:cs typeface="Arial"/>
                <a:sym typeface="Arial"/>
              </a:rPr>
              <a:t>19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22485" y="1956959"/>
            <a:ext cx="389045" cy="3116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kern="0" dirty="0">
                <a:solidFill>
                  <a:srgbClr val="FFFFFF"/>
                </a:solidFill>
                <a:cs typeface="Arial"/>
                <a:sym typeface="Arial"/>
              </a:rPr>
              <a:t>17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73443" y="2404819"/>
            <a:ext cx="389045" cy="3116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kern="0" dirty="0">
                <a:solidFill>
                  <a:srgbClr val="FFFFFF"/>
                </a:solidFill>
                <a:cs typeface="Arial"/>
                <a:sym typeface="Arial"/>
              </a:rPr>
              <a:t>17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7548" y="2880749"/>
            <a:ext cx="269626" cy="27699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200" kern="0" dirty="0">
                <a:solidFill>
                  <a:srgbClr val="263248"/>
                </a:solidFill>
                <a:cs typeface="Arial"/>
                <a:sym typeface="Arial"/>
              </a:rPr>
              <a:t>7</a:t>
            </a:r>
          </a:p>
        </p:txBody>
      </p:sp>
      <p:pic>
        <p:nvPicPr>
          <p:cNvPr id="28" name="Picture 2" descr="Hom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47"/>
          <a:stretch/>
        </p:blipFill>
        <p:spPr bwMode="auto">
          <a:xfrm>
            <a:off x="8140707" y="40275"/>
            <a:ext cx="636258" cy="55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hevron 31">
            <a:hlinkClick r:id="rId10" action="ppaction://hlinksldjump"/>
          </p:cNvPr>
          <p:cNvSpPr/>
          <p:nvPr/>
        </p:nvSpPr>
        <p:spPr>
          <a:xfrm rot="10800000">
            <a:off x="-11203" y="196126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2181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/>
          <p:nvPr/>
        </p:nvCxnSpPr>
        <p:spPr>
          <a:xfrm rot="16200000" flipH="1">
            <a:off x="6563606" y="1826345"/>
            <a:ext cx="687285" cy="479487"/>
          </a:xfrm>
          <a:prstGeom prst="bentConnector3">
            <a:avLst>
              <a:gd name="adj1" fmla="val -684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/>
          <p:nvPr>
            <p:extLst/>
          </p:nvPr>
        </p:nvGraphicFramePr>
        <p:xfrm>
          <a:off x="4216358" y="258613"/>
          <a:ext cx="3124200" cy="206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flipH="1">
            <a:off x="7149698" y="1722442"/>
            <a:ext cx="7680" cy="9857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01715" y="4613322"/>
            <a:ext cx="1689886" cy="33855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cs typeface="Arial"/>
                <a:sym typeface="Arial"/>
              </a:rPr>
              <a:t>Career Division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1" y="168231"/>
            <a:ext cx="1745991" cy="33855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cs typeface="Arial"/>
                <a:sym typeface="Arial"/>
              </a:rPr>
              <a:t>P &amp; G Feedback</a:t>
            </a:r>
            <a:endParaRPr lang="en-US" sz="20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-451555" y="1174752"/>
          <a:ext cx="4343400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" y="703760"/>
            <a:ext cx="1659825" cy="311621"/>
          </a:xfrm>
          <a:prstGeom prst="rect">
            <a:avLst/>
          </a:prstGeom>
          <a:solidFill>
            <a:schemeClr val="accent2"/>
          </a:solidFill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Total Applicants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0147" y="703754"/>
            <a:ext cx="526106" cy="33855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600" b="1" u="sng" kern="0" dirty="0">
                <a:solidFill>
                  <a:srgbClr val="263248">
                    <a:lumMod val="50000"/>
                  </a:srgbClr>
                </a:solidFill>
                <a:cs typeface="Arial"/>
                <a:sym typeface="Arial"/>
              </a:rPr>
              <a:t>748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-457200" y="3108133"/>
          <a:ext cx="4191000" cy="203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" y="2949779"/>
            <a:ext cx="2301828" cy="311621"/>
          </a:xfrm>
          <a:prstGeom prst="rect">
            <a:avLst/>
          </a:prstGeom>
          <a:solidFill>
            <a:schemeClr val="accent2"/>
          </a:solidFill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Applicants </a:t>
            </a:r>
            <a:r>
              <a:rPr lang="en-US" sz="1400" b="1" kern="0" dirty="0" err="1">
                <a:solidFill>
                  <a:srgbClr val="FFFFFF"/>
                </a:solidFill>
                <a:cs typeface="Arial"/>
                <a:sym typeface="Arial"/>
              </a:rPr>
              <a:t>vs</a:t>
            </a: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 Rejection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398" y="53180"/>
            <a:ext cx="434894" cy="4936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95809" y="-7789"/>
            <a:ext cx="2301828" cy="311621"/>
          </a:xfrm>
          <a:prstGeom prst="rect">
            <a:avLst/>
          </a:prstGeom>
          <a:solidFill>
            <a:schemeClr val="accent2"/>
          </a:solidFill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Applicants </a:t>
            </a:r>
            <a:r>
              <a:rPr lang="en-US" sz="1400" b="1" kern="0" dirty="0" err="1">
                <a:solidFill>
                  <a:srgbClr val="FFFFFF"/>
                </a:solidFill>
                <a:cs typeface="Arial"/>
                <a:sym typeface="Arial"/>
              </a:rPr>
              <a:t>vs</a:t>
            </a: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 Rejection 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5105400" y="3106643"/>
          <a:ext cx="3886200" cy="184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427698" y="2708151"/>
            <a:ext cx="1824533" cy="311621"/>
          </a:xfrm>
          <a:prstGeom prst="rect">
            <a:avLst/>
          </a:prstGeom>
          <a:solidFill>
            <a:schemeClr val="accent2"/>
          </a:solidFill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400" b="1" kern="0" dirty="0">
                <a:solidFill>
                  <a:srgbClr val="FFFFFF"/>
                </a:solidFill>
                <a:cs typeface="Arial"/>
                <a:sym typeface="Arial"/>
              </a:rPr>
              <a:t>Rejection Reasons</a:t>
            </a:r>
          </a:p>
        </p:txBody>
      </p:sp>
      <p:pic>
        <p:nvPicPr>
          <p:cNvPr id="9218" name="Picture 2" descr="24,619 Rejection Illustrations &amp;amp; Clip Art - iStock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537" y="1123952"/>
            <a:ext cx="1768671" cy="9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270053" y="3333751"/>
            <a:ext cx="1567247" cy="265453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100" kern="0" dirty="0">
                <a:solidFill>
                  <a:srgbClr val="FFFFFF"/>
                </a:solidFill>
                <a:cs typeface="Arial"/>
                <a:sym typeface="Arial"/>
              </a:rPr>
              <a:t>Communication Skills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88820" y="4490216"/>
            <a:ext cx="857927" cy="2462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000" kern="0" dirty="0">
                <a:solidFill>
                  <a:srgbClr val="263248">
                    <a:lumMod val="50000"/>
                  </a:srgbClr>
                </a:solidFill>
                <a:cs typeface="Arial"/>
                <a:sym typeface="Arial"/>
              </a:rPr>
              <a:t>Invalid Data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5996" y="4095754"/>
            <a:ext cx="1098378" cy="24622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000" kern="0" dirty="0">
                <a:solidFill>
                  <a:srgbClr val="263248"/>
                </a:solidFill>
                <a:cs typeface="Arial"/>
                <a:sym typeface="Arial"/>
              </a:rPr>
              <a:t>Tech Evaluation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0634" y="3677454"/>
            <a:ext cx="1346950" cy="34624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800" kern="0" dirty="0">
                <a:solidFill>
                  <a:srgbClr val="FFFFFF"/>
                </a:solidFill>
                <a:cs typeface="Arial"/>
                <a:sym typeface="Arial"/>
              </a:rPr>
              <a:t>Standby </a:t>
            </a:r>
          </a:p>
          <a:p>
            <a:pPr defTabSz="914355">
              <a:buClr>
                <a:srgbClr val="000000"/>
              </a:buClr>
            </a:pPr>
            <a:r>
              <a:rPr lang="en-US" sz="800" kern="0" dirty="0">
                <a:solidFill>
                  <a:srgbClr val="FFFFFF"/>
                </a:solidFill>
                <a:cs typeface="Arial"/>
                <a:sym typeface="Arial"/>
              </a:rPr>
              <a:t>(Review Clearance)</a:t>
            </a:r>
          </a:p>
        </p:txBody>
      </p:sp>
      <p:pic>
        <p:nvPicPr>
          <p:cNvPr id="21" name="Picture 2" descr="Procter &amp;amp; Gamble - Wiki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67" y="82547"/>
            <a:ext cx="434881" cy="4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hevron 24">
            <a:hlinkClick r:id="rId10" action="ppaction://hlinksldjump"/>
          </p:cNvPr>
          <p:cNvSpPr/>
          <p:nvPr/>
        </p:nvSpPr>
        <p:spPr>
          <a:xfrm rot="10800000">
            <a:off x="-11203" y="196126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5825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0EAD99-9151-4937-A379-AB62BF52A290}"/>
              </a:ext>
            </a:extLst>
          </p:cNvPr>
          <p:cNvSpPr/>
          <p:nvPr/>
        </p:nvSpPr>
        <p:spPr>
          <a:xfrm>
            <a:off x="0" y="3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r>
              <a:rPr lang="en-US" sz="3300" b="1" dirty="0">
                <a:latin typeface="Calibri" panose="020F0502020204030204" pitchFamily="34" charset="0"/>
                <a:cs typeface="Calibri" panose="020F0502020204030204" pitchFamily="34" charset="0"/>
              </a:rPr>
              <a:t>Digitization of Student Life Cycle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971550"/>
            <a:ext cx="9220200" cy="3733800"/>
            <a:chOff x="-34806" y="1625545"/>
            <a:chExt cx="12276844" cy="4904634"/>
          </a:xfrm>
        </p:grpSpPr>
        <p:cxnSp>
          <p:nvCxnSpPr>
            <p:cNvPr id="6" name="Elbow Connector 5"/>
            <p:cNvCxnSpPr/>
            <p:nvPr/>
          </p:nvCxnSpPr>
          <p:spPr>
            <a:xfrm>
              <a:off x="7045986" y="5912766"/>
              <a:ext cx="1683764" cy="221845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" name="Elbow Connector 6"/>
            <p:cNvCxnSpPr>
              <a:stCxn id="34" idx="17"/>
              <a:endCxn id="28" idx="1"/>
            </p:cNvCxnSpPr>
            <p:nvPr/>
          </p:nvCxnSpPr>
          <p:spPr>
            <a:xfrm flipV="1">
              <a:off x="7420013" y="1978786"/>
              <a:ext cx="1309739" cy="55206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8" name="그룹 1"/>
            <p:cNvGrpSpPr/>
            <p:nvPr/>
          </p:nvGrpSpPr>
          <p:grpSpPr>
            <a:xfrm>
              <a:off x="3785844" y="1786607"/>
              <a:ext cx="4610907" cy="4583570"/>
              <a:chOff x="3004344" y="2319100"/>
              <a:chExt cx="3135312" cy="3095423"/>
            </a:xfrm>
            <a:scene3d>
              <a:camera prst="orthographicFront">
                <a:rot lat="0" lon="0" rev="1200000"/>
              </a:camera>
              <a:lightRig rig="threePt" dir="t"/>
            </a:scene3d>
          </p:grpSpPr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4805353" y="2554448"/>
                <a:ext cx="1334303" cy="1473916"/>
              </a:xfrm>
              <a:custGeom>
                <a:avLst/>
                <a:gdLst>
                  <a:gd name="T0" fmla="*/ 248 w 669"/>
                  <a:gd name="T1" fmla="*/ 495 h 739"/>
                  <a:gd name="T2" fmla="*/ 262 w 669"/>
                  <a:gd name="T3" fmla="*/ 517 h 739"/>
                  <a:gd name="T4" fmla="*/ 158 w 669"/>
                  <a:gd name="T5" fmla="*/ 551 h 739"/>
                  <a:gd name="T6" fmla="*/ 501 w 669"/>
                  <a:gd name="T7" fmla="*/ 739 h 739"/>
                  <a:gd name="T8" fmla="*/ 629 w 669"/>
                  <a:gd name="T9" fmla="*/ 467 h 739"/>
                  <a:gd name="T10" fmla="*/ 629 w 669"/>
                  <a:gd name="T11" fmla="*/ 467 h 739"/>
                  <a:gd name="T12" fmla="*/ 669 w 669"/>
                  <a:gd name="T13" fmla="*/ 385 h 739"/>
                  <a:gd name="T14" fmla="*/ 563 w 669"/>
                  <a:gd name="T15" fmla="*/ 419 h 739"/>
                  <a:gd name="T16" fmla="*/ 555 w 669"/>
                  <a:gd name="T17" fmla="*/ 403 h 739"/>
                  <a:gd name="T18" fmla="*/ 555 w 669"/>
                  <a:gd name="T19" fmla="*/ 403 h 739"/>
                  <a:gd name="T20" fmla="*/ 535 w 669"/>
                  <a:gd name="T21" fmla="*/ 363 h 739"/>
                  <a:gd name="T22" fmla="*/ 513 w 669"/>
                  <a:gd name="T23" fmla="*/ 325 h 739"/>
                  <a:gd name="T24" fmla="*/ 487 w 669"/>
                  <a:gd name="T25" fmla="*/ 289 h 739"/>
                  <a:gd name="T26" fmla="*/ 461 w 669"/>
                  <a:gd name="T27" fmla="*/ 254 h 739"/>
                  <a:gd name="T28" fmla="*/ 432 w 669"/>
                  <a:gd name="T29" fmla="*/ 220 h 739"/>
                  <a:gd name="T30" fmla="*/ 402 w 669"/>
                  <a:gd name="T31" fmla="*/ 190 h 739"/>
                  <a:gd name="T32" fmla="*/ 370 w 669"/>
                  <a:gd name="T33" fmla="*/ 160 h 739"/>
                  <a:gd name="T34" fmla="*/ 336 w 669"/>
                  <a:gd name="T35" fmla="*/ 134 h 739"/>
                  <a:gd name="T36" fmla="*/ 300 w 669"/>
                  <a:gd name="T37" fmla="*/ 110 h 739"/>
                  <a:gd name="T38" fmla="*/ 264 w 669"/>
                  <a:gd name="T39" fmla="*/ 86 h 739"/>
                  <a:gd name="T40" fmla="*/ 224 w 669"/>
                  <a:gd name="T41" fmla="*/ 66 h 739"/>
                  <a:gd name="T42" fmla="*/ 186 w 669"/>
                  <a:gd name="T43" fmla="*/ 48 h 739"/>
                  <a:gd name="T44" fmla="*/ 144 w 669"/>
                  <a:gd name="T45" fmla="*/ 32 h 739"/>
                  <a:gd name="T46" fmla="*/ 102 w 669"/>
                  <a:gd name="T47" fmla="*/ 20 h 739"/>
                  <a:gd name="T48" fmla="*/ 60 w 669"/>
                  <a:gd name="T49" fmla="*/ 8 h 739"/>
                  <a:gd name="T50" fmla="*/ 16 w 669"/>
                  <a:gd name="T51" fmla="*/ 0 h 739"/>
                  <a:gd name="T52" fmla="*/ 176 w 669"/>
                  <a:gd name="T53" fmla="*/ 152 h 739"/>
                  <a:gd name="T54" fmla="*/ 0 w 669"/>
                  <a:gd name="T55" fmla="*/ 319 h 739"/>
                  <a:gd name="T56" fmla="*/ 0 w 669"/>
                  <a:gd name="T57" fmla="*/ 319 h 739"/>
                  <a:gd name="T58" fmla="*/ 38 w 669"/>
                  <a:gd name="T59" fmla="*/ 331 h 739"/>
                  <a:gd name="T60" fmla="*/ 74 w 669"/>
                  <a:gd name="T61" fmla="*/ 345 h 739"/>
                  <a:gd name="T62" fmla="*/ 108 w 669"/>
                  <a:gd name="T63" fmla="*/ 361 h 739"/>
                  <a:gd name="T64" fmla="*/ 140 w 669"/>
                  <a:gd name="T65" fmla="*/ 383 h 739"/>
                  <a:gd name="T66" fmla="*/ 172 w 669"/>
                  <a:gd name="T67" fmla="*/ 407 h 739"/>
                  <a:gd name="T68" fmla="*/ 200 w 669"/>
                  <a:gd name="T69" fmla="*/ 433 h 739"/>
                  <a:gd name="T70" fmla="*/ 226 w 669"/>
                  <a:gd name="T71" fmla="*/ 463 h 739"/>
                  <a:gd name="T72" fmla="*/ 248 w 669"/>
                  <a:gd name="T73" fmla="*/ 495 h 739"/>
                  <a:gd name="T74" fmla="*/ 248 w 669"/>
                  <a:gd name="T75" fmla="*/ 495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69" h="739">
                    <a:moveTo>
                      <a:pt x="248" y="495"/>
                    </a:moveTo>
                    <a:lnTo>
                      <a:pt x="262" y="517"/>
                    </a:lnTo>
                    <a:lnTo>
                      <a:pt x="158" y="551"/>
                    </a:lnTo>
                    <a:lnTo>
                      <a:pt x="501" y="739"/>
                    </a:lnTo>
                    <a:lnTo>
                      <a:pt x="629" y="467"/>
                    </a:lnTo>
                    <a:lnTo>
                      <a:pt x="629" y="467"/>
                    </a:lnTo>
                    <a:lnTo>
                      <a:pt x="669" y="385"/>
                    </a:lnTo>
                    <a:lnTo>
                      <a:pt x="563" y="419"/>
                    </a:lnTo>
                    <a:lnTo>
                      <a:pt x="555" y="403"/>
                    </a:lnTo>
                    <a:lnTo>
                      <a:pt x="555" y="403"/>
                    </a:lnTo>
                    <a:lnTo>
                      <a:pt x="535" y="363"/>
                    </a:lnTo>
                    <a:lnTo>
                      <a:pt x="513" y="325"/>
                    </a:lnTo>
                    <a:lnTo>
                      <a:pt x="487" y="289"/>
                    </a:lnTo>
                    <a:lnTo>
                      <a:pt x="461" y="254"/>
                    </a:lnTo>
                    <a:lnTo>
                      <a:pt x="432" y="220"/>
                    </a:lnTo>
                    <a:lnTo>
                      <a:pt x="402" y="190"/>
                    </a:lnTo>
                    <a:lnTo>
                      <a:pt x="370" y="160"/>
                    </a:lnTo>
                    <a:lnTo>
                      <a:pt x="336" y="134"/>
                    </a:lnTo>
                    <a:lnTo>
                      <a:pt x="300" y="110"/>
                    </a:lnTo>
                    <a:lnTo>
                      <a:pt x="264" y="86"/>
                    </a:lnTo>
                    <a:lnTo>
                      <a:pt x="224" y="66"/>
                    </a:lnTo>
                    <a:lnTo>
                      <a:pt x="186" y="48"/>
                    </a:lnTo>
                    <a:lnTo>
                      <a:pt x="144" y="32"/>
                    </a:lnTo>
                    <a:lnTo>
                      <a:pt x="102" y="20"/>
                    </a:lnTo>
                    <a:lnTo>
                      <a:pt x="60" y="8"/>
                    </a:lnTo>
                    <a:lnTo>
                      <a:pt x="16" y="0"/>
                    </a:lnTo>
                    <a:lnTo>
                      <a:pt x="176" y="152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38" y="331"/>
                    </a:lnTo>
                    <a:lnTo>
                      <a:pt x="74" y="345"/>
                    </a:lnTo>
                    <a:lnTo>
                      <a:pt x="108" y="361"/>
                    </a:lnTo>
                    <a:lnTo>
                      <a:pt x="140" y="383"/>
                    </a:lnTo>
                    <a:lnTo>
                      <a:pt x="172" y="407"/>
                    </a:lnTo>
                    <a:lnTo>
                      <a:pt x="200" y="433"/>
                    </a:lnTo>
                    <a:lnTo>
                      <a:pt x="226" y="463"/>
                    </a:lnTo>
                    <a:lnTo>
                      <a:pt x="248" y="495"/>
                    </a:lnTo>
                    <a:lnTo>
                      <a:pt x="248" y="49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 latinLnBrk="1">
                  <a:defRPr/>
                </a:pPr>
                <a:endParaRPr lang="ko-KR" altLang="en-US" sz="1200" kern="0">
                  <a:solidFill>
                    <a:prstClr val="black"/>
                  </a:solidFill>
                  <a:latin typeface="Noto Sans" pitchFamily="34" charset="0"/>
                </a:endParaRPr>
              </a:p>
            </p:txBody>
          </p:sp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4933000" y="3737171"/>
                <a:ext cx="1118900" cy="1485883"/>
              </a:xfrm>
              <a:custGeom>
                <a:avLst/>
                <a:gdLst>
                  <a:gd name="T0" fmla="*/ 154 w 561"/>
                  <a:gd name="T1" fmla="*/ 380 h 745"/>
                  <a:gd name="T2" fmla="*/ 138 w 561"/>
                  <a:gd name="T3" fmla="*/ 400 h 745"/>
                  <a:gd name="T4" fmla="*/ 72 w 561"/>
                  <a:gd name="T5" fmla="*/ 310 h 745"/>
                  <a:gd name="T6" fmla="*/ 50 w 561"/>
                  <a:gd name="T7" fmla="*/ 422 h 745"/>
                  <a:gd name="T8" fmla="*/ 50 w 561"/>
                  <a:gd name="T9" fmla="*/ 422 h 745"/>
                  <a:gd name="T10" fmla="*/ 0 w 561"/>
                  <a:gd name="T11" fmla="*/ 695 h 745"/>
                  <a:gd name="T12" fmla="*/ 387 w 561"/>
                  <a:gd name="T13" fmla="*/ 745 h 745"/>
                  <a:gd name="T14" fmla="*/ 324 w 561"/>
                  <a:gd name="T15" fmla="*/ 657 h 745"/>
                  <a:gd name="T16" fmla="*/ 336 w 561"/>
                  <a:gd name="T17" fmla="*/ 645 h 745"/>
                  <a:gd name="T18" fmla="*/ 336 w 561"/>
                  <a:gd name="T19" fmla="*/ 645 h 745"/>
                  <a:gd name="T20" fmla="*/ 364 w 561"/>
                  <a:gd name="T21" fmla="*/ 619 h 745"/>
                  <a:gd name="T22" fmla="*/ 387 w 561"/>
                  <a:gd name="T23" fmla="*/ 591 h 745"/>
                  <a:gd name="T24" fmla="*/ 411 w 561"/>
                  <a:gd name="T25" fmla="*/ 563 h 745"/>
                  <a:gd name="T26" fmla="*/ 433 w 561"/>
                  <a:gd name="T27" fmla="*/ 533 h 745"/>
                  <a:gd name="T28" fmla="*/ 453 w 561"/>
                  <a:gd name="T29" fmla="*/ 503 h 745"/>
                  <a:gd name="T30" fmla="*/ 471 w 561"/>
                  <a:gd name="T31" fmla="*/ 471 h 745"/>
                  <a:gd name="T32" fmla="*/ 489 w 561"/>
                  <a:gd name="T33" fmla="*/ 438 h 745"/>
                  <a:gd name="T34" fmla="*/ 503 w 561"/>
                  <a:gd name="T35" fmla="*/ 406 h 745"/>
                  <a:gd name="T36" fmla="*/ 517 w 561"/>
                  <a:gd name="T37" fmla="*/ 372 h 745"/>
                  <a:gd name="T38" fmla="*/ 529 w 561"/>
                  <a:gd name="T39" fmla="*/ 338 h 745"/>
                  <a:gd name="T40" fmla="*/ 539 w 561"/>
                  <a:gd name="T41" fmla="*/ 302 h 745"/>
                  <a:gd name="T42" fmla="*/ 547 w 561"/>
                  <a:gd name="T43" fmla="*/ 268 h 745"/>
                  <a:gd name="T44" fmla="*/ 553 w 561"/>
                  <a:gd name="T45" fmla="*/ 232 h 745"/>
                  <a:gd name="T46" fmla="*/ 559 w 561"/>
                  <a:gd name="T47" fmla="*/ 194 h 745"/>
                  <a:gd name="T48" fmla="*/ 561 w 561"/>
                  <a:gd name="T49" fmla="*/ 158 h 745"/>
                  <a:gd name="T50" fmla="*/ 561 w 561"/>
                  <a:gd name="T51" fmla="*/ 120 h 745"/>
                  <a:gd name="T52" fmla="*/ 561 w 561"/>
                  <a:gd name="T53" fmla="*/ 120 h 745"/>
                  <a:gd name="T54" fmla="*/ 561 w 561"/>
                  <a:gd name="T55" fmla="*/ 90 h 745"/>
                  <a:gd name="T56" fmla="*/ 559 w 561"/>
                  <a:gd name="T57" fmla="*/ 60 h 745"/>
                  <a:gd name="T58" fmla="*/ 557 w 561"/>
                  <a:gd name="T59" fmla="*/ 30 h 745"/>
                  <a:gd name="T60" fmla="*/ 551 w 561"/>
                  <a:gd name="T61" fmla="*/ 0 h 745"/>
                  <a:gd name="T62" fmla="*/ 497 w 561"/>
                  <a:gd name="T63" fmla="*/ 116 h 745"/>
                  <a:gd name="T64" fmla="*/ 455 w 561"/>
                  <a:gd name="T65" fmla="*/ 204 h 745"/>
                  <a:gd name="T66" fmla="*/ 246 w 561"/>
                  <a:gd name="T67" fmla="*/ 88 h 745"/>
                  <a:gd name="T68" fmla="*/ 246 w 561"/>
                  <a:gd name="T69" fmla="*/ 88 h 745"/>
                  <a:gd name="T70" fmla="*/ 248 w 561"/>
                  <a:gd name="T71" fmla="*/ 120 h 745"/>
                  <a:gd name="T72" fmla="*/ 248 w 561"/>
                  <a:gd name="T73" fmla="*/ 120 h 745"/>
                  <a:gd name="T74" fmla="*/ 246 w 561"/>
                  <a:gd name="T75" fmla="*/ 156 h 745"/>
                  <a:gd name="T76" fmla="*/ 242 w 561"/>
                  <a:gd name="T77" fmla="*/ 190 h 745"/>
                  <a:gd name="T78" fmla="*/ 234 w 561"/>
                  <a:gd name="T79" fmla="*/ 224 h 745"/>
                  <a:gd name="T80" fmla="*/ 224 w 561"/>
                  <a:gd name="T81" fmla="*/ 258 h 745"/>
                  <a:gd name="T82" fmla="*/ 210 w 561"/>
                  <a:gd name="T83" fmla="*/ 290 h 745"/>
                  <a:gd name="T84" fmla="*/ 194 w 561"/>
                  <a:gd name="T85" fmla="*/ 322 h 745"/>
                  <a:gd name="T86" fmla="*/ 176 w 561"/>
                  <a:gd name="T87" fmla="*/ 352 h 745"/>
                  <a:gd name="T88" fmla="*/ 154 w 561"/>
                  <a:gd name="T89" fmla="*/ 380 h 745"/>
                  <a:gd name="T90" fmla="*/ 154 w 561"/>
                  <a:gd name="T91" fmla="*/ 38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1" h="745">
                    <a:moveTo>
                      <a:pt x="154" y="380"/>
                    </a:moveTo>
                    <a:lnTo>
                      <a:pt x="138" y="400"/>
                    </a:lnTo>
                    <a:lnTo>
                      <a:pt x="72" y="310"/>
                    </a:lnTo>
                    <a:lnTo>
                      <a:pt x="50" y="422"/>
                    </a:lnTo>
                    <a:lnTo>
                      <a:pt x="50" y="422"/>
                    </a:lnTo>
                    <a:lnTo>
                      <a:pt x="0" y="695"/>
                    </a:lnTo>
                    <a:lnTo>
                      <a:pt x="387" y="745"/>
                    </a:lnTo>
                    <a:lnTo>
                      <a:pt x="324" y="657"/>
                    </a:lnTo>
                    <a:lnTo>
                      <a:pt x="336" y="645"/>
                    </a:lnTo>
                    <a:lnTo>
                      <a:pt x="336" y="645"/>
                    </a:lnTo>
                    <a:lnTo>
                      <a:pt x="364" y="619"/>
                    </a:lnTo>
                    <a:lnTo>
                      <a:pt x="387" y="591"/>
                    </a:lnTo>
                    <a:lnTo>
                      <a:pt x="411" y="563"/>
                    </a:lnTo>
                    <a:lnTo>
                      <a:pt x="433" y="533"/>
                    </a:lnTo>
                    <a:lnTo>
                      <a:pt x="453" y="503"/>
                    </a:lnTo>
                    <a:lnTo>
                      <a:pt x="471" y="471"/>
                    </a:lnTo>
                    <a:lnTo>
                      <a:pt x="489" y="438"/>
                    </a:lnTo>
                    <a:lnTo>
                      <a:pt x="503" y="406"/>
                    </a:lnTo>
                    <a:lnTo>
                      <a:pt x="517" y="372"/>
                    </a:lnTo>
                    <a:lnTo>
                      <a:pt x="529" y="338"/>
                    </a:lnTo>
                    <a:lnTo>
                      <a:pt x="539" y="302"/>
                    </a:lnTo>
                    <a:lnTo>
                      <a:pt x="547" y="268"/>
                    </a:lnTo>
                    <a:lnTo>
                      <a:pt x="553" y="232"/>
                    </a:lnTo>
                    <a:lnTo>
                      <a:pt x="559" y="194"/>
                    </a:lnTo>
                    <a:lnTo>
                      <a:pt x="561" y="158"/>
                    </a:lnTo>
                    <a:lnTo>
                      <a:pt x="561" y="120"/>
                    </a:lnTo>
                    <a:lnTo>
                      <a:pt x="561" y="120"/>
                    </a:lnTo>
                    <a:lnTo>
                      <a:pt x="561" y="90"/>
                    </a:lnTo>
                    <a:lnTo>
                      <a:pt x="559" y="60"/>
                    </a:lnTo>
                    <a:lnTo>
                      <a:pt x="557" y="30"/>
                    </a:lnTo>
                    <a:lnTo>
                      <a:pt x="551" y="0"/>
                    </a:lnTo>
                    <a:lnTo>
                      <a:pt x="497" y="116"/>
                    </a:lnTo>
                    <a:lnTo>
                      <a:pt x="455" y="204"/>
                    </a:lnTo>
                    <a:lnTo>
                      <a:pt x="246" y="88"/>
                    </a:lnTo>
                    <a:lnTo>
                      <a:pt x="246" y="88"/>
                    </a:lnTo>
                    <a:lnTo>
                      <a:pt x="248" y="120"/>
                    </a:lnTo>
                    <a:lnTo>
                      <a:pt x="248" y="120"/>
                    </a:lnTo>
                    <a:lnTo>
                      <a:pt x="246" y="156"/>
                    </a:lnTo>
                    <a:lnTo>
                      <a:pt x="242" y="190"/>
                    </a:lnTo>
                    <a:lnTo>
                      <a:pt x="234" y="224"/>
                    </a:lnTo>
                    <a:lnTo>
                      <a:pt x="224" y="258"/>
                    </a:lnTo>
                    <a:lnTo>
                      <a:pt x="210" y="290"/>
                    </a:lnTo>
                    <a:lnTo>
                      <a:pt x="194" y="322"/>
                    </a:lnTo>
                    <a:lnTo>
                      <a:pt x="176" y="352"/>
                    </a:lnTo>
                    <a:lnTo>
                      <a:pt x="154" y="380"/>
                    </a:lnTo>
                    <a:lnTo>
                      <a:pt x="154" y="380"/>
                    </a:lnTo>
                    <a:close/>
                  </a:path>
                </a:pathLst>
              </a:custGeom>
              <a:solidFill>
                <a:srgbClr val="C0504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 latinLnBrk="1">
                  <a:defRPr/>
                </a:pPr>
                <a:endParaRPr lang="ko-KR" altLang="en-US" sz="1200" b="1" kern="0">
                  <a:solidFill>
                    <a:prstClr val="black"/>
                  </a:solidFill>
                  <a:latin typeface="Noto Sans" pitchFamily="34" charset="0"/>
                </a:endParaRPr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3626619" y="4526982"/>
                <a:ext cx="1657407" cy="887541"/>
              </a:xfrm>
              <a:custGeom>
                <a:avLst/>
                <a:gdLst>
                  <a:gd name="T0" fmla="*/ 345 w 831"/>
                  <a:gd name="T1" fmla="*/ 99 h 445"/>
                  <a:gd name="T2" fmla="*/ 321 w 831"/>
                  <a:gd name="T3" fmla="*/ 89 h 445"/>
                  <a:gd name="T4" fmla="*/ 385 w 831"/>
                  <a:gd name="T5" fmla="*/ 0 h 445"/>
                  <a:gd name="T6" fmla="*/ 275 w 831"/>
                  <a:gd name="T7" fmla="*/ 14 h 445"/>
                  <a:gd name="T8" fmla="*/ 275 w 831"/>
                  <a:gd name="T9" fmla="*/ 14 h 445"/>
                  <a:gd name="T10" fmla="*/ 0 w 831"/>
                  <a:gd name="T11" fmla="*/ 50 h 445"/>
                  <a:gd name="T12" fmla="*/ 54 w 831"/>
                  <a:gd name="T13" fmla="*/ 345 h 445"/>
                  <a:gd name="T14" fmla="*/ 54 w 831"/>
                  <a:gd name="T15" fmla="*/ 345 h 445"/>
                  <a:gd name="T16" fmla="*/ 70 w 831"/>
                  <a:gd name="T17" fmla="*/ 435 h 445"/>
                  <a:gd name="T18" fmla="*/ 135 w 831"/>
                  <a:gd name="T19" fmla="*/ 347 h 445"/>
                  <a:gd name="T20" fmla="*/ 151 w 831"/>
                  <a:gd name="T21" fmla="*/ 355 h 445"/>
                  <a:gd name="T22" fmla="*/ 151 w 831"/>
                  <a:gd name="T23" fmla="*/ 355 h 445"/>
                  <a:gd name="T24" fmla="*/ 191 w 831"/>
                  <a:gd name="T25" fmla="*/ 375 h 445"/>
                  <a:gd name="T26" fmla="*/ 233 w 831"/>
                  <a:gd name="T27" fmla="*/ 393 h 445"/>
                  <a:gd name="T28" fmla="*/ 275 w 831"/>
                  <a:gd name="T29" fmla="*/ 409 h 445"/>
                  <a:gd name="T30" fmla="*/ 319 w 831"/>
                  <a:gd name="T31" fmla="*/ 421 h 445"/>
                  <a:gd name="T32" fmla="*/ 363 w 831"/>
                  <a:gd name="T33" fmla="*/ 431 h 445"/>
                  <a:gd name="T34" fmla="*/ 407 w 831"/>
                  <a:gd name="T35" fmla="*/ 439 h 445"/>
                  <a:gd name="T36" fmla="*/ 453 w 831"/>
                  <a:gd name="T37" fmla="*/ 443 h 445"/>
                  <a:gd name="T38" fmla="*/ 499 w 831"/>
                  <a:gd name="T39" fmla="*/ 445 h 445"/>
                  <a:gd name="T40" fmla="*/ 499 w 831"/>
                  <a:gd name="T41" fmla="*/ 445 h 445"/>
                  <a:gd name="T42" fmla="*/ 541 w 831"/>
                  <a:gd name="T43" fmla="*/ 443 h 445"/>
                  <a:gd name="T44" fmla="*/ 585 w 831"/>
                  <a:gd name="T45" fmla="*/ 439 h 445"/>
                  <a:gd name="T46" fmla="*/ 627 w 831"/>
                  <a:gd name="T47" fmla="*/ 433 h 445"/>
                  <a:gd name="T48" fmla="*/ 671 w 831"/>
                  <a:gd name="T49" fmla="*/ 425 h 445"/>
                  <a:gd name="T50" fmla="*/ 711 w 831"/>
                  <a:gd name="T51" fmla="*/ 413 h 445"/>
                  <a:gd name="T52" fmla="*/ 753 w 831"/>
                  <a:gd name="T53" fmla="*/ 399 h 445"/>
                  <a:gd name="T54" fmla="*/ 793 w 831"/>
                  <a:gd name="T55" fmla="*/ 383 h 445"/>
                  <a:gd name="T56" fmla="*/ 831 w 831"/>
                  <a:gd name="T57" fmla="*/ 363 h 445"/>
                  <a:gd name="T58" fmla="*/ 605 w 831"/>
                  <a:gd name="T59" fmla="*/ 335 h 445"/>
                  <a:gd name="T60" fmla="*/ 649 w 831"/>
                  <a:gd name="T61" fmla="*/ 101 h 445"/>
                  <a:gd name="T62" fmla="*/ 649 w 831"/>
                  <a:gd name="T63" fmla="*/ 101 h 445"/>
                  <a:gd name="T64" fmla="*/ 613 w 831"/>
                  <a:gd name="T65" fmla="*/ 113 h 445"/>
                  <a:gd name="T66" fmla="*/ 575 w 831"/>
                  <a:gd name="T67" fmla="*/ 123 h 445"/>
                  <a:gd name="T68" fmla="*/ 537 w 831"/>
                  <a:gd name="T69" fmla="*/ 127 h 445"/>
                  <a:gd name="T70" fmla="*/ 499 w 831"/>
                  <a:gd name="T71" fmla="*/ 129 h 445"/>
                  <a:gd name="T72" fmla="*/ 499 w 831"/>
                  <a:gd name="T73" fmla="*/ 129 h 445"/>
                  <a:gd name="T74" fmla="*/ 459 w 831"/>
                  <a:gd name="T75" fmla="*/ 127 h 445"/>
                  <a:gd name="T76" fmla="*/ 421 w 831"/>
                  <a:gd name="T77" fmla="*/ 123 h 445"/>
                  <a:gd name="T78" fmla="*/ 383 w 831"/>
                  <a:gd name="T79" fmla="*/ 113 h 445"/>
                  <a:gd name="T80" fmla="*/ 345 w 831"/>
                  <a:gd name="T81" fmla="*/ 99 h 445"/>
                  <a:gd name="T82" fmla="*/ 345 w 831"/>
                  <a:gd name="T83" fmla="*/ 9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31" h="445">
                    <a:moveTo>
                      <a:pt x="345" y="99"/>
                    </a:moveTo>
                    <a:lnTo>
                      <a:pt x="321" y="89"/>
                    </a:lnTo>
                    <a:lnTo>
                      <a:pt x="385" y="0"/>
                    </a:lnTo>
                    <a:lnTo>
                      <a:pt x="275" y="14"/>
                    </a:lnTo>
                    <a:lnTo>
                      <a:pt x="275" y="14"/>
                    </a:lnTo>
                    <a:lnTo>
                      <a:pt x="0" y="50"/>
                    </a:lnTo>
                    <a:lnTo>
                      <a:pt x="54" y="345"/>
                    </a:lnTo>
                    <a:lnTo>
                      <a:pt x="54" y="345"/>
                    </a:lnTo>
                    <a:lnTo>
                      <a:pt x="70" y="435"/>
                    </a:lnTo>
                    <a:lnTo>
                      <a:pt x="135" y="347"/>
                    </a:lnTo>
                    <a:lnTo>
                      <a:pt x="151" y="355"/>
                    </a:lnTo>
                    <a:lnTo>
                      <a:pt x="151" y="355"/>
                    </a:lnTo>
                    <a:lnTo>
                      <a:pt x="191" y="375"/>
                    </a:lnTo>
                    <a:lnTo>
                      <a:pt x="233" y="393"/>
                    </a:lnTo>
                    <a:lnTo>
                      <a:pt x="275" y="409"/>
                    </a:lnTo>
                    <a:lnTo>
                      <a:pt x="319" y="421"/>
                    </a:lnTo>
                    <a:lnTo>
                      <a:pt x="363" y="431"/>
                    </a:lnTo>
                    <a:lnTo>
                      <a:pt x="407" y="439"/>
                    </a:lnTo>
                    <a:lnTo>
                      <a:pt x="453" y="443"/>
                    </a:lnTo>
                    <a:lnTo>
                      <a:pt x="499" y="445"/>
                    </a:lnTo>
                    <a:lnTo>
                      <a:pt x="499" y="445"/>
                    </a:lnTo>
                    <a:lnTo>
                      <a:pt x="541" y="443"/>
                    </a:lnTo>
                    <a:lnTo>
                      <a:pt x="585" y="439"/>
                    </a:lnTo>
                    <a:lnTo>
                      <a:pt x="627" y="433"/>
                    </a:lnTo>
                    <a:lnTo>
                      <a:pt x="671" y="425"/>
                    </a:lnTo>
                    <a:lnTo>
                      <a:pt x="711" y="413"/>
                    </a:lnTo>
                    <a:lnTo>
                      <a:pt x="753" y="399"/>
                    </a:lnTo>
                    <a:lnTo>
                      <a:pt x="793" y="383"/>
                    </a:lnTo>
                    <a:lnTo>
                      <a:pt x="831" y="363"/>
                    </a:lnTo>
                    <a:lnTo>
                      <a:pt x="605" y="335"/>
                    </a:lnTo>
                    <a:lnTo>
                      <a:pt x="649" y="101"/>
                    </a:lnTo>
                    <a:lnTo>
                      <a:pt x="649" y="101"/>
                    </a:lnTo>
                    <a:lnTo>
                      <a:pt x="613" y="113"/>
                    </a:lnTo>
                    <a:lnTo>
                      <a:pt x="575" y="123"/>
                    </a:lnTo>
                    <a:lnTo>
                      <a:pt x="537" y="127"/>
                    </a:lnTo>
                    <a:lnTo>
                      <a:pt x="499" y="129"/>
                    </a:lnTo>
                    <a:lnTo>
                      <a:pt x="499" y="129"/>
                    </a:lnTo>
                    <a:lnTo>
                      <a:pt x="459" y="127"/>
                    </a:lnTo>
                    <a:lnTo>
                      <a:pt x="421" y="123"/>
                    </a:lnTo>
                    <a:lnTo>
                      <a:pt x="383" y="113"/>
                    </a:lnTo>
                    <a:lnTo>
                      <a:pt x="345" y="99"/>
                    </a:lnTo>
                    <a:lnTo>
                      <a:pt x="345" y="99"/>
                    </a:lnTo>
                    <a:close/>
                  </a:path>
                </a:pathLst>
              </a:custGeom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 latinLnBrk="1">
                  <a:defRPr/>
                </a:pPr>
                <a:endParaRPr lang="ko-KR" altLang="en-US" sz="1200" b="1" kern="0">
                  <a:solidFill>
                    <a:srgbClr val="1F497D">
                      <a:lumMod val="60000"/>
                      <a:lumOff val="40000"/>
                    </a:srgbClr>
                  </a:solidFill>
                  <a:latin typeface="Noto Sans" pitchFamily="34" charset="0"/>
                </a:endParaRPr>
              </a:p>
            </p:txBody>
          </p:sp>
          <p:sp>
            <p:nvSpPr>
              <p:cNvPr id="37" name="Freeform 8"/>
              <p:cNvSpPr>
                <a:spLocks/>
              </p:cNvSpPr>
              <p:nvPr/>
            </p:nvSpPr>
            <p:spPr bwMode="auto">
              <a:xfrm>
                <a:off x="3004344" y="3230575"/>
                <a:ext cx="1019176" cy="1765109"/>
              </a:xfrm>
              <a:custGeom>
                <a:avLst/>
                <a:gdLst>
                  <a:gd name="T0" fmla="*/ 408 w 511"/>
                  <a:gd name="T1" fmla="*/ 346 h 885"/>
                  <a:gd name="T2" fmla="*/ 410 w 511"/>
                  <a:gd name="T3" fmla="*/ 320 h 885"/>
                  <a:gd name="T4" fmla="*/ 511 w 511"/>
                  <a:gd name="T5" fmla="*/ 352 h 885"/>
                  <a:gd name="T6" fmla="*/ 465 w 511"/>
                  <a:gd name="T7" fmla="*/ 256 h 885"/>
                  <a:gd name="T8" fmla="*/ 465 w 511"/>
                  <a:gd name="T9" fmla="*/ 256 h 885"/>
                  <a:gd name="T10" fmla="*/ 344 w 511"/>
                  <a:gd name="T11" fmla="*/ 0 h 885"/>
                  <a:gd name="T12" fmla="*/ 84 w 511"/>
                  <a:gd name="T13" fmla="*/ 140 h 885"/>
                  <a:gd name="T14" fmla="*/ 84 w 511"/>
                  <a:gd name="T15" fmla="*/ 140 h 885"/>
                  <a:gd name="T16" fmla="*/ 0 w 511"/>
                  <a:gd name="T17" fmla="*/ 186 h 885"/>
                  <a:gd name="T18" fmla="*/ 108 w 511"/>
                  <a:gd name="T19" fmla="*/ 222 h 885"/>
                  <a:gd name="T20" fmla="*/ 104 w 511"/>
                  <a:gd name="T21" fmla="*/ 240 h 885"/>
                  <a:gd name="T22" fmla="*/ 104 w 511"/>
                  <a:gd name="T23" fmla="*/ 240 h 885"/>
                  <a:gd name="T24" fmla="*/ 98 w 511"/>
                  <a:gd name="T25" fmla="*/ 272 h 885"/>
                  <a:gd name="T26" fmla="*/ 96 w 511"/>
                  <a:gd name="T27" fmla="*/ 306 h 885"/>
                  <a:gd name="T28" fmla="*/ 92 w 511"/>
                  <a:gd name="T29" fmla="*/ 340 h 885"/>
                  <a:gd name="T30" fmla="*/ 92 w 511"/>
                  <a:gd name="T31" fmla="*/ 374 h 885"/>
                  <a:gd name="T32" fmla="*/ 92 w 511"/>
                  <a:gd name="T33" fmla="*/ 374 h 885"/>
                  <a:gd name="T34" fmla="*/ 92 w 511"/>
                  <a:gd name="T35" fmla="*/ 410 h 885"/>
                  <a:gd name="T36" fmla="*/ 96 w 511"/>
                  <a:gd name="T37" fmla="*/ 446 h 885"/>
                  <a:gd name="T38" fmla="*/ 100 w 511"/>
                  <a:gd name="T39" fmla="*/ 480 h 885"/>
                  <a:gd name="T40" fmla="*/ 106 w 511"/>
                  <a:gd name="T41" fmla="*/ 516 h 885"/>
                  <a:gd name="T42" fmla="*/ 114 w 511"/>
                  <a:gd name="T43" fmla="*/ 550 h 885"/>
                  <a:gd name="T44" fmla="*/ 124 w 511"/>
                  <a:gd name="T45" fmla="*/ 584 h 885"/>
                  <a:gd name="T46" fmla="*/ 134 w 511"/>
                  <a:gd name="T47" fmla="*/ 618 h 885"/>
                  <a:gd name="T48" fmla="*/ 146 w 511"/>
                  <a:gd name="T49" fmla="*/ 650 h 885"/>
                  <a:gd name="T50" fmla="*/ 162 w 511"/>
                  <a:gd name="T51" fmla="*/ 682 h 885"/>
                  <a:gd name="T52" fmla="*/ 176 w 511"/>
                  <a:gd name="T53" fmla="*/ 715 h 885"/>
                  <a:gd name="T54" fmla="*/ 194 w 511"/>
                  <a:gd name="T55" fmla="*/ 745 h 885"/>
                  <a:gd name="T56" fmla="*/ 214 w 511"/>
                  <a:gd name="T57" fmla="*/ 775 h 885"/>
                  <a:gd name="T58" fmla="*/ 234 w 511"/>
                  <a:gd name="T59" fmla="*/ 803 h 885"/>
                  <a:gd name="T60" fmla="*/ 256 w 511"/>
                  <a:gd name="T61" fmla="*/ 831 h 885"/>
                  <a:gd name="T62" fmla="*/ 278 w 511"/>
                  <a:gd name="T63" fmla="*/ 859 h 885"/>
                  <a:gd name="T64" fmla="*/ 304 w 511"/>
                  <a:gd name="T65" fmla="*/ 885 h 885"/>
                  <a:gd name="T66" fmla="*/ 262 w 511"/>
                  <a:gd name="T67" fmla="*/ 664 h 885"/>
                  <a:gd name="T68" fmla="*/ 499 w 511"/>
                  <a:gd name="T69" fmla="*/ 634 h 885"/>
                  <a:gd name="T70" fmla="*/ 499 w 511"/>
                  <a:gd name="T71" fmla="*/ 634 h 885"/>
                  <a:gd name="T72" fmla="*/ 479 w 511"/>
                  <a:gd name="T73" fmla="*/ 606 h 885"/>
                  <a:gd name="T74" fmla="*/ 459 w 511"/>
                  <a:gd name="T75" fmla="*/ 576 h 885"/>
                  <a:gd name="T76" fmla="*/ 444 w 511"/>
                  <a:gd name="T77" fmla="*/ 544 h 885"/>
                  <a:gd name="T78" fmla="*/ 432 w 511"/>
                  <a:gd name="T79" fmla="*/ 512 h 885"/>
                  <a:gd name="T80" fmla="*/ 420 w 511"/>
                  <a:gd name="T81" fmla="*/ 480 h 885"/>
                  <a:gd name="T82" fmla="*/ 412 w 511"/>
                  <a:gd name="T83" fmla="*/ 446 h 885"/>
                  <a:gd name="T84" fmla="*/ 408 w 511"/>
                  <a:gd name="T85" fmla="*/ 410 h 885"/>
                  <a:gd name="T86" fmla="*/ 406 w 511"/>
                  <a:gd name="T87" fmla="*/ 374 h 885"/>
                  <a:gd name="T88" fmla="*/ 406 w 511"/>
                  <a:gd name="T89" fmla="*/ 374 h 885"/>
                  <a:gd name="T90" fmla="*/ 408 w 511"/>
                  <a:gd name="T91" fmla="*/ 346 h 885"/>
                  <a:gd name="T92" fmla="*/ 408 w 511"/>
                  <a:gd name="T93" fmla="*/ 34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11" h="885">
                    <a:moveTo>
                      <a:pt x="408" y="346"/>
                    </a:moveTo>
                    <a:lnTo>
                      <a:pt x="410" y="320"/>
                    </a:lnTo>
                    <a:lnTo>
                      <a:pt x="511" y="352"/>
                    </a:lnTo>
                    <a:lnTo>
                      <a:pt x="465" y="256"/>
                    </a:lnTo>
                    <a:lnTo>
                      <a:pt x="465" y="256"/>
                    </a:lnTo>
                    <a:lnTo>
                      <a:pt x="344" y="0"/>
                    </a:lnTo>
                    <a:lnTo>
                      <a:pt x="84" y="140"/>
                    </a:lnTo>
                    <a:lnTo>
                      <a:pt x="84" y="140"/>
                    </a:lnTo>
                    <a:lnTo>
                      <a:pt x="0" y="186"/>
                    </a:lnTo>
                    <a:lnTo>
                      <a:pt x="108" y="222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98" y="272"/>
                    </a:lnTo>
                    <a:lnTo>
                      <a:pt x="96" y="306"/>
                    </a:lnTo>
                    <a:lnTo>
                      <a:pt x="92" y="340"/>
                    </a:lnTo>
                    <a:lnTo>
                      <a:pt x="92" y="374"/>
                    </a:lnTo>
                    <a:lnTo>
                      <a:pt x="92" y="374"/>
                    </a:lnTo>
                    <a:lnTo>
                      <a:pt x="92" y="410"/>
                    </a:lnTo>
                    <a:lnTo>
                      <a:pt x="96" y="446"/>
                    </a:lnTo>
                    <a:lnTo>
                      <a:pt x="100" y="480"/>
                    </a:lnTo>
                    <a:lnTo>
                      <a:pt x="106" y="516"/>
                    </a:lnTo>
                    <a:lnTo>
                      <a:pt x="114" y="550"/>
                    </a:lnTo>
                    <a:lnTo>
                      <a:pt x="124" y="584"/>
                    </a:lnTo>
                    <a:lnTo>
                      <a:pt x="134" y="618"/>
                    </a:lnTo>
                    <a:lnTo>
                      <a:pt x="146" y="650"/>
                    </a:lnTo>
                    <a:lnTo>
                      <a:pt x="162" y="682"/>
                    </a:lnTo>
                    <a:lnTo>
                      <a:pt x="176" y="715"/>
                    </a:lnTo>
                    <a:lnTo>
                      <a:pt x="194" y="745"/>
                    </a:lnTo>
                    <a:lnTo>
                      <a:pt x="214" y="775"/>
                    </a:lnTo>
                    <a:lnTo>
                      <a:pt x="234" y="803"/>
                    </a:lnTo>
                    <a:lnTo>
                      <a:pt x="256" y="831"/>
                    </a:lnTo>
                    <a:lnTo>
                      <a:pt x="278" y="859"/>
                    </a:lnTo>
                    <a:lnTo>
                      <a:pt x="304" y="885"/>
                    </a:lnTo>
                    <a:lnTo>
                      <a:pt x="262" y="664"/>
                    </a:lnTo>
                    <a:lnTo>
                      <a:pt x="499" y="634"/>
                    </a:lnTo>
                    <a:lnTo>
                      <a:pt x="499" y="634"/>
                    </a:lnTo>
                    <a:lnTo>
                      <a:pt x="479" y="606"/>
                    </a:lnTo>
                    <a:lnTo>
                      <a:pt x="459" y="576"/>
                    </a:lnTo>
                    <a:lnTo>
                      <a:pt x="444" y="544"/>
                    </a:lnTo>
                    <a:lnTo>
                      <a:pt x="432" y="512"/>
                    </a:lnTo>
                    <a:lnTo>
                      <a:pt x="420" y="480"/>
                    </a:lnTo>
                    <a:lnTo>
                      <a:pt x="412" y="446"/>
                    </a:lnTo>
                    <a:lnTo>
                      <a:pt x="408" y="410"/>
                    </a:lnTo>
                    <a:lnTo>
                      <a:pt x="406" y="374"/>
                    </a:lnTo>
                    <a:lnTo>
                      <a:pt x="406" y="374"/>
                    </a:lnTo>
                    <a:lnTo>
                      <a:pt x="408" y="346"/>
                    </a:lnTo>
                    <a:lnTo>
                      <a:pt x="408" y="346"/>
                    </a:lnTo>
                    <a:close/>
                  </a:path>
                </a:pathLst>
              </a:custGeom>
              <a:solidFill>
                <a:srgbClr val="C0504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 latinLnBrk="1">
                  <a:defRPr/>
                </a:pPr>
                <a:endParaRPr lang="ko-KR" altLang="en-US" sz="1200" b="1" kern="0">
                  <a:solidFill>
                    <a:prstClr val="black"/>
                  </a:solidFill>
                  <a:latin typeface="Noto Sans" pitchFamily="34" charset="0"/>
                </a:endParaRPr>
              </a:p>
            </p:txBody>
          </p:sp>
          <p:sp>
            <p:nvSpPr>
              <p:cNvPr id="38" name="Freeform 9"/>
              <p:cNvSpPr>
                <a:spLocks/>
              </p:cNvSpPr>
              <p:nvPr/>
            </p:nvSpPr>
            <p:spPr bwMode="auto">
              <a:xfrm>
                <a:off x="3343404" y="2319100"/>
                <a:ext cx="1693308" cy="1234579"/>
              </a:xfrm>
              <a:custGeom>
                <a:avLst/>
                <a:gdLst>
                  <a:gd name="T0" fmla="*/ 539 w 849"/>
                  <a:gd name="T1" fmla="*/ 439 h 619"/>
                  <a:gd name="T2" fmla="*/ 565 w 849"/>
                  <a:gd name="T3" fmla="*/ 433 h 619"/>
                  <a:gd name="T4" fmla="*/ 565 w 849"/>
                  <a:gd name="T5" fmla="*/ 539 h 619"/>
                  <a:gd name="T6" fmla="*/ 643 w 849"/>
                  <a:gd name="T7" fmla="*/ 465 h 619"/>
                  <a:gd name="T8" fmla="*/ 643 w 849"/>
                  <a:gd name="T9" fmla="*/ 465 h 619"/>
                  <a:gd name="T10" fmla="*/ 849 w 849"/>
                  <a:gd name="T11" fmla="*/ 270 h 619"/>
                  <a:gd name="T12" fmla="*/ 635 w 849"/>
                  <a:gd name="T13" fmla="*/ 68 h 619"/>
                  <a:gd name="T14" fmla="*/ 635 w 849"/>
                  <a:gd name="T15" fmla="*/ 68 h 619"/>
                  <a:gd name="T16" fmla="*/ 565 w 849"/>
                  <a:gd name="T17" fmla="*/ 0 h 619"/>
                  <a:gd name="T18" fmla="*/ 565 w 849"/>
                  <a:gd name="T19" fmla="*/ 114 h 619"/>
                  <a:gd name="T20" fmla="*/ 547 w 849"/>
                  <a:gd name="T21" fmla="*/ 116 h 619"/>
                  <a:gd name="T22" fmla="*/ 547 w 849"/>
                  <a:gd name="T23" fmla="*/ 116 h 619"/>
                  <a:gd name="T24" fmla="*/ 503 w 849"/>
                  <a:gd name="T25" fmla="*/ 124 h 619"/>
                  <a:gd name="T26" fmla="*/ 461 w 849"/>
                  <a:gd name="T27" fmla="*/ 134 h 619"/>
                  <a:gd name="T28" fmla="*/ 419 w 849"/>
                  <a:gd name="T29" fmla="*/ 146 h 619"/>
                  <a:gd name="T30" fmla="*/ 377 w 849"/>
                  <a:gd name="T31" fmla="*/ 160 h 619"/>
                  <a:gd name="T32" fmla="*/ 337 w 849"/>
                  <a:gd name="T33" fmla="*/ 178 h 619"/>
                  <a:gd name="T34" fmla="*/ 299 w 849"/>
                  <a:gd name="T35" fmla="*/ 196 h 619"/>
                  <a:gd name="T36" fmla="*/ 262 w 849"/>
                  <a:gd name="T37" fmla="*/ 218 h 619"/>
                  <a:gd name="T38" fmla="*/ 226 w 849"/>
                  <a:gd name="T39" fmla="*/ 242 h 619"/>
                  <a:gd name="T40" fmla="*/ 192 w 849"/>
                  <a:gd name="T41" fmla="*/ 268 h 619"/>
                  <a:gd name="T42" fmla="*/ 158 w 849"/>
                  <a:gd name="T43" fmla="*/ 296 h 619"/>
                  <a:gd name="T44" fmla="*/ 128 w 849"/>
                  <a:gd name="T45" fmla="*/ 326 h 619"/>
                  <a:gd name="T46" fmla="*/ 98 w 849"/>
                  <a:gd name="T47" fmla="*/ 358 h 619"/>
                  <a:gd name="T48" fmla="*/ 70 w 849"/>
                  <a:gd name="T49" fmla="*/ 393 h 619"/>
                  <a:gd name="T50" fmla="*/ 46 w 849"/>
                  <a:gd name="T51" fmla="*/ 427 h 619"/>
                  <a:gd name="T52" fmla="*/ 22 w 849"/>
                  <a:gd name="T53" fmla="*/ 465 h 619"/>
                  <a:gd name="T54" fmla="*/ 0 w 849"/>
                  <a:gd name="T55" fmla="*/ 503 h 619"/>
                  <a:gd name="T56" fmla="*/ 192 w 849"/>
                  <a:gd name="T57" fmla="*/ 399 h 619"/>
                  <a:gd name="T58" fmla="*/ 295 w 849"/>
                  <a:gd name="T59" fmla="*/ 619 h 619"/>
                  <a:gd name="T60" fmla="*/ 295 w 849"/>
                  <a:gd name="T61" fmla="*/ 619 h 619"/>
                  <a:gd name="T62" fmla="*/ 317 w 849"/>
                  <a:gd name="T63" fmla="*/ 587 h 619"/>
                  <a:gd name="T64" fmla="*/ 343 w 849"/>
                  <a:gd name="T65" fmla="*/ 557 h 619"/>
                  <a:gd name="T66" fmla="*/ 369 w 849"/>
                  <a:gd name="T67" fmla="*/ 531 h 619"/>
                  <a:gd name="T68" fmla="*/ 399 w 849"/>
                  <a:gd name="T69" fmla="*/ 505 h 619"/>
                  <a:gd name="T70" fmla="*/ 431 w 849"/>
                  <a:gd name="T71" fmla="*/ 485 h 619"/>
                  <a:gd name="T72" fmla="*/ 465 w 849"/>
                  <a:gd name="T73" fmla="*/ 467 h 619"/>
                  <a:gd name="T74" fmla="*/ 501 w 849"/>
                  <a:gd name="T75" fmla="*/ 451 h 619"/>
                  <a:gd name="T76" fmla="*/ 539 w 849"/>
                  <a:gd name="T77" fmla="*/ 439 h 619"/>
                  <a:gd name="T78" fmla="*/ 539 w 849"/>
                  <a:gd name="T79" fmla="*/ 43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49" h="619">
                    <a:moveTo>
                      <a:pt x="539" y="439"/>
                    </a:moveTo>
                    <a:lnTo>
                      <a:pt x="565" y="433"/>
                    </a:lnTo>
                    <a:lnTo>
                      <a:pt x="565" y="539"/>
                    </a:lnTo>
                    <a:lnTo>
                      <a:pt x="643" y="465"/>
                    </a:lnTo>
                    <a:lnTo>
                      <a:pt x="643" y="465"/>
                    </a:lnTo>
                    <a:lnTo>
                      <a:pt x="849" y="270"/>
                    </a:lnTo>
                    <a:lnTo>
                      <a:pt x="635" y="68"/>
                    </a:lnTo>
                    <a:lnTo>
                      <a:pt x="635" y="68"/>
                    </a:lnTo>
                    <a:lnTo>
                      <a:pt x="565" y="0"/>
                    </a:lnTo>
                    <a:lnTo>
                      <a:pt x="565" y="114"/>
                    </a:lnTo>
                    <a:lnTo>
                      <a:pt x="547" y="116"/>
                    </a:lnTo>
                    <a:lnTo>
                      <a:pt x="547" y="116"/>
                    </a:lnTo>
                    <a:lnTo>
                      <a:pt x="503" y="124"/>
                    </a:lnTo>
                    <a:lnTo>
                      <a:pt x="461" y="134"/>
                    </a:lnTo>
                    <a:lnTo>
                      <a:pt x="419" y="146"/>
                    </a:lnTo>
                    <a:lnTo>
                      <a:pt x="377" y="160"/>
                    </a:lnTo>
                    <a:lnTo>
                      <a:pt x="337" y="178"/>
                    </a:lnTo>
                    <a:lnTo>
                      <a:pt x="299" y="196"/>
                    </a:lnTo>
                    <a:lnTo>
                      <a:pt x="262" y="218"/>
                    </a:lnTo>
                    <a:lnTo>
                      <a:pt x="226" y="242"/>
                    </a:lnTo>
                    <a:lnTo>
                      <a:pt x="192" y="268"/>
                    </a:lnTo>
                    <a:lnTo>
                      <a:pt x="158" y="296"/>
                    </a:lnTo>
                    <a:lnTo>
                      <a:pt x="128" y="326"/>
                    </a:lnTo>
                    <a:lnTo>
                      <a:pt x="98" y="358"/>
                    </a:lnTo>
                    <a:lnTo>
                      <a:pt x="70" y="393"/>
                    </a:lnTo>
                    <a:lnTo>
                      <a:pt x="46" y="427"/>
                    </a:lnTo>
                    <a:lnTo>
                      <a:pt x="22" y="465"/>
                    </a:lnTo>
                    <a:lnTo>
                      <a:pt x="0" y="503"/>
                    </a:lnTo>
                    <a:lnTo>
                      <a:pt x="192" y="399"/>
                    </a:lnTo>
                    <a:lnTo>
                      <a:pt x="295" y="619"/>
                    </a:lnTo>
                    <a:lnTo>
                      <a:pt x="295" y="619"/>
                    </a:lnTo>
                    <a:lnTo>
                      <a:pt x="317" y="587"/>
                    </a:lnTo>
                    <a:lnTo>
                      <a:pt x="343" y="557"/>
                    </a:lnTo>
                    <a:lnTo>
                      <a:pt x="369" y="531"/>
                    </a:lnTo>
                    <a:lnTo>
                      <a:pt x="399" y="505"/>
                    </a:lnTo>
                    <a:lnTo>
                      <a:pt x="431" y="485"/>
                    </a:lnTo>
                    <a:lnTo>
                      <a:pt x="465" y="467"/>
                    </a:lnTo>
                    <a:lnTo>
                      <a:pt x="501" y="451"/>
                    </a:lnTo>
                    <a:lnTo>
                      <a:pt x="539" y="439"/>
                    </a:lnTo>
                    <a:lnTo>
                      <a:pt x="539" y="439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55" latinLnBrk="1">
                  <a:defRPr/>
                </a:pPr>
                <a:endParaRPr lang="ko-KR" altLang="en-US" sz="1200" kern="0">
                  <a:solidFill>
                    <a:prstClr val="black"/>
                  </a:solidFill>
                  <a:latin typeface="Noto Sans" pitchFamily="34" charset="0"/>
                </a:endParaRPr>
              </a:p>
            </p:txBody>
          </p:sp>
          <p:sp>
            <p:nvSpPr>
              <p:cNvPr id="39" name="Text Box 8"/>
              <p:cNvSpPr txBox="1">
                <a:spLocks noChangeArrowheads="1"/>
              </p:cNvSpPr>
              <p:nvPr/>
            </p:nvSpPr>
            <p:spPr bwMode="auto">
              <a:xfrm>
                <a:off x="3263758" y="3879889"/>
                <a:ext cx="517991" cy="32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355" latinLnBrk="1">
                  <a:defRPr/>
                </a:pPr>
                <a:r>
                  <a:rPr lang="en-US" altLang="ko-KR" sz="1600" b="1" kern="0" dirty="0">
                    <a:solidFill>
                      <a:prstClr val="white"/>
                    </a:solidFill>
                  </a:rPr>
                  <a:t>4</a:t>
                </a:r>
                <a:endParaRPr lang="ko-KR" altLang="ko-KR" sz="12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3927788" y="2758661"/>
                <a:ext cx="517991" cy="32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355" latinLnBrk="1">
                  <a:defRPr/>
                </a:pPr>
                <a:r>
                  <a:rPr lang="en-US" altLang="ko-KR" sz="1600" b="1" kern="0" dirty="0">
                    <a:solidFill>
                      <a:prstClr val="white"/>
                    </a:solidFill>
                  </a:rPr>
                  <a:t>5</a:t>
                </a:r>
                <a:endParaRPr lang="ko-KR" altLang="ko-KR" sz="16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Text Box 8"/>
              <p:cNvSpPr txBox="1">
                <a:spLocks noChangeArrowheads="1"/>
              </p:cNvSpPr>
              <p:nvPr/>
            </p:nvSpPr>
            <p:spPr bwMode="auto">
              <a:xfrm>
                <a:off x="5168761" y="3030799"/>
                <a:ext cx="517991" cy="32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355" latinLnBrk="1">
                  <a:defRPr/>
                </a:pPr>
                <a:r>
                  <a:rPr lang="en-US" altLang="ko-KR" sz="1600" b="1" kern="0" dirty="0">
                    <a:solidFill>
                      <a:prstClr val="white"/>
                    </a:solidFill>
                  </a:rPr>
                  <a:t>1</a:t>
                </a:r>
                <a:endParaRPr lang="ko-KR" altLang="ko-KR" sz="16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 Box 8"/>
              <p:cNvSpPr txBox="1">
                <a:spLocks noChangeArrowheads="1"/>
              </p:cNvSpPr>
              <p:nvPr/>
            </p:nvSpPr>
            <p:spPr bwMode="auto">
              <a:xfrm>
                <a:off x="5321159" y="4380630"/>
                <a:ext cx="517991" cy="32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355" latinLnBrk="1">
                  <a:defRPr/>
                </a:pPr>
                <a:r>
                  <a:rPr lang="en-US" altLang="ko-KR" sz="1600" b="1" kern="0" dirty="0">
                    <a:solidFill>
                      <a:prstClr val="white"/>
                    </a:solidFill>
                  </a:rPr>
                  <a:t>2</a:t>
                </a:r>
                <a:endParaRPr lang="ko-KR" altLang="ko-KR" sz="16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4112846" y="4870491"/>
                <a:ext cx="517991" cy="32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355" latinLnBrk="1">
                  <a:defRPr/>
                </a:pPr>
                <a:r>
                  <a:rPr lang="en-US" altLang="ko-KR" sz="1600" b="1" kern="0" dirty="0">
                    <a:solidFill>
                      <a:prstClr val="white"/>
                    </a:solidFill>
                  </a:rPr>
                  <a:t>3</a:t>
                </a:r>
                <a:endParaRPr lang="ko-KR" altLang="ko-KR" sz="1600" b="1" kern="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08677" y="1625545"/>
              <a:ext cx="3343680" cy="2308295"/>
              <a:chOff x="208677" y="1508548"/>
              <a:chExt cx="3343680" cy="2308295"/>
            </a:xfrm>
          </p:grpSpPr>
          <p:cxnSp>
            <p:nvCxnSpPr>
              <p:cNvPr id="30" name="직선 연결선 43"/>
              <p:cNvCxnSpPr/>
              <p:nvPr/>
            </p:nvCxnSpPr>
            <p:spPr>
              <a:xfrm>
                <a:off x="711199" y="2132418"/>
                <a:ext cx="2038861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B050"/>
                </a:solidFill>
                <a:prstDash val="sysDot"/>
                <a:headEnd type="oval" w="med" len="med"/>
                <a:tailEnd type="oval" w="med" len="med"/>
              </a:ln>
              <a:effectLst/>
            </p:spPr>
          </p:cxnSp>
          <p:grpSp>
            <p:nvGrpSpPr>
              <p:cNvPr id="31" name="그룹 3"/>
              <p:cNvGrpSpPr/>
              <p:nvPr/>
            </p:nvGrpSpPr>
            <p:grpSpPr>
              <a:xfrm>
                <a:off x="208677" y="1508548"/>
                <a:ext cx="3343680" cy="2308295"/>
                <a:chOff x="940863" y="2304649"/>
                <a:chExt cx="1908990" cy="1874845"/>
              </a:xfrm>
            </p:grpSpPr>
            <p:sp>
              <p:nvSpPr>
                <p:cNvPr id="3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024427" y="2304649"/>
                  <a:ext cx="1701313" cy="392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algn="ctr" defTabSz="914355" latinLnBrk="1">
                    <a:defRPr/>
                  </a:pPr>
                  <a:r>
                    <a:rPr lang="en-US" altLang="ko-KR" sz="1600" b="1" kern="0" dirty="0">
                      <a:solidFill>
                        <a:srgbClr val="00B050"/>
                      </a:solidFill>
                    </a:rPr>
                    <a:t>Alumni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940863" y="3002796"/>
                  <a:ext cx="1908990" cy="117669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ko-KR"/>
                  </a:defPPr>
                  <a:lvl1pPr>
                    <a:lnSpc>
                      <a:spcPts val="1200"/>
                    </a:lnSpc>
                    <a:defRPr sz="100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defRPr>
                  </a:lvl1pPr>
                </a:lstStyle>
                <a:p>
                  <a:pPr marL="128582" indent="-128582" defTabSz="914355" latinLnBrk="1">
                    <a:lnSpc>
                      <a:spcPct val="10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altLang="ko-KR" sz="1200" b="1" kern="0" dirty="0">
                      <a:solidFill>
                        <a:srgbClr val="00B050"/>
                      </a:solidFill>
                      <a:latin typeface="Calibri Light"/>
                      <a:ea typeface="맑은 고딕"/>
                    </a:rPr>
                    <a:t>Careers Dashboard</a:t>
                  </a:r>
                </a:p>
                <a:p>
                  <a:pPr marL="128582" indent="-128582" defTabSz="914355" latinLnBrk="1">
                    <a:lnSpc>
                      <a:spcPct val="10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altLang="ko-KR" sz="1200" b="1" kern="0" dirty="0">
                      <a:solidFill>
                        <a:srgbClr val="00B050"/>
                      </a:solidFill>
                      <a:latin typeface="Calibri Light"/>
                      <a:ea typeface="맑은 고딕"/>
                    </a:rPr>
                    <a:t>CV Builder</a:t>
                  </a:r>
                </a:p>
                <a:p>
                  <a:pPr marL="128582" indent="-128582" defTabSz="914355" latinLnBrk="1">
                    <a:lnSpc>
                      <a:spcPct val="10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altLang="ko-KR" sz="1200" b="1" kern="0" dirty="0">
                      <a:solidFill>
                        <a:srgbClr val="00B050"/>
                      </a:solidFill>
                      <a:latin typeface="Calibri Light"/>
                      <a:ea typeface="맑은 고딕"/>
                    </a:rPr>
                    <a:t>Employer Registration</a:t>
                  </a:r>
                </a:p>
                <a:p>
                  <a:pPr marL="128582" indent="-128582" defTabSz="914355" latinLnBrk="1">
                    <a:lnSpc>
                      <a:spcPct val="10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altLang="ko-KR" sz="1200" b="1" kern="0" dirty="0">
                      <a:solidFill>
                        <a:srgbClr val="00B050"/>
                      </a:solidFill>
                      <a:latin typeface="Calibri Light"/>
                      <a:ea typeface="맑은 고딕"/>
                    </a:rPr>
                    <a:t>Character  Certificate</a:t>
                  </a:r>
                </a:p>
                <a:p>
                  <a:pPr marL="128582" indent="-128582" defTabSz="914355" latinLnBrk="1">
                    <a:lnSpc>
                      <a:spcPct val="10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altLang="ko-KR" sz="1200" b="1" kern="0" dirty="0">
                      <a:solidFill>
                        <a:srgbClr val="C00000"/>
                      </a:solidFill>
                      <a:latin typeface="Calibri Light"/>
                      <a:ea typeface="맑은 고딕"/>
                    </a:rPr>
                    <a:t>Integration with OEC</a:t>
                  </a:r>
                </a:p>
              </p:txBody>
            </p:sp>
          </p:grpSp>
        </p:grpSp>
        <p:grpSp>
          <p:nvGrpSpPr>
            <p:cNvPr id="10" name="그룹 5"/>
            <p:cNvGrpSpPr/>
            <p:nvPr/>
          </p:nvGrpSpPr>
          <p:grpSpPr>
            <a:xfrm>
              <a:off x="8727902" y="1737330"/>
              <a:ext cx="3317229" cy="991082"/>
              <a:chOff x="6678324" y="2642184"/>
              <a:chExt cx="1800573" cy="695586"/>
            </a:xfrm>
          </p:grpSpPr>
          <p:sp>
            <p:nvSpPr>
              <p:cNvPr id="28" name="Text Box 8"/>
              <p:cNvSpPr txBox="1">
                <a:spLocks noChangeArrowheads="1"/>
              </p:cNvSpPr>
              <p:nvPr/>
            </p:nvSpPr>
            <p:spPr bwMode="auto">
              <a:xfrm>
                <a:off x="6679328" y="2642184"/>
                <a:ext cx="1440173" cy="338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355" latinLnBrk="1">
                  <a:defRPr/>
                </a:pPr>
                <a:r>
                  <a:rPr lang="en-US" altLang="ko-KR" sz="1600" b="1" kern="0" dirty="0">
                    <a:solidFill>
                      <a:srgbClr val="00B050"/>
                    </a:solidFill>
                  </a:rPr>
                  <a:t>Admission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78324" y="3060463"/>
                <a:ext cx="1800573" cy="277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>
                  <a:lnSpc>
                    <a:spcPts val="1200"/>
                  </a:lnSpc>
                  <a:defRPr sz="100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</a:lstStyle>
              <a:p>
                <a:pPr marL="128582" indent="-128582" defTabSz="914355" latinLnBrk="1">
                  <a:lnSpc>
                    <a:spcPct val="10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1" kern="0" dirty="0">
                    <a:solidFill>
                      <a:srgbClr val="00B050"/>
                    </a:solidFill>
                    <a:latin typeface="Calibri Light"/>
                    <a:ea typeface="맑은 고딕"/>
                  </a:rPr>
                  <a:t>Online Admission</a:t>
                </a:r>
              </a:p>
            </p:txBody>
          </p:sp>
        </p:grpSp>
        <p:grpSp>
          <p:nvGrpSpPr>
            <p:cNvPr id="11" name="그룹 6"/>
            <p:cNvGrpSpPr/>
            <p:nvPr/>
          </p:nvGrpSpPr>
          <p:grpSpPr>
            <a:xfrm>
              <a:off x="8846358" y="3752125"/>
              <a:ext cx="3395680" cy="1194451"/>
              <a:chOff x="6679328" y="4531174"/>
              <a:chExt cx="1873568" cy="812358"/>
            </a:xfrm>
          </p:grpSpPr>
          <p:sp>
            <p:nvSpPr>
              <p:cNvPr id="26" name="Text Box 8"/>
              <p:cNvSpPr txBox="1">
                <a:spLocks noChangeArrowheads="1"/>
              </p:cNvSpPr>
              <p:nvPr/>
            </p:nvSpPr>
            <p:spPr bwMode="auto">
              <a:xfrm>
                <a:off x="6691575" y="4531174"/>
                <a:ext cx="1689558" cy="328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355" latinLnBrk="1">
                  <a:defRPr/>
                </a:pPr>
                <a:r>
                  <a:rPr lang="en-US" altLang="ko-KR" sz="1600" b="1" kern="0" dirty="0">
                    <a:solidFill>
                      <a:srgbClr val="C0504D"/>
                    </a:solidFill>
                  </a:rPr>
                  <a:t>Registration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679328" y="4895666"/>
                <a:ext cx="1873568" cy="4478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>
                  <a:lnSpc>
                    <a:spcPts val="1200"/>
                  </a:lnSpc>
                  <a:defRPr sz="100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</a:lstStyle>
              <a:p>
                <a:pPr marL="128582" indent="-128582" defTabSz="914355" latinLnBrk="1">
                  <a:lnSpc>
                    <a:spcPct val="10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1" kern="0" dirty="0">
                    <a:solidFill>
                      <a:srgbClr val="C0504D"/>
                    </a:solidFill>
                    <a:latin typeface="Calibri Light"/>
                    <a:ea typeface="맑은 고딕"/>
                  </a:rPr>
                  <a:t>Integration with PBTE</a:t>
                </a:r>
              </a:p>
              <a:p>
                <a:pPr marL="128582" indent="-128582" defTabSz="914355" latinLnBrk="1">
                  <a:lnSpc>
                    <a:spcPct val="10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1" kern="0" dirty="0">
                    <a:solidFill>
                      <a:srgbClr val="C0504D"/>
                    </a:solidFill>
                    <a:latin typeface="Calibri Light"/>
                    <a:ea typeface="맑은 고딕"/>
                  </a:rPr>
                  <a:t>Integration with TTB</a:t>
                </a:r>
              </a:p>
            </p:txBody>
          </p:sp>
        </p:grpSp>
        <p:cxnSp>
          <p:nvCxnSpPr>
            <p:cNvPr id="12" name="직선 연결선 42"/>
            <p:cNvCxnSpPr/>
            <p:nvPr/>
          </p:nvCxnSpPr>
          <p:spPr>
            <a:xfrm>
              <a:off x="9089524" y="2173969"/>
              <a:ext cx="2038861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ot"/>
              <a:headEnd type="oval" w="med" len="med"/>
              <a:tailEnd type="oval" w="med" len="med"/>
            </a:ln>
            <a:effectLst/>
          </p:spPr>
        </p:cxnSp>
        <p:cxnSp>
          <p:nvCxnSpPr>
            <p:cNvPr id="13" name="직선 연결선 42"/>
            <p:cNvCxnSpPr/>
            <p:nvPr/>
          </p:nvCxnSpPr>
          <p:spPr>
            <a:xfrm>
              <a:off x="9345837" y="4214722"/>
              <a:ext cx="2038861" cy="0"/>
            </a:xfrm>
            <a:prstGeom prst="line">
              <a:avLst/>
            </a:prstGeom>
            <a:noFill/>
            <a:ln w="19050" cap="flat" cmpd="sng" algn="ctr">
              <a:solidFill>
                <a:srgbClr val="C0504D"/>
              </a:solidFill>
              <a:prstDash val="sysDot"/>
              <a:headEnd type="oval" w="med" len="med"/>
              <a:tailEnd type="oval" w="med" len="med"/>
            </a:ln>
            <a:effectLst/>
          </p:spPr>
        </p:cxnSp>
        <p:grpSp>
          <p:nvGrpSpPr>
            <p:cNvPr id="14" name="Group 13"/>
            <p:cNvGrpSpPr/>
            <p:nvPr/>
          </p:nvGrpSpPr>
          <p:grpSpPr>
            <a:xfrm>
              <a:off x="-34806" y="4709248"/>
              <a:ext cx="4369751" cy="1796211"/>
              <a:chOff x="2504234" y="5629791"/>
              <a:chExt cx="2461520" cy="1179951"/>
            </a:xfrm>
          </p:grpSpPr>
          <p:grpSp>
            <p:nvGrpSpPr>
              <p:cNvPr id="22" name="그룹 4"/>
              <p:cNvGrpSpPr/>
              <p:nvPr/>
            </p:nvGrpSpPr>
            <p:grpSpPr>
              <a:xfrm>
                <a:off x="2504234" y="5629791"/>
                <a:ext cx="2461520" cy="1179951"/>
                <a:chOff x="699134" y="4631953"/>
                <a:chExt cx="1999291" cy="958373"/>
              </a:xfrm>
            </p:grpSpPr>
            <p:sp>
              <p:nvSpPr>
                <p:cNvPr id="2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26696" y="4631953"/>
                  <a:ext cx="1711870" cy="2576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algn="ctr" defTabSz="914355" latinLnBrk="1">
                    <a:defRPr/>
                  </a:pPr>
                  <a:r>
                    <a:rPr lang="en-US" altLang="ko-KR" sz="1600" b="1" kern="0" dirty="0">
                      <a:solidFill>
                        <a:srgbClr val="C0504D"/>
                      </a:solidFill>
                    </a:rPr>
                    <a:t>Result Declaration </a:t>
                  </a:r>
                  <a:endParaRPr lang="ko-KR" altLang="ko-KR" sz="1600" b="1" kern="0" dirty="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99134" y="4957887"/>
                  <a:ext cx="1999291" cy="63243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ko-KR"/>
                  </a:defPPr>
                  <a:lvl1pPr>
                    <a:lnSpc>
                      <a:spcPts val="1200"/>
                    </a:lnSpc>
                    <a:defRPr sz="100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defRPr>
                  </a:lvl1pPr>
                </a:lstStyle>
                <a:p>
                  <a:pPr marL="128582" indent="-128582" defTabSz="914355" latinLnBrk="1">
                    <a:lnSpc>
                      <a:spcPct val="10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altLang="ko-KR" sz="1200" b="1" kern="0" dirty="0">
                      <a:solidFill>
                        <a:srgbClr val="C0504D"/>
                      </a:solidFill>
                      <a:latin typeface="Calibri Light"/>
                      <a:ea typeface="맑은 고딕"/>
                    </a:rPr>
                    <a:t>Integration with Qualification Awarding Bodies </a:t>
                  </a:r>
                </a:p>
                <a:p>
                  <a:pPr marL="128582" indent="-128582" defTabSz="914355" latinLnBrk="1">
                    <a:lnSpc>
                      <a:spcPct val="10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altLang="ko-KR" sz="1200" b="1" kern="0" dirty="0">
                      <a:solidFill>
                        <a:srgbClr val="C0504D"/>
                      </a:solidFill>
                      <a:latin typeface="Calibri Light"/>
                      <a:ea typeface="맑은 고딕"/>
                    </a:rPr>
                    <a:t>Result Integrations</a:t>
                  </a:r>
                </a:p>
                <a:p>
                  <a:pPr marL="128582" indent="-128582" defTabSz="914355" latinLnBrk="1">
                    <a:lnSpc>
                      <a:spcPct val="100000"/>
                    </a:lnSpc>
                    <a:buFont typeface="Arial" panose="020B0604020202020204" pitchFamily="34" charset="0"/>
                    <a:buChar char="•"/>
                    <a:defRPr/>
                  </a:pPr>
                  <a:r>
                    <a:rPr lang="en-US" altLang="ko-KR" sz="1200" b="1" kern="0" dirty="0">
                      <a:solidFill>
                        <a:srgbClr val="C0504D"/>
                      </a:solidFill>
                      <a:latin typeface="Calibri Light"/>
                      <a:ea typeface="맑은 고딕"/>
                    </a:rPr>
                    <a:t>Detail Result Provisioning</a:t>
                  </a:r>
                </a:p>
              </p:txBody>
            </p:sp>
          </p:grpSp>
          <p:cxnSp>
            <p:nvCxnSpPr>
              <p:cNvPr id="23" name="직선 연결선 42"/>
              <p:cNvCxnSpPr/>
              <p:nvPr/>
            </p:nvCxnSpPr>
            <p:spPr>
              <a:xfrm flipV="1">
                <a:off x="2641391" y="5940124"/>
                <a:ext cx="1747648" cy="21616"/>
              </a:xfrm>
              <a:prstGeom prst="line">
                <a:avLst/>
              </a:prstGeom>
              <a:noFill/>
              <a:ln w="19050" cap="flat" cmpd="sng" algn="ctr">
                <a:solidFill>
                  <a:srgbClr val="C0504D"/>
                </a:solidFill>
                <a:prstDash val="sysDot"/>
                <a:headEnd type="oval" w="med" len="med"/>
                <a:tailEnd type="oval" w="med" len="med"/>
              </a:ln>
              <a:effectLst/>
            </p:spPr>
          </p:cxnSp>
        </p:grpSp>
        <p:grpSp>
          <p:nvGrpSpPr>
            <p:cNvPr id="15" name="그룹 6"/>
            <p:cNvGrpSpPr/>
            <p:nvPr/>
          </p:nvGrpSpPr>
          <p:grpSpPr>
            <a:xfrm>
              <a:off x="9029621" y="5277391"/>
              <a:ext cx="3162808" cy="1252788"/>
              <a:chOff x="6683475" y="4407533"/>
              <a:chExt cx="1973514" cy="852036"/>
            </a:xfrm>
          </p:grpSpPr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6683475" y="4407533"/>
                <a:ext cx="1973514" cy="328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defTabSz="914355" latinLnBrk="1">
                  <a:defRPr/>
                </a:pPr>
                <a:r>
                  <a:rPr lang="en-US" altLang="ko-KR" sz="1600" b="1" kern="0" dirty="0">
                    <a:solidFill>
                      <a:srgbClr val="4F81BD">
                        <a:lumMod val="75000"/>
                      </a:srgbClr>
                    </a:solidFill>
                  </a:rPr>
                  <a:t>Academic Activities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12885" y="4811702"/>
                <a:ext cx="1939954" cy="4478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ko-KR"/>
                </a:defPPr>
                <a:lvl1pPr>
                  <a:lnSpc>
                    <a:spcPts val="1200"/>
                  </a:lnSpc>
                  <a:defRPr sz="100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defRPr>
                </a:lvl1pPr>
              </a:lstStyle>
              <a:p>
                <a:pPr marL="128582" indent="-128582" defTabSz="914355" latinLnBrk="1">
                  <a:lnSpc>
                    <a:spcPct val="10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1" kern="0" dirty="0">
                    <a:solidFill>
                      <a:srgbClr val="4F81BD">
                        <a:lumMod val="75000"/>
                      </a:srgbClr>
                    </a:solidFill>
                    <a:latin typeface="Calibri Light"/>
                    <a:ea typeface="맑은 고딕"/>
                  </a:rPr>
                  <a:t>Online Attendance</a:t>
                </a:r>
              </a:p>
              <a:p>
                <a:pPr marL="128582" indent="-128582" defTabSz="914355" latinLnBrk="1">
                  <a:lnSpc>
                    <a:spcPct val="10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b="1" kern="0" dirty="0">
                    <a:solidFill>
                      <a:srgbClr val="4F81BD">
                        <a:lumMod val="75000"/>
                      </a:srgbClr>
                    </a:solidFill>
                    <a:latin typeface="Calibri Light"/>
                    <a:ea typeface="맑은 고딕"/>
                  </a:rPr>
                  <a:t>Sendup Tests</a:t>
                </a:r>
              </a:p>
            </p:txBody>
          </p:sp>
        </p:grpSp>
        <p:cxnSp>
          <p:nvCxnSpPr>
            <p:cNvPr id="16" name="직선 연결선 42"/>
            <p:cNvCxnSpPr/>
            <p:nvPr/>
          </p:nvCxnSpPr>
          <p:spPr>
            <a:xfrm>
              <a:off x="9299652" y="5758814"/>
              <a:ext cx="2564386" cy="0"/>
            </a:xfrm>
            <a:prstGeom prst="line">
              <a:avLst/>
            </a:prstGeom>
            <a:noFill/>
            <a:ln w="19050" cap="flat" cmpd="sng" algn="ctr">
              <a:solidFill>
                <a:srgbClr val="4F81BD">
                  <a:lumMod val="75000"/>
                </a:srgbClr>
              </a:solidFill>
              <a:prstDash val="sysDot"/>
              <a:headEnd type="oval" w="med" len="med"/>
              <a:tailEnd type="oval" w="med" len="med"/>
            </a:ln>
            <a:effectLst/>
          </p:spPr>
        </p:cxnSp>
        <p:cxnSp>
          <p:nvCxnSpPr>
            <p:cNvPr id="17" name="Elbow Connector 16"/>
            <p:cNvCxnSpPr/>
            <p:nvPr/>
          </p:nvCxnSpPr>
          <p:spPr>
            <a:xfrm flipV="1">
              <a:off x="8267694" y="4127268"/>
              <a:ext cx="958193" cy="501796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Elbow Connector 17"/>
            <p:cNvCxnSpPr/>
            <p:nvPr/>
          </p:nvCxnSpPr>
          <p:spPr>
            <a:xfrm>
              <a:off x="3086946" y="2264673"/>
              <a:ext cx="1837089" cy="289882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Elbow Connector 18"/>
            <p:cNvCxnSpPr/>
            <p:nvPr/>
          </p:nvCxnSpPr>
          <p:spPr>
            <a:xfrm>
              <a:off x="3599031" y="5213445"/>
              <a:ext cx="1186596" cy="54830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45" name="Chevron 44">
            <a:hlinkClick r:id="rId2" action="ppaction://hlinksldjump"/>
          </p:cNvPr>
          <p:cNvSpPr/>
          <p:nvPr/>
        </p:nvSpPr>
        <p:spPr>
          <a:xfrm rot="10800000">
            <a:off x="102285" y="119334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1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Action Button: Home 526">
            <a:hlinkClick r:id="rId2" action="ppaction://hlinksldjump" highlightClick="1"/>
          </p:cNvPr>
          <p:cNvSpPr/>
          <p:nvPr/>
        </p:nvSpPr>
        <p:spPr>
          <a:xfrm>
            <a:off x="8778692" y="4842308"/>
            <a:ext cx="342901" cy="257175"/>
          </a:xfrm>
          <a:prstGeom prst="actionButtonHome">
            <a:avLst/>
          </a:prstGeom>
          <a:solidFill>
            <a:schemeClr val="bg1"/>
          </a:solidFill>
          <a:ln>
            <a:solidFill>
              <a:srgbClr val="0092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0550" y="1196241"/>
            <a:ext cx="1043471" cy="346247"/>
          </a:xfrm>
          <a:prstGeom prst="rect">
            <a:avLst/>
          </a:prstGeom>
          <a:noFill/>
        </p:spPr>
        <p:txBody>
          <a:bodyPr wrap="none" lIns="68567" tIns="34289" rIns="68567" bIns="34289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Employer</a:t>
            </a:r>
          </a:p>
        </p:txBody>
      </p:sp>
      <p:sp>
        <p:nvSpPr>
          <p:cNvPr id="496" name="TextBox 495"/>
          <p:cNvSpPr txBox="1"/>
          <p:nvPr/>
        </p:nvSpPr>
        <p:spPr>
          <a:xfrm>
            <a:off x="4085001" y="1758639"/>
            <a:ext cx="1025260" cy="346247"/>
          </a:xfrm>
          <a:prstGeom prst="rect">
            <a:avLst/>
          </a:prstGeom>
          <a:noFill/>
        </p:spPr>
        <p:txBody>
          <a:bodyPr wrap="none" lIns="68567" tIns="34289" rIns="68567" bIns="34289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Pass outs</a:t>
            </a:r>
          </a:p>
        </p:txBody>
      </p:sp>
      <p:sp>
        <p:nvSpPr>
          <p:cNvPr id="497" name="TextBox 496"/>
          <p:cNvSpPr txBox="1"/>
          <p:nvPr/>
        </p:nvSpPr>
        <p:spPr>
          <a:xfrm>
            <a:off x="4296371" y="2291227"/>
            <a:ext cx="771666" cy="346247"/>
          </a:xfrm>
          <a:prstGeom prst="rect">
            <a:avLst/>
          </a:prstGeom>
          <a:noFill/>
        </p:spPr>
        <p:txBody>
          <a:bodyPr wrap="none" lIns="68567" tIns="34289" rIns="68567" bIns="34289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DBOM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4339029" y="2833389"/>
            <a:ext cx="457990" cy="346247"/>
          </a:xfrm>
          <a:prstGeom prst="rect">
            <a:avLst/>
          </a:prstGeom>
          <a:noFill/>
        </p:spPr>
        <p:txBody>
          <a:bodyPr wrap="none" lIns="68567" tIns="34289" rIns="68567" bIns="34289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IAC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6906" y="348801"/>
            <a:ext cx="7713860" cy="4838920"/>
            <a:chOff x="1968876" y="47262"/>
            <a:chExt cx="10244038" cy="6869509"/>
          </a:xfrm>
        </p:grpSpPr>
        <p:grpSp>
          <p:nvGrpSpPr>
            <p:cNvPr id="603" name="Group 602">
              <a:extLst>
                <a:ext uri="{FF2B5EF4-FFF2-40B4-BE49-F238E27FC236}">
                  <a16:creationId xmlns="" xmlns:a16="http://schemas.microsoft.com/office/drawing/2014/main" id="{E89F9083-F687-4AEE-94F1-B419A42F855C}"/>
                </a:ext>
              </a:extLst>
            </p:cNvPr>
            <p:cNvGrpSpPr/>
            <p:nvPr/>
          </p:nvGrpSpPr>
          <p:grpSpPr>
            <a:xfrm>
              <a:off x="11041946" y="47262"/>
              <a:ext cx="1119268" cy="6755651"/>
              <a:chOff x="11402747" y="1195194"/>
              <a:chExt cx="1257490" cy="7589947"/>
            </a:xfrm>
          </p:grpSpPr>
          <p:sp>
            <p:nvSpPr>
              <p:cNvPr id="638" name="Rectangle 637">
                <a:extLst>
                  <a:ext uri="{FF2B5EF4-FFF2-40B4-BE49-F238E27FC236}">
                    <a16:creationId xmlns="" xmlns:a16="http://schemas.microsoft.com/office/drawing/2014/main" id="{FAD9F746-BAEA-443D-9A58-2290F65601C2}"/>
                  </a:ext>
                </a:extLst>
              </p:cNvPr>
              <p:cNvSpPr/>
              <p:nvPr/>
            </p:nvSpPr>
            <p:spPr>
              <a:xfrm rot="16200000">
                <a:off x="11730638" y="1532209"/>
                <a:ext cx="649896" cy="11520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59" name="Isosceles Triangle 1">
                <a:extLst>
                  <a:ext uri="{FF2B5EF4-FFF2-40B4-BE49-F238E27FC236}">
                    <a16:creationId xmlns="" xmlns:a16="http://schemas.microsoft.com/office/drawing/2014/main" id="{5EBB4A4D-D35F-470E-9152-AEBDBECA5585}"/>
                  </a:ext>
                </a:extLst>
              </p:cNvPr>
              <p:cNvSpPr/>
              <p:nvPr/>
            </p:nvSpPr>
            <p:spPr>
              <a:xfrm rot="10800000">
                <a:off x="11408623" y="1195194"/>
                <a:ext cx="1236868" cy="748200"/>
              </a:xfrm>
              <a:custGeom>
                <a:avLst/>
                <a:gdLst/>
                <a:ahLst/>
                <a:cxnLst/>
                <a:rect l="l" t="t" r="r" b="b"/>
                <a:pathLst>
                  <a:path w="1080000" h="1368874">
                    <a:moveTo>
                      <a:pt x="1080000" y="1368874"/>
                    </a:moveTo>
                    <a:lnTo>
                      <a:pt x="0" y="1368874"/>
                    </a:lnTo>
                    <a:lnTo>
                      <a:pt x="0" y="288874"/>
                    </a:lnTo>
                    <a:lnTo>
                      <a:pt x="372453" y="288874"/>
                    </a:lnTo>
                    <a:lnTo>
                      <a:pt x="540000" y="0"/>
                    </a:lnTo>
                    <a:lnTo>
                      <a:pt x="707547" y="288874"/>
                    </a:lnTo>
                    <a:lnTo>
                      <a:pt x="1080000" y="288874"/>
                    </a:lnTo>
                    <a:close/>
                  </a:path>
                </a:pathLst>
              </a:custGeom>
              <a:solidFill>
                <a:srgbClr val="3282BE"/>
              </a:solidFill>
              <a:ln w="889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="" xmlns:a16="http://schemas.microsoft.com/office/drawing/2014/main" id="{FAD9F746-BAEA-443D-9A58-2290F65601C2}"/>
                  </a:ext>
                </a:extLst>
              </p:cNvPr>
              <p:cNvSpPr/>
              <p:nvPr/>
            </p:nvSpPr>
            <p:spPr>
              <a:xfrm rot="16200000">
                <a:off x="11731270" y="2929286"/>
                <a:ext cx="649896" cy="11520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67" name="Isosceles Triangle 1">
                <a:extLst>
                  <a:ext uri="{FF2B5EF4-FFF2-40B4-BE49-F238E27FC236}">
                    <a16:creationId xmlns="" xmlns:a16="http://schemas.microsoft.com/office/drawing/2014/main" id="{5EBB4A4D-D35F-470E-9152-AEBDBECA5585}"/>
                  </a:ext>
                </a:extLst>
              </p:cNvPr>
              <p:cNvSpPr/>
              <p:nvPr/>
            </p:nvSpPr>
            <p:spPr>
              <a:xfrm rot="10800000">
                <a:off x="11409361" y="2497204"/>
                <a:ext cx="1236868" cy="838774"/>
              </a:xfrm>
              <a:custGeom>
                <a:avLst/>
                <a:gdLst/>
                <a:ahLst/>
                <a:cxnLst/>
                <a:rect l="l" t="t" r="r" b="b"/>
                <a:pathLst>
                  <a:path w="1080000" h="1368874">
                    <a:moveTo>
                      <a:pt x="1080000" y="1368874"/>
                    </a:moveTo>
                    <a:lnTo>
                      <a:pt x="0" y="1368874"/>
                    </a:lnTo>
                    <a:lnTo>
                      <a:pt x="0" y="288874"/>
                    </a:lnTo>
                    <a:lnTo>
                      <a:pt x="372453" y="288874"/>
                    </a:lnTo>
                    <a:lnTo>
                      <a:pt x="540000" y="0"/>
                    </a:lnTo>
                    <a:lnTo>
                      <a:pt x="707547" y="288874"/>
                    </a:lnTo>
                    <a:lnTo>
                      <a:pt x="1080000" y="288874"/>
                    </a:lnTo>
                    <a:close/>
                  </a:path>
                </a:pathLst>
              </a:custGeom>
              <a:solidFill>
                <a:srgbClr val="3282BE"/>
              </a:solidFill>
              <a:ln w="889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70" name="Rectangle 669">
                <a:extLst>
                  <a:ext uri="{FF2B5EF4-FFF2-40B4-BE49-F238E27FC236}">
                    <a16:creationId xmlns="" xmlns:a16="http://schemas.microsoft.com/office/drawing/2014/main" id="{FAD9F746-BAEA-443D-9A58-2290F65601C2}"/>
                  </a:ext>
                </a:extLst>
              </p:cNvPr>
              <p:cNvSpPr/>
              <p:nvPr/>
            </p:nvSpPr>
            <p:spPr>
              <a:xfrm rot="16200000">
                <a:off x="11713671" y="4239601"/>
                <a:ext cx="649896" cy="11520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71" name="Isosceles Triangle 1">
                <a:extLst>
                  <a:ext uri="{FF2B5EF4-FFF2-40B4-BE49-F238E27FC236}">
                    <a16:creationId xmlns="" xmlns:a16="http://schemas.microsoft.com/office/drawing/2014/main" id="{5EBB4A4D-D35F-470E-9152-AEBDBECA5585}"/>
                  </a:ext>
                </a:extLst>
              </p:cNvPr>
              <p:cNvSpPr/>
              <p:nvPr/>
            </p:nvSpPr>
            <p:spPr>
              <a:xfrm rot="10800000">
                <a:off x="11423369" y="3879708"/>
                <a:ext cx="1236868" cy="770222"/>
              </a:xfrm>
              <a:custGeom>
                <a:avLst/>
                <a:gdLst/>
                <a:ahLst/>
                <a:cxnLst/>
                <a:rect l="l" t="t" r="r" b="b"/>
                <a:pathLst>
                  <a:path w="1080000" h="1368874">
                    <a:moveTo>
                      <a:pt x="1080000" y="1368874"/>
                    </a:moveTo>
                    <a:lnTo>
                      <a:pt x="0" y="1368874"/>
                    </a:lnTo>
                    <a:lnTo>
                      <a:pt x="0" y="288874"/>
                    </a:lnTo>
                    <a:lnTo>
                      <a:pt x="372453" y="288874"/>
                    </a:lnTo>
                    <a:lnTo>
                      <a:pt x="540000" y="0"/>
                    </a:lnTo>
                    <a:lnTo>
                      <a:pt x="707547" y="288874"/>
                    </a:lnTo>
                    <a:lnTo>
                      <a:pt x="1080000" y="288874"/>
                    </a:lnTo>
                    <a:close/>
                  </a:path>
                </a:pathLst>
              </a:custGeom>
              <a:solidFill>
                <a:srgbClr val="3282BE"/>
              </a:solidFill>
              <a:ln w="889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="" xmlns:a16="http://schemas.microsoft.com/office/drawing/2014/main" id="{FAD9F746-BAEA-443D-9A58-2290F65601C2}"/>
                  </a:ext>
                </a:extLst>
              </p:cNvPr>
              <p:cNvSpPr/>
              <p:nvPr/>
            </p:nvSpPr>
            <p:spPr>
              <a:xfrm rot="16200000">
                <a:off x="11697866" y="5596371"/>
                <a:ext cx="649896" cy="1152003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75" name="Isosceles Triangle 1">
                <a:extLst>
                  <a:ext uri="{FF2B5EF4-FFF2-40B4-BE49-F238E27FC236}">
                    <a16:creationId xmlns="" xmlns:a16="http://schemas.microsoft.com/office/drawing/2014/main" id="{5EBB4A4D-D35F-470E-9152-AEBDBECA5585}"/>
                  </a:ext>
                </a:extLst>
              </p:cNvPr>
              <p:cNvSpPr/>
              <p:nvPr/>
            </p:nvSpPr>
            <p:spPr>
              <a:xfrm rot="10800000">
                <a:off x="11423365" y="5184163"/>
                <a:ext cx="1236868" cy="791110"/>
              </a:xfrm>
              <a:custGeom>
                <a:avLst/>
                <a:gdLst/>
                <a:ahLst/>
                <a:cxnLst/>
                <a:rect l="l" t="t" r="r" b="b"/>
                <a:pathLst>
                  <a:path w="1080000" h="1368874">
                    <a:moveTo>
                      <a:pt x="1080000" y="1368874"/>
                    </a:moveTo>
                    <a:lnTo>
                      <a:pt x="0" y="1368874"/>
                    </a:lnTo>
                    <a:lnTo>
                      <a:pt x="0" y="288874"/>
                    </a:lnTo>
                    <a:lnTo>
                      <a:pt x="372453" y="288874"/>
                    </a:lnTo>
                    <a:lnTo>
                      <a:pt x="540000" y="0"/>
                    </a:lnTo>
                    <a:lnTo>
                      <a:pt x="707547" y="288874"/>
                    </a:lnTo>
                    <a:lnTo>
                      <a:pt x="1080000" y="288874"/>
                    </a:lnTo>
                    <a:close/>
                  </a:path>
                </a:pathLst>
              </a:custGeom>
              <a:solidFill>
                <a:srgbClr val="3282BE"/>
              </a:solidFill>
              <a:ln w="889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="" xmlns:a16="http://schemas.microsoft.com/office/drawing/2014/main" id="{FAD9F746-BAEA-443D-9A58-2290F65601C2}"/>
                  </a:ext>
                </a:extLst>
              </p:cNvPr>
              <p:cNvSpPr/>
              <p:nvPr/>
            </p:nvSpPr>
            <p:spPr>
              <a:xfrm rot="16200000">
                <a:off x="11708852" y="6890207"/>
                <a:ext cx="649897" cy="11520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80" name="Isosceles Triangle 1">
                <a:extLst>
                  <a:ext uri="{FF2B5EF4-FFF2-40B4-BE49-F238E27FC236}">
                    <a16:creationId xmlns="" xmlns:a16="http://schemas.microsoft.com/office/drawing/2014/main" id="{5EBB4A4D-D35F-470E-9152-AEBDBECA5585}"/>
                  </a:ext>
                </a:extLst>
              </p:cNvPr>
              <p:cNvSpPr/>
              <p:nvPr/>
            </p:nvSpPr>
            <p:spPr>
              <a:xfrm rot="10800000">
                <a:off x="11402747" y="6530023"/>
                <a:ext cx="1236870" cy="770686"/>
              </a:xfrm>
              <a:custGeom>
                <a:avLst/>
                <a:gdLst/>
                <a:ahLst/>
                <a:cxnLst/>
                <a:rect l="l" t="t" r="r" b="b"/>
                <a:pathLst>
                  <a:path w="1080000" h="1368874">
                    <a:moveTo>
                      <a:pt x="1080000" y="1368874"/>
                    </a:moveTo>
                    <a:lnTo>
                      <a:pt x="0" y="1368874"/>
                    </a:lnTo>
                    <a:lnTo>
                      <a:pt x="0" y="288874"/>
                    </a:lnTo>
                    <a:lnTo>
                      <a:pt x="372453" y="288874"/>
                    </a:lnTo>
                    <a:lnTo>
                      <a:pt x="540000" y="0"/>
                    </a:lnTo>
                    <a:lnTo>
                      <a:pt x="707547" y="288874"/>
                    </a:lnTo>
                    <a:lnTo>
                      <a:pt x="1080000" y="288874"/>
                    </a:lnTo>
                    <a:close/>
                  </a:path>
                </a:pathLst>
              </a:custGeom>
              <a:solidFill>
                <a:srgbClr val="3282BE"/>
              </a:solidFill>
              <a:ln w="889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="" xmlns:a16="http://schemas.microsoft.com/office/drawing/2014/main" id="{FAD9F746-BAEA-443D-9A58-2290F65601C2}"/>
                  </a:ext>
                </a:extLst>
              </p:cNvPr>
              <p:cNvSpPr/>
              <p:nvPr/>
            </p:nvSpPr>
            <p:spPr>
              <a:xfrm rot="16200000">
                <a:off x="11805145" y="7964113"/>
                <a:ext cx="490054" cy="1152001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685" name="Isosceles Triangle 1">
                <a:extLst>
                  <a:ext uri="{FF2B5EF4-FFF2-40B4-BE49-F238E27FC236}">
                    <a16:creationId xmlns="" xmlns:a16="http://schemas.microsoft.com/office/drawing/2014/main" id="{5EBB4A4D-D35F-470E-9152-AEBDBECA5585}"/>
                  </a:ext>
                </a:extLst>
              </p:cNvPr>
              <p:cNvSpPr/>
              <p:nvPr/>
            </p:nvSpPr>
            <p:spPr>
              <a:xfrm rot="10800000">
                <a:off x="11419116" y="7844537"/>
                <a:ext cx="1236868" cy="594201"/>
              </a:xfrm>
              <a:custGeom>
                <a:avLst/>
                <a:gdLst/>
                <a:ahLst/>
                <a:cxnLst/>
                <a:rect l="l" t="t" r="r" b="b"/>
                <a:pathLst>
                  <a:path w="1080000" h="1368874">
                    <a:moveTo>
                      <a:pt x="1080000" y="1368874"/>
                    </a:moveTo>
                    <a:lnTo>
                      <a:pt x="0" y="1368874"/>
                    </a:lnTo>
                    <a:lnTo>
                      <a:pt x="0" y="288874"/>
                    </a:lnTo>
                    <a:lnTo>
                      <a:pt x="372453" y="288874"/>
                    </a:lnTo>
                    <a:lnTo>
                      <a:pt x="540000" y="0"/>
                    </a:lnTo>
                    <a:lnTo>
                      <a:pt x="707547" y="288874"/>
                    </a:lnTo>
                    <a:lnTo>
                      <a:pt x="1080000" y="288874"/>
                    </a:lnTo>
                    <a:close/>
                  </a:path>
                </a:pathLst>
              </a:custGeom>
              <a:solidFill>
                <a:srgbClr val="3282BE"/>
              </a:solidFill>
              <a:ln w="889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606" name="Rectangle 605">
              <a:extLst>
                <a:ext uri="{FF2B5EF4-FFF2-40B4-BE49-F238E27FC236}">
                  <a16:creationId xmlns="" xmlns:a16="http://schemas.microsoft.com/office/drawing/2014/main" id="{2DB302C6-7099-4C74-A2A2-92F0220CDF5F}"/>
                </a:ext>
              </a:extLst>
            </p:cNvPr>
            <p:cNvSpPr/>
            <p:nvPr/>
          </p:nvSpPr>
          <p:spPr>
            <a:xfrm>
              <a:off x="1968876" y="309888"/>
              <a:ext cx="245324" cy="524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62">
                <a:defRPr/>
              </a:pPr>
              <a:endParaRPr lang="ko-KR" altLang="en-US" kern="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13" name="Oval 612">
              <a:extLst>
                <a:ext uri="{FF2B5EF4-FFF2-40B4-BE49-F238E27FC236}">
                  <a16:creationId xmlns="" xmlns:a16="http://schemas.microsoft.com/office/drawing/2014/main" id="{6B0D524E-9B98-4D0C-866B-EAD3A152940B}"/>
                </a:ext>
              </a:extLst>
            </p:cNvPr>
            <p:cNvSpPr/>
            <p:nvPr/>
          </p:nvSpPr>
          <p:spPr>
            <a:xfrm>
              <a:off x="2692730" y="1529113"/>
              <a:ext cx="586900" cy="586900"/>
            </a:xfrm>
            <a:prstGeom prst="ellipse">
              <a:avLst/>
            </a:prstGeom>
            <a:noFill/>
            <a:ln w="508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62">
                <a:defRPr/>
              </a:pPr>
              <a:endParaRPr lang="ko-KR" altLang="en-US" sz="2000" kern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640" name="Rectangle 639">
              <a:extLst>
                <a:ext uri="{FF2B5EF4-FFF2-40B4-BE49-F238E27FC236}">
                  <a16:creationId xmlns="" xmlns:a16="http://schemas.microsoft.com/office/drawing/2014/main" id="{2DB302C6-7099-4C74-A2A2-92F0220CDF5F}"/>
                </a:ext>
              </a:extLst>
            </p:cNvPr>
            <p:cNvSpPr/>
            <p:nvPr/>
          </p:nvSpPr>
          <p:spPr>
            <a:xfrm>
              <a:off x="11173715" y="744478"/>
              <a:ext cx="815754" cy="458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62">
                <a:defRPr/>
              </a:pPr>
              <a:r>
                <a:rPr lang="en-US" altLang="ko-KR" sz="1500" b="1" kern="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1893</a:t>
              </a:r>
              <a:endParaRPr lang="ko-KR" altLang="en-US" sz="1700" kern="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="" xmlns:a16="http://schemas.microsoft.com/office/drawing/2014/main" id="{6116C062-134E-42DB-937A-6844C6D76580}"/>
                </a:ext>
              </a:extLst>
            </p:cNvPr>
            <p:cNvSpPr/>
            <p:nvPr/>
          </p:nvSpPr>
          <p:spPr>
            <a:xfrm>
              <a:off x="11090789" y="72874"/>
              <a:ext cx="1081855" cy="458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62">
                <a:defRPr/>
              </a:pPr>
              <a:r>
                <a:rPr lang="en-US" altLang="ko-KR" sz="1500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TEVTA</a:t>
              </a:r>
              <a:endParaRPr lang="ko-KR" altLang="en-US" sz="1500" kern="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68" name="Rectangle 667">
              <a:extLst>
                <a:ext uri="{FF2B5EF4-FFF2-40B4-BE49-F238E27FC236}">
                  <a16:creationId xmlns="" xmlns:a16="http://schemas.microsoft.com/office/drawing/2014/main" id="{2DB302C6-7099-4C74-A2A2-92F0220CDF5F}"/>
                </a:ext>
              </a:extLst>
            </p:cNvPr>
            <p:cNvSpPr/>
            <p:nvPr/>
          </p:nvSpPr>
          <p:spPr>
            <a:xfrm>
              <a:off x="11381278" y="2014602"/>
              <a:ext cx="530495" cy="458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62">
                <a:defRPr/>
              </a:pPr>
              <a:r>
                <a:rPr lang="en-US" altLang="ko-KR" sz="1500" b="1" kern="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43</a:t>
              </a:r>
              <a:endParaRPr lang="ko-KR" altLang="en-US" kern="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69" name="Rectangle 668">
              <a:extLst>
                <a:ext uri="{FF2B5EF4-FFF2-40B4-BE49-F238E27FC236}">
                  <a16:creationId xmlns="" xmlns:a16="http://schemas.microsoft.com/office/drawing/2014/main" id="{6116C062-134E-42DB-937A-6844C6D76580}"/>
                </a:ext>
              </a:extLst>
            </p:cNvPr>
            <p:cNvSpPr/>
            <p:nvPr/>
          </p:nvSpPr>
          <p:spPr>
            <a:xfrm>
              <a:off x="11105514" y="1270092"/>
              <a:ext cx="1107400" cy="393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62">
                <a:defRPr/>
              </a:pPr>
              <a:r>
                <a:rPr lang="en-US" altLang="ko-KR" sz="1200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Enablers</a:t>
              </a:r>
              <a:endParaRPr lang="ko-KR" altLang="en-US" sz="1200" kern="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="" xmlns:a16="http://schemas.microsoft.com/office/drawing/2014/main" id="{2DB302C6-7099-4C74-A2A2-92F0220CDF5F}"/>
                </a:ext>
              </a:extLst>
            </p:cNvPr>
            <p:cNvSpPr/>
            <p:nvPr/>
          </p:nvSpPr>
          <p:spPr>
            <a:xfrm>
              <a:off x="11407817" y="3113948"/>
              <a:ext cx="530495" cy="458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62">
                <a:defRPr/>
              </a:pPr>
              <a:r>
                <a:rPr lang="en-US" altLang="ko-KR" sz="1500" b="1" kern="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16</a:t>
              </a:r>
              <a:endParaRPr lang="ko-KR" altLang="en-US" kern="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73" name="Rectangle 672">
              <a:extLst>
                <a:ext uri="{FF2B5EF4-FFF2-40B4-BE49-F238E27FC236}">
                  <a16:creationId xmlns="" xmlns:a16="http://schemas.microsoft.com/office/drawing/2014/main" id="{6116C062-134E-42DB-937A-6844C6D76580}"/>
                </a:ext>
              </a:extLst>
            </p:cNvPr>
            <p:cNvSpPr/>
            <p:nvPr/>
          </p:nvSpPr>
          <p:spPr>
            <a:xfrm>
              <a:off x="11242563" y="2536954"/>
              <a:ext cx="711444" cy="393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562">
                <a:defRPr/>
              </a:pPr>
              <a:r>
                <a:rPr lang="en-US" altLang="ko-KR" sz="1200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PTDI</a:t>
              </a:r>
              <a:endParaRPr lang="ko-KR" altLang="en-US" sz="1200" kern="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77" name="Rectangle 676">
              <a:extLst>
                <a:ext uri="{FF2B5EF4-FFF2-40B4-BE49-F238E27FC236}">
                  <a16:creationId xmlns="" xmlns:a16="http://schemas.microsoft.com/office/drawing/2014/main" id="{2DB302C6-7099-4C74-A2A2-92F0220CDF5F}"/>
                </a:ext>
              </a:extLst>
            </p:cNvPr>
            <p:cNvSpPr/>
            <p:nvPr/>
          </p:nvSpPr>
          <p:spPr>
            <a:xfrm>
              <a:off x="11407817" y="4277742"/>
              <a:ext cx="530495" cy="458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62">
                <a:defRPr/>
              </a:pPr>
              <a:r>
                <a:rPr lang="en-US" altLang="ko-KR" sz="1500" b="1" kern="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14</a:t>
              </a:r>
              <a:endParaRPr lang="ko-KR" altLang="en-US" kern="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="" xmlns:a16="http://schemas.microsoft.com/office/drawing/2014/main" id="{6116C062-134E-42DB-937A-6844C6D76580}"/>
                </a:ext>
              </a:extLst>
            </p:cNvPr>
            <p:cNvSpPr/>
            <p:nvPr/>
          </p:nvSpPr>
          <p:spPr>
            <a:xfrm>
              <a:off x="10987109" y="3646799"/>
              <a:ext cx="1222355" cy="393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562">
                <a:defRPr/>
              </a:pPr>
              <a:r>
                <a:rPr lang="en-US" altLang="ko-KR" sz="1200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Able Tech</a:t>
              </a:r>
              <a:endParaRPr lang="ko-KR" altLang="en-US" sz="1200" kern="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82" name="Rectangle 681">
              <a:extLst>
                <a:ext uri="{FF2B5EF4-FFF2-40B4-BE49-F238E27FC236}">
                  <a16:creationId xmlns="" xmlns:a16="http://schemas.microsoft.com/office/drawing/2014/main" id="{2DB302C6-7099-4C74-A2A2-92F0220CDF5F}"/>
                </a:ext>
              </a:extLst>
            </p:cNvPr>
            <p:cNvSpPr/>
            <p:nvPr/>
          </p:nvSpPr>
          <p:spPr>
            <a:xfrm>
              <a:off x="11375392" y="5529465"/>
              <a:ext cx="530495" cy="458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62">
                <a:defRPr/>
              </a:pPr>
              <a:r>
                <a:rPr lang="en-US" altLang="ko-KR" sz="1500" b="1" kern="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13</a:t>
              </a:r>
              <a:endParaRPr lang="ko-KR" altLang="en-US" kern="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83" name="Rectangle 682">
              <a:extLst>
                <a:ext uri="{FF2B5EF4-FFF2-40B4-BE49-F238E27FC236}">
                  <a16:creationId xmlns="" xmlns:a16="http://schemas.microsoft.com/office/drawing/2014/main" id="{6116C062-134E-42DB-937A-6844C6D76580}"/>
                </a:ext>
              </a:extLst>
            </p:cNvPr>
            <p:cNvSpPr/>
            <p:nvPr/>
          </p:nvSpPr>
          <p:spPr>
            <a:xfrm>
              <a:off x="11095960" y="4900433"/>
              <a:ext cx="1052052" cy="393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562">
                <a:defRPr/>
              </a:pPr>
              <a:r>
                <a:rPr lang="en-US" altLang="ko-KR" sz="1200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BF Tech</a:t>
              </a:r>
              <a:endParaRPr lang="ko-KR" altLang="en-US" sz="1200" kern="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="" xmlns:a16="http://schemas.microsoft.com/office/drawing/2014/main" id="{2DB302C6-7099-4C74-A2A2-92F0220CDF5F}"/>
                </a:ext>
              </a:extLst>
            </p:cNvPr>
            <p:cNvSpPr/>
            <p:nvPr/>
          </p:nvSpPr>
          <p:spPr>
            <a:xfrm>
              <a:off x="11389964" y="6457994"/>
              <a:ext cx="530495" cy="458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62">
                <a:defRPr/>
              </a:pPr>
              <a:r>
                <a:rPr lang="en-US" altLang="ko-KR" sz="1500" b="1" kern="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12</a:t>
              </a:r>
              <a:endParaRPr lang="ko-KR" altLang="en-US" kern="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687" name="Rectangle 686">
              <a:extLst>
                <a:ext uri="{FF2B5EF4-FFF2-40B4-BE49-F238E27FC236}">
                  <a16:creationId xmlns="" xmlns:a16="http://schemas.microsoft.com/office/drawing/2014/main" id="{6116C062-134E-42DB-937A-6844C6D76580}"/>
                </a:ext>
              </a:extLst>
            </p:cNvPr>
            <p:cNvSpPr/>
            <p:nvPr/>
          </p:nvSpPr>
          <p:spPr>
            <a:xfrm>
              <a:off x="11088182" y="5983705"/>
              <a:ext cx="1096755" cy="393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562">
                <a:defRPr/>
              </a:pPr>
              <a:r>
                <a:rPr lang="en-US" altLang="ko-KR" sz="1200" b="1" kern="0" dirty="0">
                  <a:solidFill>
                    <a:prstClr val="white"/>
                  </a:solidFill>
                  <a:latin typeface="Arial"/>
                  <a:ea typeface="Arial Unicode MS"/>
                  <a:cs typeface="Arial" pitchFamily="34" charset="0"/>
                </a:rPr>
                <a:t>Data Wiz</a:t>
              </a:r>
              <a:endParaRPr lang="ko-KR" altLang="en-US" sz="1200" kern="0" dirty="0">
                <a:solidFill>
                  <a:prstClr val="black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aphicFrame>
        <p:nvGraphicFramePr>
          <p:cNvPr id="688" name="Chart 68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54D7CF60-35D9-48F4-867D-76AB00A407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535488"/>
              </p:ext>
            </p:extLst>
          </p:nvPr>
        </p:nvGraphicFramePr>
        <p:xfrm>
          <a:off x="141227" y="489720"/>
          <a:ext cx="5884688" cy="434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91" name="Chart 690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B0D7B593-3E43-4C3C-9693-2C676DBD32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196873"/>
              </p:ext>
            </p:extLst>
          </p:nvPr>
        </p:nvGraphicFramePr>
        <p:xfrm>
          <a:off x="5873148" y="578579"/>
          <a:ext cx="2424157" cy="1682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0" name="Rectangle 739">
            <a:extLst>
              <a:ext uri="{FF2B5EF4-FFF2-40B4-BE49-F238E27FC236}">
                <a16:creationId xmlns=""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967041" y="2117516"/>
            <a:ext cx="4244863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/>
            <a:endParaRPr lang="en-US"/>
          </a:p>
        </p:txBody>
      </p:sp>
      <p:pic>
        <p:nvPicPr>
          <p:cNvPr id="741" name="그림 1">
            <a:extLst>
              <a:ext uri="{FF2B5EF4-FFF2-40B4-BE49-F238E27FC236}">
                <a16:creationId xmlns=""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661"/>
            <a:ext cx="8292384" cy="645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48898" y="35605"/>
            <a:ext cx="773038" cy="30008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68567" tIns="34289" rIns="68567" bIns="34289" rtlCol="0">
            <a:spAutoFit/>
          </a:bodyPr>
          <a:lstStyle/>
          <a:p>
            <a:pPr algn="ctr"/>
            <a:r>
              <a:rPr lang="en-US" sz="1500" b="1" dirty="0"/>
              <a:t>1991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74" y="2732920"/>
            <a:ext cx="1589748" cy="14042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" name="Rectangle 335"/>
          <p:cNvSpPr/>
          <p:nvPr/>
        </p:nvSpPr>
        <p:spPr>
          <a:xfrm>
            <a:off x="5" y="-19050"/>
            <a:ext cx="8308549" cy="577079"/>
          </a:xfrm>
          <a:prstGeom prst="rect">
            <a:avLst/>
          </a:prstGeom>
          <a:solidFill>
            <a:srgbClr val="002060"/>
          </a:solidFill>
        </p:spPr>
        <p:txBody>
          <a:bodyPr wrap="square" lIns="68567" tIns="34289" rIns="68567" bIns="34289">
            <a:spAutoFit/>
          </a:bodyPr>
          <a:lstStyle/>
          <a:p>
            <a:pPr lvl="0" algn="ctr"/>
            <a:r>
              <a:rPr lang="en-US" sz="3300" b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Entrepreneurship</a:t>
            </a:r>
          </a:p>
        </p:txBody>
      </p:sp>
      <p:sp>
        <p:nvSpPr>
          <p:cNvPr id="44" name="Chevron 43">
            <a:hlinkClick r:id="rId7" action="ppaction://hlinksldjump"/>
          </p:cNvPr>
          <p:cNvSpPr/>
          <p:nvPr/>
        </p:nvSpPr>
        <p:spPr>
          <a:xfrm rot="10800000">
            <a:off x="141227" y="111104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90" name="Chart 689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7E19307E-1572-4933-8806-CC1E4CA97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322722"/>
              </p:ext>
            </p:extLst>
          </p:nvPr>
        </p:nvGraphicFramePr>
        <p:xfrm>
          <a:off x="3662321" y="1502448"/>
          <a:ext cx="4459977" cy="3208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95" y="63036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8" y="-19050"/>
            <a:ext cx="9143995" cy="57707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r>
              <a:rPr lang="en-US" sz="3300" b="1" dirty="0">
                <a:solidFill>
                  <a:schemeClr val="lt1"/>
                </a:solidFill>
              </a:rPr>
              <a:t>Entrepreneurship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6274" y="1183926"/>
            <a:ext cx="5591720" cy="3789142"/>
            <a:chOff x="1219200" y="661881"/>
            <a:chExt cx="5591720" cy="3789142"/>
          </a:xfrm>
        </p:grpSpPr>
        <p:grpSp>
          <p:nvGrpSpPr>
            <p:cNvPr id="47" name="Group 46"/>
            <p:cNvGrpSpPr/>
            <p:nvPr/>
          </p:nvGrpSpPr>
          <p:grpSpPr>
            <a:xfrm>
              <a:off x="1729537" y="661881"/>
              <a:ext cx="4750098" cy="3789142"/>
              <a:chOff x="4444701" y="1107135"/>
              <a:chExt cx="6020397" cy="4769727"/>
            </a:xfrm>
          </p:grpSpPr>
          <p:sp>
            <p:nvSpPr>
              <p:cNvPr id="48" name="Shape">
                <a:extLst>
                  <a:ext uri="{FF2B5EF4-FFF2-40B4-BE49-F238E27FC236}">
                    <a16:creationId xmlns="" xmlns:a16="http://schemas.microsoft.com/office/drawing/2014/main" id="{305FFE3B-AD43-4EA1-9F11-640BC6F7D9E1}"/>
                  </a:ext>
                </a:extLst>
              </p:cNvPr>
              <p:cNvSpPr/>
              <p:nvPr/>
            </p:nvSpPr>
            <p:spPr>
              <a:xfrm>
                <a:off x="4444701" y="1107135"/>
                <a:ext cx="6020397" cy="4769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40" y="19254"/>
                    </a:moveTo>
                    <a:cubicBezTo>
                      <a:pt x="8040" y="20129"/>
                      <a:pt x="7479" y="20837"/>
                      <a:pt x="6786" y="20837"/>
                    </a:cubicBezTo>
                    <a:cubicBezTo>
                      <a:pt x="6093" y="20837"/>
                      <a:pt x="5532" y="20129"/>
                      <a:pt x="5532" y="19254"/>
                    </a:cubicBezTo>
                    <a:cubicBezTo>
                      <a:pt x="5532" y="18379"/>
                      <a:pt x="6093" y="17671"/>
                      <a:pt x="6786" y="17671"/>
                    </a:cubicBezTo>
                    <a:cubicBezTo>
                      <a:pt x="7490" y="17685"/>
                      <a:pt x="8040" y="18393"/>
                      <a:pt x="8040" y="19254"/>
                    </a:cubicBezTo>
                    <a:close/>
                    <a:moveTo>
                      <a:pt x="8842" y="18796"/>
                    </a:moveTo>
                    <a:cubicBezTo>
                      <a:pt x="8644" y="18796"/>
                      <a:pt x="8479" y="19004"/>
                      <a:pt x="8479" y="19254"/>
                    </a:cubicBezTo>
                    <a:cubicBezTo>
                      <a:pt x="8479" y="19504"/>
                      <a:pt x="8644" y="19712"/>
                      <a:pt x="8842" y="19712"/>
                    </a:cubicBezTo>
                    <a:cubicBezTo>
                      <a:pt x="9040" y="19712"/>
                      <a:pt x="9205" y="19504"/>
                      <a:pt x="9205" y="19254"/>
                    </a:cubicBezTo>
                    <a:cubicBezTo>
                      <a:pt x="9205" y="19004"/>
                      <a:pt x="9040" y="18796"/>
                      <a:pt x="8842" y="18796"/>
                    </a:cubicBezTo>
                    <a:close/>
                    <a:moveTo>
                      <a:pt x="16640" y="11702"/>
                    </a:moveTo>
                    <a:cubicBezTo>
                      <a:pt x="16640" y="11952"/>
                      <a:pt x="16805" y="12160"/>
                      <a:pt x="17003" y="12160"/>
                    </a:cubicBezTo>
                    <a:cubicBezTo>
                      <a:pt x="17201" y="12160"/>
                      <a:pt x="17366" y="11952"/>
                      <a:pt x="17366" y="11702"/>
                    </a:cubicBezTo>
                    <a:cubicBezTo>
                      <a:pt x="17366" y="11452"/>
                      <a:pt x="17201" y="11244"/>
                      <a:pt x="17003" y="11244"/>
                    </a:cubicBezTo>
                    <a:cubicBezTo>
                      <a:pt x="16805" y="11230"/>
                      <a:pt x="16640" y="11439"/>
                      <a:pt x="16640" y="11702"/>
                    </a:cubicBezTo>
                    <a:close/>
                    <a:moveTo>
                      <a:pt x="12450" y="4761"/>
                    </a:moveTo>
                    <a:cubicBezTo>
                      <a:pt x="12648" y="4761"/>
                      <a:pt x="12813" y="4553"/>
                      <a:pt x="12813" y="4303"/>
                    </a:cubicBezTo>
                    <a:cubicBezTo>
                      <a:pt x="12813" y="4053"/>
                      <a:pt x="12648" y="3845"/>
                      <a:pt x="12450" y="3845"/>
                    </a:cubicBezTo>
                    <a:cubicBezTo>
                      <a:pt x="12252" y="3845"/>
                      <a:pt x="12087" y="4053"/>
                      <a:pt x="12087" y="4303"/>
                    </a:cubicBezTo>
                    <a:cubicBezTo>
                      <a:pt x="12087" y="4553"/>
                      <a:pt x="12241" y="4761"/>
                      <a:pt x="12450" y="4761"/>
                    </a:cubicBezTo>
                    <a:close/>
                    <a:moveTo>
                      <a:pt x="21600" y="5344"/>
                    </a:moveTo>
                    <a:cubicBezTo>
                      <a:pt x="21600" y="2402"/>
                      <a:pt x="19697" y="0"/>
                      <a:pt x="17366" y="0"/>
                    </a:cubicBezTo>
                    <a:cubicBezTo>
                      <a:pt x="15034" y="0"/>
                      <a:pt x="13132" y="2402"/>
                      <a:pt x="13132" y="5344"/>
                    </a:cubicBezTo>
                    <a:cubicBezTo>
                      <a:pt x="13132" y="5553"/>
                      <a:pt x="13143" y="5747"/>
                      <a:pt x="13165" y="5955"/>
                    </a:cubicBezTo>
                    <a:cubicBezTo>
                      <a:pt x="12604" y="5594"/>
                      <a:pt x="11988" y="5344"/>
                      <a:pt x="11339" y="5261"/>
                    </a:cubicBezTo>
                    <a:cubicBezTo>
                      <a:pt x="11493" y="4997"/>
                      <a:pt x="11592" y="4664"/>
                      <a:pt x="11592" y="4303"/>
                    </a:cubicBezTo>
                    <a:cubicBezTo>
                      <a:pt x="11592" y="3429"/>
                      <a:pt x="11031" y="2721"/>
                      <a:pt x="10338" y="2721"/>
                    </a:cubicBezTo>
                    <a:cubicBezTo>
                      <a:pt x="9645" y="2721"/>
                      <a:pt x="9084" y="3429"/>
                      <a:pt x="9084" y="4303"/>
                    </a:cubicBezTo>
                    <a:cubicBezTo>
                      <a:pt x="9084" y="4748"/>
                      <a:pt x="9227" y="5136"/>
                      <a:pt x="9458" y="5428"/>
                    </a:cubicBezTo>
                    <a:cubicBezTo>
                      <a:pt x="8732" y="5664"/>
                      <a:pt x="8073" y="6094"/>
                      <a:pt x="7501" y="6677"/>
                    </a:cubicBezTo>
                    <a:cubicBezTo>
                      <a:pt x="7237" y="4373"/>
                      <a:pt x="5664" y="2596"/>
                      <a:pt x="3772" y="2596"/>
                    </a:cubicBezTo>
                    <a:cubicBezTo>
                      <a:pt x="1694" y="2596"/>
                      <a:pt x="0" y="4734"/>
                      <a:pt x="0" y="7357"/>
                    </a:cubicBezTo>
                    <a:cubicBezTo>
                      <a:pt x="0" y="9162"/>
                      <a:pt x="803" y="10731"/>
                      <a:pt x="1969" y="11536"/>
                    </a:cubicBezTo>
                    <a:cubicBezTo>
                      <a:pt x="1474" y="12202"/>
                      <a:pt x="1177" y="13104"/>
                      <a:pt x="1177" y="14090"/>
                    </a:cubicBezTo>
                    <a:cubicBezTo>
                      <a:pt x="1177" y="16172"/>
                      <a:pt x="2519" y="17852"/>
                      <a:pt x="4157" y="17852"/>
                    </a:cubicBezTo>
                    <a:cubicBezTo>
                      <a:pt x="5268" y="17852"/>
                      <a:pt x="6225" y="17088"/>
                      <a:pt x="6742" y="15950"/>
                    </a:cubicBezTo>
                    <a:cubicBezTo>
                      <a:pt x="7699" y="17408"/>
                      <a:pt x="9139" y="18352"/>
                      <a:pt x="10756" y="18352"/>
                    </a:cubicBezTo>
                    <a:cubicBezTo>
                      <a:pt x="11614" y="18352"/>
                      <a:pt x="12417" y="18088"/>
                      <a:pt x="13121" y="17630"/>
                    </a:cubicBezTo>
                    <a:cubicBezTo>
                      <a:pt x="13143" y="19823"/>
                      <a:pt x="14561" y="21600"/>
                      <a:pt x="16299" y="21600"/>
                    </a:cubicBezTo>
                    <a:cubicBezTo>
                      <a:pt x="18048" y="21600"/>
                      <a:pt x="19477" y="19795"/>
                      <a:pt x="19477" y="17588"/>
                    </a:cubicBezTo>
                    <a:cubicBezTo>
                      <a:pt x="19477" y="15381"/>
                      <a:pt x="18048" y="13576"/>
                      <a:pt x="16299" y="13576"/>
                    </a:cubicBezTo>
                    <a:cubicBezTo>
                      <a:pt x="16112" y="13576"/>
                      <a:pt x="15925" y="13604"/>
                      <a:pt x="15738" y="13646"/>
                    </a:cubicBezTo>
                    <a:cubicBezTo>
                      <a:pt x="15870" y="13063"/>
                      <a:pt x="15947" y="12438"/>
                      <a:pt x="15947" y="11799"/>
                    </a:cubicBezTo>
                    <a:cubicBezTo>
                      <a:pt x="15947" y="11300"/>
                      <a:pt x="15903" y="10814"/>
                      <a:pt x="15815" y="10356"/>
                    </a:cubicBezTo>
                    <a:cubicBezTo>
                      <a:pt x="16288" y="10592"/>
                      <a:pt x="16805" y="10717"/>
                      <a:pt x="17344" y="10717"/>
                    </a:cubicBezTo>
                    <a:cubicBezTo>
                      <a:pt x="19708" y="10689"/>
                      <a:pt x="21600" y="8287"/>
                      <a:pt x="21600" y="53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13018">
                      <a:lumMod val="67000"/>
                    </a:srgbClr>
                  </a:gs>
                  <a:gs pos="48000">
                    <a:srgbClr val="C13018">
                      <a:lumMod val="97000"/>
                      <a:lumOff val="3000"/>
                    </a:srgbClr>
                  </a:gs>
                  <a:gs pos="100000">
                    <a:srgbClr val="C13018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9" name="Circle">
                <a:extLst>
                  <a:ext uri="{FF2B5EF4-FFF2-40B4-BE49-F238E27FC236}">
                    <a16:creationId xmlns="" xmlns:a16="http://schemas.microsoft.com/office/drawing/2014/main" id="{867476A9-92CF-4ED1-AE2C-692E89DECCA8}"/>
                  </a:ext>
                </a:extLst>
              </p:cNvPr>
              <p:cNvSpPr/>
              <p:nvPr/>
            </p:nvSpPr>
            <p:spPr>
              <a:xfrm>
                <a:off x="6283928" y="2517207"/>
                <a:ext cx="2348077" cy="2348082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0" name="Circle">
                <a:extLst>
                  <a:ext uri="{FF2B5EF4-FFF2-40B4-BE49-F238E27FC236}">
                    <a16:creationId xmlns="" xmlns:a16="http://schemas.microsoft.com/office/drawing/2014/main" id="{7E55CA98-1BF6-4E88-B1E4-E26D9891E5B0}"/>
                  </a:ext>
                </a:extLst>
              </p:cNvPr>
              <p:cNvSpPr/>
              <p:nvPr/>
            </p:nvSpPr>
            <p:spPr>
              <a:xfrm>
                <a:off x="4720587" y="1934786"/>
                <a:ext cx="1551079" cy="1551084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1" name="Circle">
                <a:extLst>
                  <a:ext uri="{FF2B5EF4-FFF2-40B4-BE49-F238E27FC236}">
                    <a16:creationId xmlns="" xmlns:a16="http://schemas.microsoft.com/office/drawing/2014/main" id="{30CD01F4-A14F-443E-B77D-2A654BAC95B1}"/>
                  </a:ext>
                </a:extLst>
              </p:cNvPr>
              <p:cNvSpPr/>
              <p:nvPr/>
            </p:nvSpPr>
            <p:spPr>
              <a:xfrm>
                <a:off x="8368382" y="1383019"/>
                <a:ext cx="1808570" cy="1808570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solidFill>
                  <a:schemeClr val="tx1"/>
                </a:solidFill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2" name="Circle">
                <a:extLst>
                  <a:ext uri="{FF2B5EF4-FFF2-40B4-BE49-F238E27FC236}">
                    <a16:creationId xmlns="" xmlns:a16="http://schemas.microsoft.com/office/drawing/2014/main" id="{8EB3F31B-885A-4DDD-99D2-DB80D760CDAB}"/>
                  </a:ext>
                </a:extLst>
              </p:cNvPr>
              <p:cNvSpPr/>
              <p:nvPr/>
            </p:nvSpPr>
            <p:spPr>
              <a:xfrm>
                <a:off x="8368382" y="4356432"/>
                <a:ext cx="1220019" cy="1220019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3" name="Circle">
                <a:extLst>
                  <a:ext uri="{FF2B5EF4-FFF2-40B4-BE49-F238E27FC236}">
                    <a16:creationId xmlns="" xmlns:a16="http://schemas.microsoft.com/office/drawing/2014/main" id="{14CDD99D-14F1-45DD-B5E0-A0E7C4ADDA98}"/>
                  </a:ext>
                </a:extLst>
              </p:cNvPr>
              <p:cNvSpPr/>
              <p:nvPr/>
            </p:nvSpPr>
            <p:spPr>
              <a:xfrm>
                <a:off x="5057779" y="3651396"/>
                <a:ext cx="1109666" cy="1109666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134" y="2311715"/>
              <a:ext cx="1353002" cy="80604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283955" y="1183925"/>
              <a:ext cx="252696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198"/>
              <a:r>
                <a:rPr lang="en-US" sz="20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APPROVED</a:t>
              </a:r>
            </a:p>
            <a:p>
              <a:pPr algn="ctr" defTabSz="914198"/>
              <a:r>
                <a:rPr lang="en-US" sz="20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29 cases</a:t>
              </a:r>
            </a:p>
            <a:p>
              <a:pPr algn="ctr" defTabSz="914198"/>
              <a:r>
                <a:rPr lang="en-US" sz="20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27.58M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062721" y="3435383"/>
              <a:ext cx="2526965" cy="738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198"/>
              <a:r>
                <a:rPr lang="en-US" sz="1400" b="1" dirty="0">
                  <a:ln w="1905"/>
                  <a:solidFill>
                    <a:srgbClr val="44546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 Process</a:t>
              </a:r>
            </a:p>
            <a:p>
              <a:pPr algn="ctr" defTabSz="914198"/>
              <a:r>
                <a:rPr lang="en-US" sz="1400" b="1" dirty="0">
                  <a:ln w="1905"/>
                  <a:solidFill>
                    <a:srgbClr val="44546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93 cases</a:t>
              </a:r>
            </a:p>
            <a:p>
              <a:pPr algn="ctr" defTabSz="914198"/>
              <a:r>
                <a:rPr lang="en-US" sz="1400" b="1" dirty="0">
                  <a:ln w="1905"/>
                  <a:solidFill>
                    <a:srgbClr val="44546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86.25M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19200" y="1556564"/>
              <a:ext cx="2526965" cy="738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198"/>
              <a:r>
                <a:rPr lang="en-US" sz="1400" b="1" dirty="0">
                  <a:ln w="1905"/>
                  <a:solidFill>
                    <a:srgbClr val="44546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Rejected</a:t>
              </a:r>
            </a:p>
            <a:p>
              <a:pPr algn="ctr" defTabSz="914198"/>
              <a:r>
                <a:rPr lang="en-US" sz="1400" b="1" dirty="0">
                  <a:ln w="1905"/>
                  <a:solidFill>
                    <a:srgbClr val="44546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166 cases</a:t>
              </a:r>
            </a:p>
            <a:p>
              <a:pPr algn="ctr" defTabSz="914198"/>
              <a:r>
                <a:rPr lang="en-US" sz="1400" b="1" dirty="0">
                  <a:ln w="1905"/>
                  <a:solidFill>
                    <a:srgbClr val="44546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142M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87535" y="2862237"/>
              <a:ext cx="252696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914198"/>
              <a:r>
                <a:rPr lang="en-US" sz="1200" b="1" dirty="0">
                  <a:ln w="1905"/>
                  <a:solidFill>
                    <a:srgbClr val="44546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Other Bank</a:t>
              </a:r>
            </a:p>
            <a:p>
              <a:pPr algn="ctr" defTabSz="914198"/>
              <a:r>
                <a:rPr lang="en-US" sz="1400" b="1" dirty="0">
                  <a:ln w="1905"/>
                  <a:solidFill>
                    <a:srgbClr val="44546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20</a:t>
              </a:r>
            </a:p>
            <a:p>
              <a:pPr algn="ctr" defTabSz="914198"/>
              <a:r>
                <a:rPr lang="en-US" sz="1400" b="1" dirty="0" err="1">
                  <a:ln w="1905"/>
                  <a:solidFill>
                    <a:srgbClr val="44546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Applic</a:t>
              </a:r>
              <a:endParaRPr lang="en-US" sz="1400" b="1" dirty="0">
                <a:ln w="1905"/>
                <a:solidFill>
                  <a:srgbClr val="44546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1"/>
          <a:stretch/>
        </p:blipFill>
        <p:spPr>
          <a:xfrm>
            <a:off x="7696200" y="558029"/>
            <a:ext cx="1333793" cy="7108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5"/>
          <a:stretch/>
        </p:blipFill>
        <p:spPr>
          <a:xfrm>
            <a:off x="461278" y="590550"/>
            <a:ext cx="3833193" cy="69696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pSp>
        <p:nvGrpSpPr>
          <p:cNvPr id="79" name="Group 78"/>
          <p:cNvGrpSpPr/>
          <p:nvPr/>
        </p:nvGrpSpPr>
        <p:grpSpPr>
          <a:xfrm>
            <a:off x="6705601" y="1352550"/>
            <a:ext cx="2395640" cy="3620518"/>
            <a:chOff x="6705600" y="2118298"/>
            <a:chExt cx="2395640" cy="3620518"/>
          </a:xfrm>
        </p:grpSpPr>
        <p:grpSp>
          <p:nvGrpSpPr>
            <p:cNvPr id="80" name="Group 79"/>
            <p:cNvGrpSpPr/>
            <p:nvPr/>
          </p:nvGrpSpPr>
          <p:grpSpPr>
            <a:xfrm>
              <a:off x="6705600" y="2118298"/>
              <a:ext cx="2395640" cy="347725"/>
              <a:chOff x="0" y="28863"/>
              <a:chExt cx="3402267" cy="517056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0" y="28863"/>
                <a:ext cx="3402267" cy="51705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Rectangle 84"/>
              <p:cNvSpPr/>
              <p:nvPr/>
            </p:nvSpPr>
            <p:spPr>
              <a:xfrm>
                <a:off x="0" y="28863"/>
                <a:ext cx="3402267" cy="5170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algn="ctr" defTabSz="106674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prstClr val="white"/>
                    </a:solidFill>
                  </a:rPr>
                  <a:t>Applications in Other Banks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705600" y="2494887"/>
              <a:ext cx="2395640" cy="3243929"/>
              <a:chOff x="0" y="574782"/>
              <a:chExt cx="3402267" cy="382575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0" y="575564"/>
                <a:ext cx="3402267" cy="3824974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3" name="Rectangle 82"/>
              <p:cNvSpPr/>
              <p:nvPr/>
            </p:nvSpPr>
            <p:spPr>
              <a:xfrm>
                <a:off x="0" y="574782"/>
                <a:ext cx="3402267" cy="20677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defTabSz="914198">
                  <a:lnSpc>
                    <a:spcPct val="150000"/>
                  </a:lnSpc>
                </a:pP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Allied Bank                02</a:t>
                </a:r>
              </a:p>
              <a:p>
                <a:pPr defTabSz="914198">
                  <a:lnSpc>
                    <a:spcPct val="150000"/>
                  </a:lnSpc>
                </a:pPr>
                <a:r>
                  <a:rPr lang="en-US" sz="1400" b="1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Askari</a:t>
                </a: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 Bank               01</a:t>
                </a:r>
              </a:p>
              <a:p>
                <a:pPr defTabSz="914198">
                  <a:lnSpc>
                    <a:spcPct val="150000"/>
                  </a:lnSpc>
                </a:pP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Bank  </a:t>
                </a:r>
                <a:r>
                  <a:rPr lang="en-US" sz="1400" b="1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Alfallah</a:t>
                </a: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           02</a:t>
                </a:r>
              </a:p>
              <a:p>
                <a:pPr defTabSz="914198">
                  <a:lnSpc>
                    <a:spcPct val="150000"/>
                  </a:lnSpc>
                </a:pP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Bank of Khyber        01</a:t>
                </a:r>
              </a:p>
              <a:p>
                <a:pPr defTabSz="914198">
                  <a:lnSpc>
                    <a:spcPct val="150000"/>
                  </a:lnSpc>
                </a:pPr>
                <a:r>
                  <a:rPr lang="en-US" sz="1400" b="1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Faysal</a:t>
                </a: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 Bank               02</a:t>
                </a:r>
              </a:p>
              <a:p>
                <a:pPr defTabSz="914198">
                  <a:lnSpc>
                    <a:spcPct val="150000"/>
                  </a:lnSpc>
                </a:pPr>
                <a:r>
                  <a:rPr lang="en-US" sz="1400" b="1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Habib</a:t>
                </a: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 Bank                03</a:t>
                </a:r>
              </a:p>
              <a:p>
                <a:pPr defTabSz="914198">
                  <a:lnSpc>
                    <a:spcPct val="150000"/>
                  </a:lnSpc>
                </a:pP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JS Bank 	              02</a:t>
                </a:r>
              </a:p>
              <a:p>
                <a:pPr defTabSz="914198">
                  <a:lnSpc>
                    <a:spcPct val="150000"/>
                  </a:lnSpc>
                </a:pPr>
                <a:r>
                  <a:rPr lang="en-US" sz="1400" b="1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Meezan</a:t>
                </a: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 Bank            01</a:t>
                </a:r>
              </a:p>
              <a:p>
                <a:pPr defTabSz="914198">
                  <a:lnSpc>
                    <a:spcPct val="150000"/>
                  </a:lnSpc>
                </a:pP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National Bank           03</a:t>
                </a:r>
              </a:p>
              <a:p>
                <a:pPr defTabSz="914198">
                  <a:lnSpc>
                    <a:spcPct val="150000"/>
                  </a:lnSpc>
                </a:pPr>
                <a:r>
                  <a:rPr lang="en-US" sz="14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United Bank              03</a:t>
                </a:r>
              </a:p>
            </p:txBody>
          </p:sp>
        </p:grpSp>
      </p:grpSp>
      <p:sp>
        <p:nvSpPr>
          <p:cNvPr id="26" name="Chevron 25">
            <a:hlinkClick r:id="rId4" action="ppaction://hlinksldjump"/>
          </p:cNvPr>
          <p:cNvSpPr/>
          <p:nvPr/>
        </p:nvSpPr>
        <p:spPr>
          <a:xfrm rot="10800000">
            <a:off x="80278" y="117090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Chart 57"/>
          <p:cNvGraphicFramePr/>
          <p:nvPr>
            <p:extLst/>
          </p:nvPr>
        </p:nvGraphicFramePr>
        <p:xfrm>
          <a:off x="4309587" y="1355488"/>
          <a:ext cx="4758213" cy="227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val="4081937422"/>
              </p:ext>
            </p:extLst>
          </p:nvPr>
        </p:nvGraphicFramePr>
        <p:xfrm>
          <a:off x="-14524" y="2194547"/>
          <a:ext cx="9126159" cy="3069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83" y="772742"/>
            <a:ext cx="554114" cy="55411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07418" y="866511"/>
            <a:ext cx="2135981" cy="785813"/>
            <a:chOff x="495300" y="2431162"/>
            <a:chExt cx="2847975" cy="1047750"/>
          </a:xfrm>
        </p:grpSpPr>
        <p:sp>
          <p:nvSpPr>
            <p:cNvPr id="19" name="Rectangle 18"/>
            <p:cNvSpPr/>
            <p:nvPr/>
          </p:nvSpPr>
          <p:spPr>
            <a:xfrm>
              <a:off x="1581149" y="2469202"/>
              <a:ext cx="176212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dirty="0">
                  <a:solidFill>
                    <a:srgbClr val="329A51"/>
                  </a:solidFill>
                  <a:latin typeface="Arial Black" panose="020B0A04020102020204" pitchFamily="34" charset="0"/>
                </a:rPr>
                <a:t>2.48 </a:t>
              </a:r>
              <a:r>
                <a:rPr lang="en-US" sz="1200" dirty="0">
                  <a:solidFill>
                    <a:srgbClr val="329A51"/>
                  </a:solidFill>
                  <a:latin typeface="Arial Black" panose="020B0A04020102020204" pitchFamily="34" charset="0"/>
                </a:rPr>
                <a:t>Billion</a:t>
              </a:r>
            </a:p>
            <a:p>
              <a:r>
                <a:rPr lang="en-US" sz="1050" dirty="0">
                  <a:solidFill>
                    <a:srgbClr val="0F67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Rupees disbursed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" y="2431162"/>
              <a:ext cx="1047750" cy="104775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309588" y="843169"/>
            <a:ext cx="2042867" cy="785813"/>
            <a:chOff x="413265" y="1966709"/>
            <a:chExt cx="2723823" cy="1047750"/>
          </a:xfrm>
        </p:grpSpPr>
        <p:sp>
          <p:nvSpPr>
            <p:cNvPr id="25" name="Rectangle 24"/>
            <p:cNvSpPr/>
            <p:nvPr/>
          </p:nvSpPr>
          <p:spPr>
            <a:xfrm>
              <a:off x="1461014" y="2372803"/>
              <a:ext cx="1676074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329A51"/>
                  </a:solidFill>
                  <a:latin typeface="Arial Black" panose="020B0A04020102020204" pitchFamily="34" charset="0"/>
                </a:rPr>
                <a:t>72%</a:t>
              </a:r>
            </a:p>
            <a:p>
              <a:r>
                <a:rPr lang="en-US" sz="1050" dirty="0">
                  <a:solidFill>
                    <a:srgbClr val="0F67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(Male)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65" y="1966709"/>
              <a:ext cx="1047750" cy="104775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261858" y="764359"/>
            <a:ext cx="2071442" cy="864623"/>
            <a:chOff x="495300" y="2326082"/>
            <a:chExt cx="2761923" cy="1152830"/>
          </a:xfrm>
        </p:grpSpPr>
        <p:sp>
          <p:nvSpPr>
            <p:cNvPr id="28" name="Rectangle 27"/>
            <p:cNvSpPr/>
            <p:nvPr/>
          </p:nvSpPr>
          <p:spPr>
            <a:xfrm>
              <a:off x="1581149" y="2326082"/>
              <a:ext cx="1676074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dirty="0">
                  <a:solidFill>
                    <a:srgbClr val="329A51"/>
                  </a:solidFill>
                  <a:latin typeface="Arial Black" panose="020B0A04020102020204" pitchFamily="34" charset="0"/>
                </a:rPr>
                <a:t>28%</a:t>
              </a:r>
            </a:p>
            <a:p>
              <a:r>
                <a:rPr lang="en-US" sz="1200" dirty="0">
                  <a:solidFill>
                    <a:srgbClr val="0F674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(Female)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" y="2431162"/>
              <a:ext cx="1047750" cy="104775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85875" y="866353"/>
            <a:ext cx="4416619" cy="2129708"/>
            <a:chOff x="390525" y="2195132"/>
            <a:chExt cx="5888825" cy="2839611"/>
          </a:xfrm>
        </p:grpSpPr>
        <p:grpSp>
          <p:nvGrpSpPr>
            <p:cNvPr id="15" name="Group 14"/>
            <p:cNvGrpSpPr/>
            <p:nvPr/>
          </p:nvGrpSpPr>
          <p:grpSpPr>
            <a:xfrm>
              <a:off x="390525" y="2195132"/>
              <a:ext cx="5888825" cy="2839611"/>
              <a:chOff x="495300" y="2195132"/>
              <a:chExt cx="5888825" cy="283961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302215" y="2719007"/>
                <a:ext cx="1676073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571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350" dirty="0">
                    <a:solidFill>
                      <a:srgbClr val="329A51"/>
                    </a:solidFill>
                    <a:latin typeface="Arial Black" panose="020B0A04020102020204" pitchFamily="34" charset="0"/>
                  </a:rPr>
                  <a:t>44,000 </a:t>
                </a:r>
                <a:r>
                  <a:rPr lang="en-US" sz="1050" dirty="0">
                    <a:solidFill>
                      <a:srgbClr val="0F67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Beneficiaries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" y="2195132"/>
                <a:ext cx="1047750" cy="1047750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2180775" y="4634634"/>
                <a:ext cx="4203350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2571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altLang="en-US" sz="1350" dirty="0">
                    <a:solidFill>
                      <a:srgbClr val="329A51"/>
                    </a:solidFill>
                    <a:latin typeface="Arial Black" panose="020B0A04020102020204" pitchFamily="34" charset="0"/>
                  </a:rPr>
                  <a:t>District Wise </a:t>
                </a:r>
                <a:r>
                  <a:rPr lang="en-US" sz="1350" dirty="0">
                    <a:solidFill>
                      <a:srgbClr val="329A51"/>
                    </a:solidFill>
                    <a:latin typeface="Arial Black" panose="020B0A04020102020204" pitchFamily="34" charset="0"/>
                  </a:rPr>
                  <a:t>Beneficiaries</a:t>
                </a: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47" y="2384747"/>
              <a:ext cx="758850" cy="72345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967878" y="3215351"/>
            <a:ext cx="13622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4472C4">
                    <a:lumMod val="50000"/>
                  </a:srgbClr>
                </a:solidFill>
              </a:rPr>
              <a:t>Business Sectors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29B2D31-86D6-4B7D-9A5D-76F15BE973BD}"/>
              </a:ext>
            </a:extLst>
          </p:cNvPr>
          <p:cNvSpPr/>
          <p:nvPr/>
        </p:nvSpPr>
        <p:spPr>
          <a:xfrm>
            <a:off x="-14524" y="-33256"/>
            <a:ext cx="9158524" cy="726948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r>
              <a:rPr lang="en-US" sz="3300" b="1" dirty="0">
                <a:solidFill>
                  <a:schemeClr val="lt1"/>
                </a:solidFill>
              </a:rPr>
              <a:t>Micro-financing for Entrepreneurs</a:t>
            </a:r>
          </a:p>
        </p:txBody>
      </p:sp>
      <p:sp>
        <p:nvSpPr>
          <p:cNvPr id="23" name="Chevron 22">
            <a:hlinkClick r:id="rId10" action="ppaction://hlinksldjump"/>
          </p:cNvPr>
          <p:cNvSpPr/>
          <p:nvPr/>
        </p:nvSpPr>
        <p:spPr>
          <a:xfrm rot="10800000">
            <a:off x="95375" y="172342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5600" y="-914400"/>
            <a:ext cx="55626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/>
            </a:r>
            <a:b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/>
            </a:r>
            <a:br>
              <a:rPr lang="en-US" kern="0" dirty="0">
                <a:solidFill>
                  <a:srgbClr val="FFFFFF"/>
                </a:solidFill>
                <a:latin typeface="Arial"/>
                <a:ea typeface="+mj-ea"/>
                <a:cs typeface="+mj-cs"/>
              </a:rPr>
            </a:br>
            <a:endParaRPr lang="en-US" kern="0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75" y="4301014"/>
            <a:ext cx="8153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TEVTA PUNJAB </a:t>
            </a:r>
            <a:r>
              <a:rPr lang="en-US" sz="4400" b="1" dirty="0" smtClean="0"/>
              <a:t>CAREERS DIVISION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20294" r="23213" b="22514"/>
          <a:stretch/>
        </p:blipFill>
        <p:spPr>
          <a:xfrm>
            <a:off x="2971800" y="57150"/>
            <a:ext cx="3789721" cy="39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8084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 336"/>
          <p:cNvSpPr/>
          <p:nvPr/>
        </p:nvSpPr>
        <p:spPr>
          <a:xfrm>
            <a:off x="8" y="-19050"/>
            <a:ext cx="9143995" cy="57707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r>
              <a:rPr lang="en-US" sz="3300" b="1" dirty="0">
                <a:solidFill>
                  <a:schemeClr val="lt1"/>
                </a:solidFill>
              </a:rPr>
              <a:t>Online Dashboard (Roles and Functions)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504" y="819150"/>
            <a:ext cx="8897707" cy="4147165"/>
            <a:chOff x="338440" y="1114637"/>
            <a:chExt cx="11515121" cy="52783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7A25C74C-FCCA-4879-8B04-58DED6DFC355}"/>
                </a:ext>
              </a:extLst>
            </p:cNvPr>
            <p:cNvGrpSpPr/>
            <p:nvPr/>
          </p:nvGrpSpPr>
          <p:grpSpPr>
            <a:xfrm>
              <a:off x="3713685" y="1213328"/>
              <a:ext cx="4760109" cy="4663980"/>
              <a:chOff x="3713685" y="1213328"/>
              <a:chExt cx="4760109" cy="4663980"/>
            </a:xfrm>
          </p:grpSpPr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xmlns="" id="{FE7B74B5-DD2F-48D6-9DDA-B83DD94A5EF1}"/>
                  </a:ext>
                </a:extLst>
              </p:cNvPr>
              <p:cNvSpPr/>
              <p:nvPr/>
            </p:nvSpPr>
            <p:spPr>
              <a:xfrm>
                <a:off x="4403593" y="2144875"/>
                <a:ext cx="1188450" cy="1216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4" h="21079" extrusionOk="0">
                    <a:moveTo>
                      <a:pt x="20834" y="11732"/>
                    </a:moveTo>
                    <a:lnTo>
                      <a:pt x="15650" y="1189"/>
                    </a:lnTo>
                    <a:cubicBezTo>
                      <a:pt x="15087" y="50"/>
                      <a:pt x="13622" y="-354"/>
                      <a:pt x="12532" y="344"/>
                    </a:cubicBezTo>
                    <a:cubicBezTo>
                      <a:pt x="6860" y="3944"/>
                      <a:pt x="2465" y="9307"/>
                      <a:pt x="136" y="15626"/>
                    </a:cubicBezTo>
                    <a:cubicBezTo>
                      <a:pt x="-315" y="16838"/>
                      <a:pt x="399" y="18124"/>
                      <a:pt x="1676" y="18417"/>
                    </a:cubicBezTo>
                    <a:lnTo>
                      <a:pt x="13321" y="21026"/>
                    </a:lnTo>
                    <a:cubicBezTo>
                      <a:pt x="14298" y="21246"/>
                      <a:pt x="15312" y="20768"/>
                      <a:pt x="15763" y="19887"/>
                    </a:cubicBezTo>
                    <a:cubicBezTo>
                      <a:pt x="16777" y="17683"/>
                      <a:pt x="18355" y="15773"/>
                      <a:pt x="20271" y="14303"/>
                    </a:cubicBezTo>
                    <a:cubicBezTo>
                      <a:pt x="21060" y="13715"/>
                      <a:pt x="21285" y="12613"/>
                      <a:pt x="20834" y="11732"/>
                    </a:cubicBezTo>
                    <a:close/>
                  </a:path>
                </a:pathLst>
              </a:custGeom>
              <a:solidFill>
                <a:srgbClr val="F7931F">
                  <a:lumMod val="20000"/>
                  <a:lumOff val="8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xmlns="" id="{02C6D71C-1BC2-4405-B114-E1309572E804}"/>
                  </a:ext>
                </a:extLst>
              </p:cNvPr>
              <p:cNvSpPr/>
              <p:nvPr/>
            </p:nvSpPr>
            <p:spPr>
              <a:xfrm>
                <a:off x="4815821" y="4301435"/>
                <a:ext cx="1179636" cy="111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282" extrusionOk="0">
                    <a:moveTo>
                      <a:pt x="10362" y="517"/>
                    </a:moveTo>
                    <a:lnTo>
                      <a:pt x="826" y="8556"/>
                    </a:lnTo>
                    <a:cubicBezTo>
                      <a:pt x="-209" y="9450"/>
                      <a:pt x="-285" y="11074"/>
                      <a:pt x="672" y="12048"/>
                    </a:cubicBezTo>
                    <a:cubicBezTo>
                      <a:pt x="5498" y="17001"/>
                      <a:pt x="11817" y="20331"/>
                      <a:pt x="18826" y="21265"/>
                    </a:cubicBezTo>
                    <a:cubicBezTo>
                      <a:pt x="20128" y="21427"/>
                      <a:pt x="21315" y="20371"/>
                      <a:pt x="21315" y="18950"/>
                    </a:cubicBezTo>
                    <a:lnTo>
                      <a:pt x="21315" y="6080"/>
                    </a:lnTo>
                    <a:cubicBezTo>
                      <a:pt x="21315" y="4983"/>
                      <a:pt x="20626" y="4050"/>
                      <a:pt x="19592" y="3806"/>
                    </a:cubicBezTo>
                    <a:cubicBezTo>
                      <a:pt x="17179" y="3238"/>
                      <a:pt x="14958" y="2101"/>
                      <a:pt x="13081" y="517"/>
                    </a:cubicBezTo>
                    <a:cubicBezTo>
                      <a:pt x="12315" y="-173"/>
                      <a:pt x="11166" y="-173"/>
                      <a:pt x="10362" y="517"/>
                    </a:cubicBezTo>
                    <a:close/>
                  </a:path>
                </a:pathLst>
              </a:custGeom>
              <a:solidFill>
                <a:srgbClr val="3A5C84">
                  <a:lumMod val="20000"/>
                  <a:lumOff val="8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6" name="Shape">
                <a:extLst>
                  <a:ext uri="{FF2B5EF4-FFF2-40B4-BE49-F238E27FC236}">
                    <a16:creationId xmlns:a16="http://schemas.microsoft.com/office/drawing/2014/main" xmlns="" id="{90FB2E5C-C6A4-4406-87F1-0918641C5DBF}"/>
                  </a:ext>
                </a:extLst>
              </p:cNvPr>
              <p:cNvSpPr/>
              <p:nvPr/>
            </p:nvSpPr>
            <p:spPr>
              <a:xfrm>
                <a:off x="5430474" y="1875688"/>
                <a:ext cx="1295690" cy="937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0" h="21380" extrusionOk="0">
                    <a:moveTo>
                      <a:pt x="10480" y="20730"/>
                    </a:moveTo>
                    <a:cubicBezTo>
                      <a:pt x="11646" y="20730"/>
                      <a:pt x="12743" y="20924"/>
                      <a:pt x="13806" y="21310"/>
                    </a:cubicBezTo>
                    <a:cubicBezTo>
                      <a:pt x="14697" y="21600"/>
                      <a:pt x="15623" y="20972"/>
                      <a:pt x="16034" y="19812"/>
                    </a:cubicBezTo>
                    <a:lnTo>
                      <a:pt x="20766" y="5992"/>
                    </a:lnTo>
                    <a:cubicBezTo>
                      <a:pt x="21280" y="4494"/>
                      <a:pt x="20731" y="2706"/>
                      <a:pt x="19600" y="2126"/>
                    </a:cubicBezTo>
                    <a:cubicBezTo>
                      <a:pt x="16720" y="773"/>
                      <a:pt x="13669" y="0"/>
                      <a:pt x="10480" y="0"/>
                    </a:cubicBezTo>
                    <a:cubicBezTo>
                      <a:pt x="7291" y="0"/>
                      <a:pt x="4206" y="725"/>
                      <a:pt x="1360" y="2126"/>
                    </a:cubicBezTo>
                    <a:cubicBezTo>
                      <a:pt x="229" y="2658"/>
                      <a:pt x="-320" y="4446"/>
                      <a:pt x="194" y="5992"/>
                    </a:cubicBezTo>
                    <a:lnTo>
                      <a:pt x="4926" y="19812"/>
                    </a:lnTo>
                    <a:cubicBezTo>
                      <a:pt x="5337" y="20972"/>
                      <a:pt x="6263" y="21600"/>
                      <a:pt x="7154" y="21310"/>
                    </a:cubicBezTo>
                    <a:cubicBezTo>
                      <a:pt x="8217" y="20924"/>
                      <a:pt x="9349" y="20730"/>
                      <a:pt x="10480" y="20730"/>
                    </a:cubicBezTo>
                    <a:close/>
                  </a:path>
                </a:pathLst>
              </a:custGeom>
              <a:solidFill>
                <a:srgbClr val="FFCC4C">
                  <a:lumMod val="20000"/>
                  <a:lumOff val="8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7" name="Shape">
                <a:extLst>
                  <a:ext uri="{FF2B5EF4-FFF2-40B4-BE49-F238E27FC236}">
                    <a16:creationId xmlns:a16="http://schemas.microsoft.com/office/drawing/2014/main" xmlns="" id="{94626FB4-345D-4F2F-96D5-2138A746BEEC}"/>
                  </a:ext>
                </a:extLst>
              </p:cNvPr>
              <p:cNvSpPr/>
              <p:nvPr/>
            </p:nvSpPr>
            <p:spPr>
              <a:xfrm>
                <a:off x="6172297" y="4301439"/>
                <a:ext cx="1179633" cy="1110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5" h="21282" extrusionOk="0">
                    <a:moveTo>
                      <a:pt x="0" y="6039"/>
                    </a:moveTo>
                    <a:lnTo>
                      <a:pt x="0" y="18950"/>
                    </a:lnTo>
                    <a:cubicBezTo>
                      <a:pt x="0" y="20371"/>
                      <a:pt x="1187" y="21427"/>
                      <a:pt x="2489" y="21265"/>
                    </a:cubicBezTo>
                    <a:cubicBezTo>
                      <a:pt x="9498" y="20331"/>
                      <a:pt x="15817" y="17001"/>
                      <a:pt x="20643" y="12048"/>
                    </a:cubicBezTo>
                    <a:cubicBezTo>
                      <a:pt x="21600" y="11074"/>
                      <a:pt x="21523" y="9409"/>
                      <a:pt x="20489" y="8556"/>
                    </a:cubicBezTo>
                    <a:lnTo>
                      <a:pt x="10953" y="517"/>
                    </a:lnTo>
                    <a:cubicBezTo>
                      <a:pt x="10149" y="-173"/>
                      <a:pt x="9000" y="-173"/>
                      <a:pt x="8234" y="517"/>
                    </a:cubicBezTo>
                    <a:cubicBezTo>
                      <a:pt x="6357" y="2101"/>
                      <a:pt x="4136" y="3278"/>
                      <a:pt x="1723" y="3806"/>
                    </a:cubicBezTo>
                    <a:cubicBezTo>
                      <a:pt x="728" y="4009"/>
                      <a:pt x="0" y="4983"/>
                      <a:pt x="0" y="6039"/>
                    </a:cubicBezTo>
                    <a:close/>
                  </a:path>
                </a:pathLst>
              </a:custGeom>
              <a:solidFill>
                <a:srgbClr val="4CC1EF">
                  <a:lumMod val="20000"/>
                  <a:lumOff val="8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8" name="Shape">
                <a:extLst>
                  <a:ext uri="{FF2B5EF4-FFF2-40B4-BE49-F238E27FC236}">
                    <a16:creationId xmlns:a16="http://schemas.microsoft.com/office/drawing/2014/main" xmlns="" id="{41B3541D-E87A-40F5-8307-6006C31AE506}"/>
                  </a:ext>
                </a:extLst>
              </p:cNvPr>
              <p:cNvSpPr/>
              <p:nvPr/>
            </p:nvSpPr>
            <p:spPr>
              <a:xfrm>
                <a:off x="6838863" y="3390053"/>
                <a:ext cx="1013361" cy="1261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7" h="21039" extrusionOk="0">
                    <a:moveTo>
                      <a:pt x="2236" y="4615"/>
                    </a:moveTo>
                    <a:cubicBezTo>
                      <a:pt x="2236" y="6948"/>
                      <a:pt x="1522" y="9140"/>
                      <a:pt x="273" y="11085"/>
                    </a:cubicBezTo>
                    <a:cubicBezTo>
                      <a:pt x="-263" y="11933"/>
                      <a:pt x="5" y="12994"/>
                      <a:pt x="942" y="13595"/>
                    </a:cubicBezTo>
                    <a:lnTo>
                      <a:pt x="12010" y="20594"/>
                    </a:lnTo>
                    <a:cubicBezTo>
                      <a:pt x="13215" y="21372"/>
                      <a:pt x="15000" y="21089"/>
                      <a:pt x="15803" y="20064"/>
                    </a:cubicBezTo>
                    <a:cubicBezTo>
                      <a:pt x="19284" y="15574"/>
                      <a:pt x="21337" y="10272"/>
                      <a:pt x="21337" y="4615"/>
                    </a:cubicBezTo>
                    <a:cubicBezTo>
                      <a:pt x="21337" y="3696"/>
                      <a:pt x="21292" y="2777"/>
                      <a:pt x="21159" y="1858"/>
                    </a:cubicBezTo>
                    <a:cubicBezTo>
                      <a:pt x="21025" y="620"/>
                      <a:pt x="19552" y="-228"/>
                      <a:pt x="18035" y="55"/>
                    </a:cubicBezTo>
                    <a:lnTo>
                      <a:pt x="4200" y="2565"/>
                    </a:lnTo>
                    <a:cubicBezTo>
                      <a:pt x="3040" y="2777"/>
                      <a:pt x="2236" y="3625"/>
                      <a:pt x="2236" y="4615"/>
                    </a:cubicBezTo>
                    <a:cubicBezTo>
                      <a:pt x="2236" y="4580"/>
                      <a:pt x="2236" y="4580"/>
                      <a:pt x="2236" y="4615"/>
                    </a:cubicBezTo>
                    <a:close/>
                  </a:path>
                </a:pathLst>
              </a:custGeom>
              <a:solidFill>
                <a:srgbClr val="A2B969">
                  <a:lumMod val="20000"/>
                  <a:lumOff val="8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9" name="Shape">
                <a:extLst>
                  <a:ext uri="{FF2B5EF4-FFF2-40B4-BE49-F238E27FC236}">
                    <a16:creationId xmlns:a16="http://schemas.microsoft.com/office/drawing/2014/main" xmlns="" id="{10F60C60-F5E1-4675-9A1B-F00050714EA6}"/>
                  </a:ext>
                </a:extLst>
              </p:cNvPr>
              <p:cNvSpPr/>
              <p:nvPr/>
            </p:nvSpPr>
            <p:spPr>
              <a:xfrm>
                <a:off x="4307141" y="3390053"/>
                <a:ext cx="1014299" cy="1261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3" h="21039" extrusionOk="0">
                    <a:moveTo>
                      <a:pt x="19106" y="4615"/>
                    </a:moveTo>
                    <a:cubicBezTo>
                      <a:pt x="19106" y="4580"/>
                      <a:pt x="19106" y="4580"/>
                      <a:pt x="19106" y="4615"/>
                    </a:cubicBezTo>
                    <a:cubicBezTo>
                      <a:pt x="19106" y="3625"/>
                      <a:pt x="18305" y="2777"/>
                      <a:pt x="17102" y="2565"/>
                    </a:cubicBezTo>
                    <a:lnTo>
                      <a:pt x="3296" y="55"/>
                    </a:lnTo>
                    <a:cubicBezTo>
                      <a:pt x="1781" y="-228"/>
                      <a:pt x="312" y="620"/>
                      <a:pt x="178" y="1858"/>
                    </a:cubicBezTo>
                    <a:cubicBezTo>
                      <a:pt x="89" y="2777"/>
                      <a:pt x="0" y="3661"/>
                      <a:pt x="0" y="4615"/>
                    </a:cubicBezTo>
                    <a:cubicBezTo>
                      <a:pt x="0" y="10272"/>
                      <a:pt x="2004" y="15574"/>
                      <a:pt x="5522" y="20064"/>
                    </a:cubicBezTo>
                    <a:cubicBezTo>
                      <a:pt x="6324" y="21089"/>
                      <a:pt x="8106" y="21372"/>
                      <a:pt x="9308" y="20594"/>
                    </a:cubicBezTo>
                    <a:lnTo>
                      <a:pt x="20353" y="13595"/>
                    </a:lnTo>
                    <a:cubicBezTo>
                      <a:pt x="21288" y="12994"/>
                      <a:pt x="21600" y="11968"/>
                      <a:pt x="21021" y="11085"/>
                    </a:cubicBezTo>
                    <a:cubicBezTo>
                      <a:pt x="19819" y="9140"/>
                      <a:pt x="19106" y="6948"/>
                      <a:pt x="19106" y="4615"/>
                    </a:cubicBezTo>
                    <a:close/>
                  </a:path>
                </a:pathLst>
              </a:custGeom>
              <a:solidFill>
                <a:srgbClr val="EADBF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0" name="Shape">
                <a:extLst>
                  <a:ext uri="{FF2B5EF4-FFF2-40B4-BE49-F238E27FC236}">
                    <a16:creationId xmlns:a16="http://schemas.microsoft.com/office/drawing/2014/main" xmlns="" id="{2B534B5C-3490-4423-9F7F-6313CB1B1209}"/>
                  </a:ext>
                </a:extLst>
              </p:cNvPr>
              <p:cNvSpPr/>
              <p:nvPr/>
            </p:nvSpPr>
            <p:spPr>
              <a:xfrm>
                <a:off x="6584526" y="2154397"/>
                <a:ext cx="1187886" cy="1216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079" extrusionOk="0">
                    <a:moveTo>
                      <a:pt x="7733" y="21026"/>
                    </a:moveTo>
                    <a:lnTo>
                      <a:pt x="19378" y="18417"/>
                    </a:lnTo>
                    <a:cubicBezTo>
                      <a:pt x="20655" y="18124"/>
                      <a:pt x="21369" y="16838"/>
                      <a:pt x="20918" y="15626"/>
                    </a:cubicBezTo>
                    <a:cubicBezTo>
                      <a:pt x="18589" y="9307"/>
                      <a:pt x="14194" y="3944"/>
                      <a:pt x="8522" y="344"/>
                    </a:cubicBezTo>
                    <a:cubicBezTo>
                      <a:pt x="7432" y="-354"/>
                      <a:pt x="5967" y="50"/>
                      <a:pt x="5404" y="1189"/>
                    </a:cubicBezTo>
                    <a:lnTo>
                      <a:pt x="220" y="11732"/>
                    </a:lnTo>
                    <a:cubicBezTo>
                      <a:pt x="-231" y="12613"/>
                      <a:pt x="32" y="13679"/>
                      <a:pt x="821" y="14303"/>
                    </a:cubicBezTo>
                    <a:cubicBezTo>
                      <a:pt x="2737" y="15773"/>
                      <a:pt x="4314" y="17683"/>
                      <a:pt x="5329" y="19887"/>
                    </a:cubicBezTo>
                    <a:cubicBezTo>
                      <a:pt x="5742" y="20768"/>
                      <a:pt x="6756" y="21246"/>
                      <a:pt x="7733" y="21026"/>
                    </a:cubicBezTo>
                    <a:close/>
                  </a:path>
                </a:pathLst>
              </a:custGeom>
              <a:solidFill>
                <a:srgbClr val="C13018">
                  <a:lumMod val="20000"/>
                  <a:lumOff val="8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1" name="Freeform: Shape 90">
                <a:extLst>
                  <a:ext uri="{FF2B5EF4-FFF2-40B4-BE49-F238E27FC236}">
                    <a16:creationId xmlns:a16="http://schemas.microsoft.com/office/drawing/2014/main" xmlns="" id="{72D38EBC-EECE-439B-B2E0-36694449D78D}"/>
                  </a:ext>
                </a:extLst>
              </p:cNvPr>
              <p:cNvSpPr/>
              <p:nvPr/>
            </p:nvSpPr>
            <p:spPr>
              <a:xfrm>
                <a:off x="5324511" y="1213328"/>
                <a:ext cx="1512720" cy="793769"/>
              </a:xfrm>
              <a:custGeom>
                <a:avLst/>
                <a:gdLst>
                  <a:gd name="connsiteX0" fmla="*/ 754261 w 1512720"/>
                  <a:gd name="connsiteY0" fmla="*/ 0 h 793769"/>
                  <a:gd name="connsiteX1" fmla="*/ 1082813 w 1512720"/>
                  <a:gd name="connsiteY1" fmla="*/ 328542 h 793769"/>
                  <a:gd name="connsiteX2" fmla="*/ 1042564 w 1512720"/>
                  <a:gd name="connsiteY2" fmla="*/ 485395 h 793769"/>
                  <a:gd name="connsiteX3" fmla="*/ 1453753 w 1512720"/>
                  <a:gd name="connsiteY3" fmla="*/ 591310 h 793769"/>
                  <a:gd name="connsiteX4" fmla="*/ 1504546 w 1512720"/>
                  <a:gd name="connsiteY4" fmla="*/ 707939 h 793769"/>
                  <a:gd name="connsiteX5" fmla="*/ 1485525 w 1512720"/>
                  <a:gd name="connsiteY5" fmla="*/ 746019 h 793769"/>
                  <a:gd name="connsiteX6" fmla="*/ 1379522 w 1512720"/>
                  <a:gd name="connsiteY6" fmla="*/ 788468 h 793769"/>
                  <a:gd name="connsiteX7" fmla="*/ 756398 w 1512720"/>
                  <a:gd name="connsiteY7" fmla="*/ 676124 h 793769"/>
                  <a:gd name="connsiteX8" fmla="*/ 133275 w 1512720"/>
                  <a:gd name="connsiteY8" fmla="*/ 788468 h 793769"/>
                  <a:gd name="connsiteX9" fmla="*/ 27272 w 1512720"/>
                  <a:gd name="connsiteY9" fmla="*/ 746019 h 793769"/>
                  <a:gd name="connsiteX10" fmla="*/ 8251 w 1512720"/>
                  <a:gd name="connsiteY10" fmla="*/ 707939 h 793769"/>
                  <a:gd name="connsiteX11" fmla="*/ 54841 w 1512720"/>
                  <a:gd name="connsiteY11" fmla="*/ 591310 h 793769"/>
                  <a:gd name="connsiteX12" fmla="*/ 466030 w 1512720"/>
                  <a:gd name="connsiteY12" fmla="*/ 485395 h 793769"/>
                  <a:gd name="connsiteX13" fmla="*/ 425780 w 1512720"/>
                  <a:gd name="connsiteY13" fmla="*/ 328542 h 793769"/>
                  <a:gd name="connsiteX14" fmla="*/ 754261 w 1512720"/>
                  <a:gd name="connsiteY14" fmla="*/ 0 h 793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720" h="793769">
                    <a:moveTo>
                      <a:pt x="754261" y="0"/>
                    </a:moveTo>
                    <a:cubicBezTo>
                      <a:pt x="934424" y="0"/>
                      <a:pt x="1082813" y="146220"/>
                      <a:pt x="1082813" y="328542"/>
                    </a:cubicBezTo>
                    <a:cubicBezTo>
                      <a:pt x="1082813" y="385744"/>
                      <a:pt x="1067996" y="438743"/>
                      <a:pt x="1042564" y="485395"/>
                    </a:cubicBezTo>
                    <a:cubicBezTo>
                      <a:pt x="1184542" y="506578"/>
                      <a:pt x="1322317" y="542597"/>
                      <a:pt x="1453753" y="591310"/>
                    </a:cubicBezTo>
                    <a:cubicBezTo>
                      <a:pt x="1504546" y="608289"/>
                      <a:pt x="1525775" y="663431"/>
                      <a:pt x="1504546" y="707939"/>
                    </a:cubicBezTo>
                    <a:lnTo>
                      <a:pt x="1485525" y="746019"/>
                    </a:lnTo>
                    <a:cubicBezTo>
                      <a:pt x="1466433" y="784182"/>
                      <a:pt x="1421909" y="803304"/>
                      <a:pt x="1379522" y="788468"/>
                    </a:cubicBezTo>
                    <a:cubicBezTo>
                      <a:pt x="1186679" y="716347"/>
                      <a:pt x="976810" y="676124"/>
                      <a:pt x="756398" y="676124"/>
                    </a:cubicBezTo>
                    <a:cubicBezTo>
                      <a:pt x="538123" y="676124"/>
                      <a:pt x="328255" y="716347"/>
                      <a:pt x="133275" y="788468"/>
                    </a:cubicBezTo>
                    <a:cubicBezTo>
                      <a:pt x="93025" y="803304"/>
                      <a:pt x="46364" y="786325"/>
                      <a:pt x="27272" y="746019"/>
                    </a:cubicBezTo>
                    <a:lnTo>
                      <a:pt x="8251" y="707939"/>
                    </a:lnTo>
                    <a:cubicBezTo>
                      <a:pt x="-12978" y="663431"/>
                      <a:pt x="8251" y="610432"/>
                      <a:pt x="54841" y="591310"/>
                    </a:cubicBezTo>
                    <a:cubicBezTo>
                      <a:pt x="186276" y="542597"/>
                      <a:pt x="324051" y="506578"/>
                      <a:pt x="466030" y="485395"/>
                    </a:cubicBezTo>
                    <a:cubicBezTo>
                      <a:pt x="440598" y="438743"/>
                      <a:pt x="425780" y="385744"/>
                      <a:pt x="425780" y="328542"/>
                    </a:cubicBezTo>
                    <a:cubicBezTo>
                      <a:pt x="425780" y="148363"/>
                      <a:pt x="572033" y="0"/>
                      <a:pt x="754261" y="0"/>
                    </a:cubicBezTo>
                    <a:close/>
                  </a:path>
                </a:pathLst>
              </a:custGeom>
              <a:solidFill>
                <a:srgbClr val="FFCC4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: Shape 91">
                <a:extLst>
                  <a:ext uri="{FF2B5EF4-FFF2-40B4-BE49-F238E27FC236}">
                    <a16:creationId xmlns:a16="http://schemas.microsoft.com/office/drawing/2014/main" xmlns="" id="{75DECF1C-8754-45ED-9CE2-30F5DCDD6DB5}"/>
                  </a:ext>
                </a:extLst>
              </p:cNvPr>
              <p:cNvSpPr/>
              <p:nvPr/>
            </p:nvSpPr>
            <p:spPr>
              <a:xfrm>
                <a:off x="6967609" y="1942211"/>
                <a:ext cx="1130861" cy="1231667"/>
              </a:xfrm>
              <a:custGeom>
                <a:avLst/>
                <a:gdLst>
                  <a:gd name="connsiteX0" fmla="*/ 111078 w 1130861"/>
                  <a:gd name="connsiteY0" fmla="*/ 553 h 1231667"/>
                  <a:gd name="connsiteX1" fmla="*/ 141055 w 1130861"/>
                  <a:gd name="connsiteY1" fmla="*/ 11105 h 1231667"/>
                  <a:gd name="connsiteX2" fmla="*/ 501358 w 1130861"/>
                  <a:gd name="connsiteY2" fmla="*/ 286617 h 1231667"/>
                  <a:gd name="connsiteX3" fmla="*/ 802369 w 1130861"/>
                  <a:gd name="connsiteY3" fmla="*/ 87379 h 1231667"/>
                  <a:gd name="connsiteX4" fmla="*/ 1130861 w 1130861"/>
                  <a:gd name="connsiteY4" fmla="*/ 415887 h 1231667"/>
                  <a:gd name="connsiteX5" fmla="*/ 853223 w 1130861"/>
                  <a:gd name="connsiteY5" fmla="*/ 735944 h 1231667"/>
                  <a:gd name="connsiteX6" fmla="*/ 1020642 w 1130861"/>
                  <a:gd name="connsiteY6" fmla="*/ 1119597 h 1231667"/>
                  <a:gd name="connsiteX7" fmla="*/ 965533 w 1130861"/>
                  <a:gd name="connsiteY7" fmla="*/ 1214921 h 1231667"/>
                  <a:gd name="connsiteX8" fmla="*/ 904076 w 1130861"/>
                  <a:gd name="connsiteY8" fmla="*/ 1229815 h 1231667"/>
                  <a:gd name="connsiteX9" fmla="*/ 817155 w 1130861"/>
                  <a:gd name="connsiteY9" fmla="*/ 1181045 h 1231667"/>
                  <a:gd name="connsiteX10" fmla="*/ 35092 w 1130861"/>
                  <a:gd name="connsiteY10" fmla="*/ 193371 h 1231667"/>
                  <a:gd name="connsiteX11" fmla="*/ 7537 w 1130861"/>
                  <a:gd name="connsiteY11" fmla="*/ 97978 h 1231667"/>
                  <a:gd name="connsiteX12" fmla="*/ 35092 w 1130861"/>
                  <a:gd name="connsiteY12" fmla="*/ 42834 h 1231667"/>
                  <a:gd name="connsiteX13" fmla="*/ 111078 w 1130861"/>
                  <a:gd name="connsiteY13" fmla="*/ 553 h 1231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0861" h="1231667">
                    <a:moveTo>
                      <a:pt x="111078" y="553"/>
                    </a:moveTo>
                    <a:cubicBezTo>
                      <a:pt x="121313" y="1818"/>
                      <a:pt x="131515" y="5269"/>
                      <a:pt x="141055" y="11105"/>
                    </a:cubicBezTo>
                    <a:cubicBezTo>
                      <a:pt x="270316" y="89526"/>
                      <a:pt x="393230" y="182772"/>
                      <a:pt x="501358" y="286617"/>
                    </a:cubicBezTo>
                    <a:cubicBezTo>
                      <a:pt x="550120" y="170025"/>
                      <a:pt x="666686" y="87379"/>
                      <a:pt x="802369" y="87379"/>
                    </a:cubicBezTo>
                    <a:cubicBezTo>
                      <a:pt x="984649" y="87379"/>
                      <a:pt x="1130861" y="235769"/>
                      <a:pt x="1130861" y="415887"/>
                    </a:cubicBezTo>
                    <a:cubicBezTo>
                      <a:pt x="1130861" y="581250"/>
                      <a:pt x="1010038" y="716893"/>
                      <a:pt x="853223" y="735944"/>
                    </a:cubicBezTo>
                    <a:cubicBezTo>
                      <a:pt x="921027" y="856762"/>
                      <a:pt x="978227" y="983953"/>
                      <a:pt x="1020642" y="1119597"/>
                    </a:cubicBezTo>
                    <a:cubicBezTo>
                      <a:pt x="1033337" y="1161994"/>
                      <a:pt x="1007947" y="1204322"/>
                      <a:pt x="965533" y="1214921"/>
                    </a:cubicBezTo>
                    <a:lnTo>
                      <a:pt x="904076" y="1229815"/>
                    </a:lnTo>
                    <a:cubicBezTo>
                      <a:pt x="865917" y="1238267"/>
                      <a:pt x="827759" y="1217068"/>
                      <a:pt x="817155" y="1181045"/>
                    </a:cubicBezTo>
                    <a:cubicBezTo>
                      <a:pt x="685728" y="763516"/>
                      <a:pt x="403833" y="413809"/>
                      <a:pt x="35092" y="193371"/>
                    </a:cubicBezTo>
                    <a:cubicBezTo>
                      <a:pt x="3281" y="174251"/>
                      <a:pt x="-9414" y="131854"/>
                      <a:pt x="7537" y="97978"/>
                    </a:cubicBezTo>
                    <a:lnTo>
                      <a:pt x="35092" y="42834"/>
                    </a:lnTo>
                    <a:cubicBezTo>
                      <a:pt x="49374" y="12647"/>
                      <a:pt x="80373" y="-3239"/>
                      <a:pt x="111078" y="553"/>
                    </a:cubicBezTo>
                    <a:close/>
                  </a:path>
                </a:pathLst>
              </a:custGeom>
              <a:solidFill>
                <a:srgbClr val="C1301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: Shape 92">
                <a:extLst>
                  <a:ext uri="{FF2B5EF4-FFF2-40B4-BE49-F238E27FC236}">
                    <a16:creationId xmlns:a16="http://schemas.microsoft.com/office/drawing/2014/main" xmlns="" id="{BB7F1DEC-87A9-4EFD-8C96-FDB9DC922BB2}"/>
                  </a:ext>
                </a:extLst>
              </p:cNvPr>
              <p:cNvSpPr/>
              <p:nvPr/>
            </p:nvSpPr>
            <p:spPr>
              <a:xfrm>
                <a:off x="4116387" y="1940093"/>
                <a:ext cx="1101192" cy="1233785"/>
              </a:xfrm>
              <a:custGeom>
                <a:avLst/>
                <a:gdLst>
                  <a:gd name="connsiteX0" fmla="*/ 990075 w 1101192"/>
                  <a:gd name="connsiteY0" fmla="*/ 543 h 1233785"/>
                  <a:gd name="connsiteX1" fmla="*/ 1066119 w 1101192"/>
                  <a:gd name="connsiteY1" fmla="*/ 42898 h 1233785"/>
                  <a:gd name="connsiteX2" fmla="*/ 1093677 w 1101192"/>
                  <a:gd name="connsiteY2" fmla="*/ 100097 h 1233785"/>
                  <a:gd name="connsiteX3" fmla="*/ 1066119 w 1101192"/>
                  <a:gd name="connsiteY3" fmla="*/ 195498 h 1233785"/>
                  <a:gd name="connsiteX4" fmla="*/ 606149 w 1101192"/>
                  <a:gd name="connsiteY4" fmla="*/ 589741 h 1233785"/>
                  <a:gd name="connsiteX5" fmla="*/ 563790 w 1101192"/>
                  <a:gd name="connsiteY5" fmla="*/ 644799 h 1233785"/>
                  <a:gd name="connsiteX6" fmla="*/ 284046 w 1101192"/>
                  <a:gd name="connsiteY6" fmla="*/ 1183214 h 1233785"/>
                  <a:gd name="connsiteX7" fmla="*/ 197141 w 1101192"/>
                  <a:gd name="connsiteY7" fmla="*/ 1231916 h 1233785"/>
                  <a:gd name="connsiteX8" fmla="*/ 135680 w 1101192"/>
                  <a:gd name="connsiteY8" fmla="*/ 1217064 h 1233785"/>
                  <a:gd name="connsiteX9" fmla="*/ 80562 w 1101192"/>
                  <a:gd name="connsiteY9" fmla="*/ 1121732 h 1233785"/>
                  <a:gd name="connsiteX10" fmla="*/ 250071 w 1101192"/>
                  <a:gd name="connsiteY10" fmla="*/ 731702 h 1233785"/>
                  <a:gd name="connsiteX11" fmla="*/ 0 w 1101192"/>
                  <a:gd name="connsiteY11" fmla="*/ 413793 h 1233785"/>
                  <a:gd name="connsiteX12" fmla="*/ 328519 w 1101192"/>
                  <a:gd name="connsiteY12" fmla="*/ 85245 h 1233785"/>
                  <a:gd name="connsiteX13" fmla="*/ 621022 w 1101192"/>
                  <a:gd name="connsiteY13" fmla="*/ 265407 h 1233785"/>
                  <a:gd name="connsiteX14" fmla="*/ 960112 w 1101192"/>
                  <a:gd name="connsiteY14" fmla="*/ 11052 h 1233785"/>
                  <a:gd name="connsiteX15" fmla="*/ 990075 w 1101192"/>
                  <a:gd name="connsiteY15" fmla="*/ 543 h 123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01192" h="1233785">
                    <a:moveTo>
                      <a:pt x="990075" y="543"/>
                    </a:moveTo>
                    <a:cubicBezTo>
                      <a:pt x="1020775" y="-3213"/>
                      <a:pt x="1051793" y="12693"/>
                      <a:pt x="1066119" y="42898"/>
                    </a:cubicBezTo>
                    <a:lnTo>
                      <a:pt x="1093677" y="100097"/>
                    </a:lnTo>
                    <a:cubicBezTo>
                      <a:pt x="1110592" y="134016"/>
                      <a:pt x="1097906" y="176431"/>
                      <a:pt x="1066119" y="195498"/>
                    </a:cubicBezTo>
                    <a:cubicBezTo>
                      <a:pt x="890194" y="299326"/>
                      <a:pt x="735486" y="435001"/>
                      <a:pt x="606149" y="589741"/>
                    </a:cubicBezTo>
                    <a:cubicBezTo>
                      <a:pt x="593463" y="608808"/>
                      <a:pt x="578663" y="627874"/>
                      <a:pt x="563790" y="644799"/>
                    </a:cubicBezTo>
                    <a:cubicBezTo>
                      <a:pt x="442983" y="805895"/>
                      <a:pt x="347621" y="986058"/>
                      <a:pt x="284046" y="1183214"/>
                    </a:cubicBezTo>
                    <a:cubicBezTo>
                      <a:pt x="273401" y="1219205"/>
                      <a:pt x="235271" y="1240413"/>
                      <a:pt x="197141" y="1231916"/>
                    </a:cubicBezTo>
                    <a:lnTo>
                      <a:pt x="135680" y="1217064"/>
                    </a:lnTo>
                    <a:cubicBezTo>
                      <a:pt x="93248" y="1206494"/>
                      <a:pt x="67804" y="1164079"/>
                      <a:pt x="80562" y="1121732"/>
                    </a:cubicBezTo>
                    <a:cubicBezTo>
                      <a:pt x="122921" y="983916"/>
                      <a:pt x="180153" y="854666"/>
                      <a:pt x="250071" y="731702"/>
                    </a:cubicBezTo>
                    <a:cubicBezTo>
                      <a:pt x="106007" y="697784"/>
                      <a:pt x="0" y="568534"/>
                      <a:pt x="0" y="413793"/>
                    </a:cubicBezTo>
                    <a:cubicBezTo>
                      <a:pt x="0" y="233630"/>
                      <a:pt x="146252" y="85245"/>
                      <a:pt x="328519" y="85245"/>
                    </a:cubicBezTo>
                    <a:cubicBezTo>
                      <a:pt x="455669" y="85245"/>
                      <a:pt x="565904" y="157365"/>
                      <a:pt x="621022" y="265407"/>
                    </a:cubicBezTo>
                    <a:cubicBezTo>
                      <a:pt x="724841" y="167934"/>
                      <a:pt x="837191" y="83172"/>
                      <a:pt x="960112" y="11052"/>
                    </a:cubicBezTo>
                    <a:cubicBezTo>
                      <a:pt x="969645" y="5232"/>
                      <a:pt x="979843" y="1795"/>
                      <a:pt x="990075" y="543"/>
                    </a:cubicBezTo>
                    <a:close/>
                  </a:path>
                </a:pathLst>
              </a:custGeom>
              <a:solidFill>
                <a:srgbClr val="F7931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: Shape 93">
                <a:extLst>
                  <a:ext uri="{FF2B5EF4-FFF2-40B4-BE49-F238E27FC236}">
                    <a16:creationId xmlns:a16="http://schemas.microsoft.com/office/drawing/2014/main" xmlns="" id="{0870FD63-2EEA-4019-829B-C9881727D1ED}"/>
                  </a:ext>
                </a:extLst>
              </p:cNvPr>
              <p:cNvSpPr/>
              <p:nvPr/>
            </p:nvSpPr>
            <p:spPr>
              <a:xfrm>
                <a:off x="5818241" y="2777560"/>
                <a:ext cx="529601" cy="189377"/>
              </a:xfrm>
              <a:custGeom>
                <a:avLst/>
                <a:gdLst>
                  <a:gd name="connsiteX0" fmla="*/ 264806 w 529601"/>
                  <a:gd name="connsiteY0" fmla="*/ 0 h 189377"/>
                  <a:gd name="connsiteX1" fmla="*/ 463990 w 529601"/>
                  <a:gd name="connsiteY1" fmla="*/ 23243 h 189377"/>
                  <a:gd name="connsiteX2" fmla="*/ 521265 w 529601"/>
                  <a:gd name="connsiteY2" fmla="*/ 141934 h 189377"/>
                  <a:gd name="connsiteX3" fmla="*/ 423740 w 529601"/>
                  <a:gd name="connsiteY3" fmla="*/ 186443 h 189377"/>
                  <a:gd name="connsiteX4" fmla="*/ 264806 w 529601"/>
                  <a:gd name="connsiteY4" fmla="*/ 167403 h 189377"/>
                  <a:gd name="connsiteX5" fmla="*/ 105802 w 529601"/>
                  <a:gd name="connsiteY5" fmla="*/ 186443 h 189377"/>
                  <a:gd name="connsiteX6" fmla="*/ 8348 w 529601"/>
                  <a:gd name="connsiteY6" fmla="*/ 141934 h 189377"/>
                  <a:gd name="connsiteX7" fmla="*/ 65552 w 529601"/>
                  <a:gd name="connsiteY7" fmla="*/ 23243 h 189377"/>
                  <a:gd name="connsiteX8" fmla="*/ 264806 w 529601"/>
                  <a:gd name="connsiteY8" fmla="*/ 0 h 189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9601" h="189377">
                    <a:moveTo>
                      <a:pt x="264806" y="0"/>
                    </a:moveTo>
                    <a:cubicBezTo>
                      <a:pt x="332626" y="0"/>
                      <a:pt x="400445" y="8407"/>
                      <a:pt x="463990" y="23243"/>
                    </a:cubicBezTo>
                    <a:cubicBezTo>
                      <a:pt x="516991" y="36019"/>
                      <a:pt x="544560" y="93221"/>
                      <a:pt x="521265" y="141934"/>
                    </a:cubicBezTo>
                    <a:cubicBezTo>
                      <a:pt x="504311" y="178036"/>
                      <a:pt x="461924" y="194933"/>
                      <a:pt x="423740" y="186443"/>
                    </a:cubicBezTo>
                    <a:cubicBezTo>
                      <a:pt x="372875" y="173750"/>
                      <a:pt x="319874" y="167403"/>
                      <a:pt x="264806" y="167403"/>
                    </a:cubicBezTo>
                    <a:cubicBezTo>
                      <a:pt x="209668" y="167403"/>
                      <a:pt x="156666" y="173750"/>
                      <a:pt x="105802" y="186443"/>
                    </a:cubicBezTo>
                    <a:cubicBezTo>
                      <a:pt x="65552" y="197076"/>
                      <a:pt x="25302" y="178036"/>
                      <a:pt x="8348" y="141934"/>
                    </a:cubicBezTo>
                    <a:cubicBezTo>
                      <a:pt x="-14947" y="93221"/>
                      <a:pt x="12551" y="36019"/>
                      <a:pt x="65552" y="23243"/>
                    </a:cubicBezTo>
                    <a:cubicBezTo>
                      <a:pt x="129168" y="8407"/>
                      <a:pt x="196987" y="0"/>
                      <a:pt x="264806" y="0"/>
                    </a:cubicBezTo>
                    <a:close/>
                  </a:path>
                </a:pathLst>
              </a:custGeom>
              <a:solidFill>
                <a:srgbClr val="FFCC4C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: Shape 94">
                <a:extLst>
                  <a:ext uri="{FF2B5EF4-FFF2-40B4-BE49-F238E27FC236}">
                    <a16:creationId xmlns:a16="http://schemas.microsoft.com/office/drawing/2014/main" xmlns="" id="{471600F7-9AC3-4D7C-A6D2-E5F2D2795C2B}"/>
                  </a:ext>
                </a:extLst>
              </p:cNvPr>
              <p:cNvSpPr/>
              <p:nvPr/>
            </p:nvSpPr>
            <p:spPr>
              <a:xfrm>
                <a:off x="5271498" y="2957909"/>
                <a:ext cx="391368" cy="454809"/>
              </a:xfrm>
              <a:custGeom>
                <a:avLst/>
                <a:gdLst>
                  <a:gd name="connsiteX0" fmla="*/ 298093 w 391368"/>
                  <a:gd name="connsiteY0" fmla="*/ 1673 h 454809"/>
                  <a:gd name="connsiteX1" fmla="*/ 381528 w 391368"/>
                  <a:gd name="connsiteY1" fmla="*/ 41618 h 454809"/>
                  <a:gd name="connsiteX2" fmla="*/ 353969 w 391368"/>
                  <a:gd name="connsiteY2" fmla="*/ 162441 h 454809"/>
                  <a:gd name="connsiteX3" fmla="*/ 163244 w 391368"/>
                  <a:gd name="connsiteY3" fmla="*/ 410440 h 454809"/>
                  <a:gd name="connsiteX4" fmla="*/ 78454 w 391368"/>
                  <a:gd name="connsiteY4" fmla="*/ 452787 h 454809"/>
                  <a:gd name="connsiteX5" fmla="*/ 57238 w 391368"/>
                  <a:gd name="connsiteY5" fmla="*/ 448573 h 454809"/>
                  <a:gd name="connsiteX6" fmla="*/ 6421 w 391368"/>
                  <a:gd name="connsiteY6" fmla="*/ 348959 h 454809"/>
                  <a:gd name="connsiteX7" fmla="*/ 267064 w 391368"/>
                  <a:gd name="connsiteY7" fmla="*/ 16197 h 454809"/>
                  <a:gd name="connsiteX8" fmla="*/ 298093 w 391368"/>
                  <a:gd name="connsiteY8" fmla="*/ 1673 h 45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368" h="454809">
                    <a:moveTo>
                      <a:pt x="298093" y="1673"/>
                    </a:moveTo>
                    <a:cubicBezTo>
                      <a:pt x="330703" y="-5296"/>
                      <a:pt x="365671" y="9807"/>
                      <a:pt x="381528" y="41618"/>
                    </a:cubicBezTo>
                    <a:cubicBezTo>
                      <a:pt x="400629" y="84034"/>
                      <a:pt x="392172" y="134877"/>
                      <a:pt x="353969" y="162441"/>
                    </a:cubicBezTo>
                    <a:cubicBezTo>
                      <a:pt x="273480" y="230278"/>
                      <a:pt x="205603" y="315040"/>
                      <a:pt x="163244" y="410440"/>
                    </a:cubicBezTo>
                    <a:cubicBezTo>
                      <a:pt x="148371" y="442217"/>
                      <a:pt x="112355" y="461284"/>
                      <a:pt x="78454" y="452787"/>
                    </a:cubicBezTo>
                    <a:lnTo>
                      <a:pt x="57238" y="448573"/>
                    </a:lnTo>
                    <a:cubicBezTo>
                      <a:pt x="12764" y="438004"/>
                      <a:pt x="-12680" y="391374"/>
                      <a:pt x="6421" y="348959"/>
                    </a:cubicBezTo>
                    <a:cubicBezTo>
                      <a:pt x="65768" y="217567"/>
                      <a:pt x="154787" y="103100"/>
                      <a:pt x="267064" y="16197"/>
                    </a:cubicBezTo>
                    <a:cubicBezTo>
                      <a:pt x="276615" y="8771"/>
                      <a:pt x="287223" y="3996"/>
                      <a:pt x="298093" y="1673"/>
                    </a:cubicBezTo>
                    <a:close/>
                  </a:path>
                </a:pathLst>
              </a:custGeom>
              <a:solidFill>
                <a:srgbClr val="F7931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Freeform: Shape 95">
                <a:extLst>
                  <a:ext uri="{FF2B5EF4-FFF2-40B4-BE49-F238E27FC236}">
                    <a16:creationId xmlns:a16="http://schemas.microsoft.com/office/drawing/2014/main" xmlns="" id="{A8CA0940-9794-4AF4-8774-0921AEFAA705}"/>
                  </a:ext>
                </a:extLst>
              </p:cNvPr>
              <p:cNvSpPr/>
              <p:nvPr/>
            </p:nvSpPr>
            <p:spPr>
              <a:xfrm>
                <a:off x="6499938" y="2967434"/>
                <a:ext cx="398163" cy="456947"/>
              </a:xfrm>
              <a:custGeom>
                <a:avLst/>
                <a:gdLst>
                  <a:gd name="connsiteX0" fmla="*/ 100073 w 398163"/>
                  <a:gd name="connsiteY0" fmla="*/ 1658 h 456947"/>
                  <a:gd name="connsiteX1" fmla="*/ 131074 w 398163"/>
                  <a:gd name="connsiteY1" fmla="*/ 16146 h 456947"/>
                  <a:gd name="connsiteX2" fmla="*/ 391762 w 398163"/>
                  <a:gd name="connsiteY2" fmla="*/ 348949 h 456947"/>
                  <a:gd name="connsiteX3" fmla="*/ 338818 w 398163"/>
                  <a:gd name="connsiteY3" fmla="*/ 450647 h 456947"/>
                  <a:gd name="connsiteX4" fmla="*/ 317611 w 398163"/>
                  <a:gd name="connsiteY4" fmla="*/ 454942 h 456947"/>
                  <a:gd name="connsiteX5" fmla="*/ 232855 w 398163"/>
                  <a:gd name="connsiteY5" fmla="*/ 412545 h 456947"/>
                  <a:gd name="connsiteX6" fmla="*/ 137422 w 398163"/>
                  <a:gd name="connsiteY6" fmla="*/ 255703 h 456947"/>
                  <a:gd name="connsiteX7" fmla="*/ 29368 w 398163"/>
                  <a:gd name="connsiteY7" fmla="*/ 151858 h 456947"/>
                  <a:gd name="connsiteX8" fmla="*/ 8161 w 398163"/>
                  <a:gd name="connsiteY8" fmla="*/ 60690 h 456947"/>
                  <a:gd name="connsiteX9" fmla="*/ 16674 w 398163"/>
                  <a:gd name="connsiteY9" fmla="*/ 41639 h 456947"/>
                  <a:gd name="connsiteX10" fmla="*/ 100073 w 398163"/>
                  <a:gd name="connsiteY10" fmla="*/ 1658 h 456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8163" h="456947">
                    <a:moveTo>
                      <a:pt x="100073" y="1658"/>
                    </a:moveTo>
                    <a:cubicBezTo>
                      <a:pt x="110936" y="3971"/>
                      <a:pt x="121535" y="8733"/>
                      <a:pt x="131074" y="16146"/>
                    </a:cubicBezTo>
                    <a:cubicBezTo>
                      <a:pt x="243459" y="103087"/>
                      <a:pt x="334562" y="217532"/>
                      <a:pt x="391762" y="348949"/>
                    </a:cubicBezTo>
                    <a:cubicBezTo>
                      <a:pt x="410879" y="391346"/>
                      <a:pt x="385415" y="440048"/>
                      <a:pt x="338818" y="450647"/>
                    </a:cubicBezTo>
                    <a:lnTo>
                      <a:pt x="317611" y="454942"/>
                    </a:lnTo>
                    <a:cubicBezTo>
                      <a:pt x="283708" y="463394"/>
                      <a:pt x="247641" y="444343"/>
                      <a:pt x="232855" y="412545"/>
                    </a:cubicBezTo>
                    <a:cubicBezTo>
                      <a:pt x="207391" y="355323"/>
                      <a:pt x="175580" y="304405"/>
                      <a:pt x="137422" y="255703"/>
                    </a:cubicBezTo>
                    <a:cubicBezTo>
                      <a:pt x="105685" y="217532"/>
                      <a:pt x="69618" y="181508"/>
                      <a:pt x="29368" y="151858"/>
                    </a:cubicBezTo>
                    <a:cubicBezTo>
                      <a:pt x="1813" y="130659"/>
                      <a:pt x="-8790" y="92488"/>
                      <a:pt x="8161" y="60690"/>
                    </a:cubicBezTo>
                    <a:lnTo>
                      <a:pt x="16674" y="41639"/>
                    </a:lnTo>
                    <a:cubicBezTo>
                      <a:pt x="32523" y="9841"/>
                      <a:pt x="67485" y="-5278"/>
                      <a:pt x="100073" y="1658"/>
                    </a:cubicBezTo>
                    <a:close/>
                  </a:path>
                </a:pathLst>
              </a:custGeom>
              <a:solidFill>
                <a:srgbClr val="C13018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: Shape 96">
                <a:extLst>
                  <a:ext uri="{FF2B5EF4-FFF2-40B4-BE49-F238E27FC236}">
                    <a16:creationId xmlns:a16="http://schemas.microsoft.com/office/drawing/2014/main" xmlns="" id="{F5D35649-8FEB-4A5E-9416-1410064AA49F}"/>
                  </a:ext>
                </a:extLst>
              </p:cNvPr>
              <p:cNvSpPr/>
              <p:nvPr/>
            </p:nvSpPr>
            <p:spPr>
              <a:xfrm>
                <a:off x="3713685" y="3326461"/>
                <a:ext cx="909046" cy="1474533"/>
              </a:xfrm>
              <a:custGeom>
                <a:avLst/>
                <a:gdLst>
                  <a:gd name="connsiteX0" fmla="*/ 466863 w 909046"/>
                  <a:gd name="connsiteY0" fmla="*/ 1336 h 1474533"/>
                  <a:gd name="connsiteX1" fmla="*/ 498116 w 909046"/>
                  <a:gd name="connsiteY1" fmla="*/ 2155 h 1474533"/>
                  <a:gd name="connsiteX2" fmla="*/ 559583 w 909046"/>
                  <a:gd name="connsiteY2" fmla="*/ 17027 h 1474533"/>
                  <a:gd name="connsiteX3" fmla="*/ 616800 w 909046"/>
                  <a:gd name="connsiteY3" fmla="*/ 97549 h 1474533"/>
                  <a:gd name="connsiteX4" fmla="*/ 599799 w 909046"/>
                  <a:gd name="connsiteY4" fmla="*/ 332817 h 1474533"/>
                  <a:gd name="connsiteX5" fmla="*/ 896592 w 909046"/>
                  <a:gd name="connsiteY5" fmla="*/ 1320446 h 1474533"/>
                  <a:gd name="connsiteX6" fmla="*/ 881715 w 909046"/>
                  <a:gd name="connsiteY6" fmla="*/ 1420060 h 1474533"/>
                  <a:gd name="connsiteX7" fmla="*/ 832999 w 909046"/>
                  <a:gd name="connsiteY7" fmla="*/ 1458246 h 1474533"/>
                  <a:gd name="connsiteX8" fmla="*/ 724859 w 909046"/>
                  <a:gd name="connsiteY8" fmla="*/ 1441297 h 1474533"/>
                  <a:gd name="connsiteX9" fmla="*/ 538331 w 909046"/>
                  <a:gd name="connsiteY9" fmla="*/ 1091542 h 1474533"/>
                  <a:gd name="connsiteX10" fmla="*/ 328508 w 909046"/>
                  <a:gd name="connsiteY10" fmla="*/ 1167844 h 1474533"/>
                  <a:gd name="connsiteX11" fmla="*/ 0 w 909046"/>
                  <a:gd name="connsiteY11" fmla="*/ 839326 h 1474533"/>
                  <a:gd name="connsiteX12" fmla="*/ 328508 w 909046"/>
                  <a:gd name="connsiteY12" fmla="*/ 510808 h 1474533"/>
                  <a:gd name="connsiteX13" fmla="*/ 396351 w 909046"/>
                  <a:gd name="connsiteY13" fmla="*/ 517172 h 1474533"/>
                  <a:gd name="connsiteX14" fmla="*/ 387850 w 909046"/>
                  <a:gd name="connsiteY14" fmla="*/ 332817 h 1474533"/>
                  <a:gd name="connsiteX15" fmla="*/ 406977 w 909046"/>
                  <a:gd name="connsiteY15" fmla="*/ 63652 h 1474533"/>
                  <a:gd name="connsiteX16" fmla="*/ 466863 w 909046"/>
                  <a:gd name="connsiteY16" fmla="*/ 1336 h 1474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9046" h="1474533">
                    <a:moveTo>
                      <a:pt x="466863" y="1336"/>
                    </a:moveTo>
                    <a:cubicBezTo>
                      <a:pt x="476905" y="-621"/>
                      <a:pt x="487510" y="-491"/>
                      <a:pt x="498116" y="2155"/>
                    </a:cubicBezTo>
                    <a:lnTo>
                      <a:pt x="559583" y="17027"/>
                    </a:lnTo>
                    <a:cubicBezTo>
                      <a:pt x="597673" y="25467"/>
                      <a:pt x="621051" y="61508"/>
                      <a:pt x="616800" y="97549"/>
                    </a:cubicBezTo>
                    <a:cubicBezTo>
                      <a:pt x="606174" y="173850"/>
                      <a:pt x="599799" y="254371"/>
                      <a:pt x="599799" y="332817"/>
                    </a:cubicBezTo>
                    <a:cubicBezTo>
                      <a:pt x="595548" y="701596"/>
                      <a:pt x="705814" y="1040698"/>
                      <a:pt x="896592" y="1320446"/>
                    </a:cubicBezTo>
                    <a:cubicBezTo>
                      <a:pt x="917762" y="1352268"/>
                      <a:pt x="911386" y="1394673"/>
                      <a:pt x="881715" y="1420060"/>
                    </a:cubicBezTo>
                    <a:lnTo>
                      <a:pt x="832999" y="1458246"/>
                    </a:lnTo>
                    <a:cubicBezTo>
                      <a:pt x="799077" y="1485778"/>
                      <a:pt x="748154" y="1477269"/>
                      <a:pt x="724859" y="1441297"/>
                    </a:cubicBezTo>
                    <a:cubicBezTo>
                      <a:pt x="650722" y="1333175"/>
                      <a:pt x="589254" y="1214468"/>
                      <a:pt x="538331" y="1091542"/>
                    </a:cubicBezTo>
                    <a:cubicBezTo>
                      <a:pt x="481114" y="1138167"/>
                      <a:pt x="409102" y="1167844"/>
                      <a:pt x="328508" y="1167844"/>
                    </a:cubicBezTo>
                    <a:cubicBezTo>
                      <a:pt x="148356" y="1167844"/>
                      <a:pt x="0" y="1021605"/>
                      <a:pt x="0" y="839326"/>
                    </a:cubicBezTo>
                    <a:cubicBezTo>
                      <a:pt x="0" y="659191"/>
                      <a:pt x="146231" y="510808"/>
                      <a:pt x="328508" y="510808"/>
                    </a:cubicBezTo>
                    <a:cubicBezTo>
                      <a:pt x="351803" y="510808"/>
                      <a:pt x="375181" y="512952"/>
                      <a:pt x="396351" y="517172"/>
                    </a:cubicBezTo>
                    <a:cubicBezTo>
                      <a:pt x="389975" y="455743"/>
                      <a:pt x="387850" y="396390"/>
                      <a:pt x="387850" y="332817"/>
                    </a:cubicBezTo>
                    <a:cubicBezTo>
                      <a:pt x="387850" y="241643"/>
                      <a:pt x="394226" y="152682"/>
                      <a:pt x="406977" y="63652"/>
                    </a:cubicBezTo>
                    <a:cubicBezTo>
                      <a:pt x="411698" y="31848"/>
                      <a:pt x="436740" y="7205"/>
                      <a:pt x="466863" y="1336"/>
                    </a:cubicBezTo>
                    <a:close/>
                  </a:path>
                </a:pathLst>
              </a:cu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: Shape 97">
                <a:extLst>
                  <a:ext uri="{FF2B5EF4-FFF2-40B4-BE49-F238E27FC236}">
                    <a16:creationId xmlns:a16="http://schemas.microsoft.com/office/drawing/2014/main" xmlns="" id="{A8667A79-3ED4-4095-BFF2-7FD67EECCCAC}"/>
                  </a:ext>
                </a:extLst>
              </p:cNvPr>
              <p:cNvSpPr/>
              <p:nvPr/>
            </p:nvSpPr>
            <p:spPr>
              <a:xfrm>
                <a:off x="7522329" y="3328529"/>
                <a:ext cx="951465" cy="1472465"/>
              </a:xfrm>
              <a:custGeom>
                <a:avLst/>
                <a:gdLst>
                  <a:gd name="connsiteX0" fmla="*/ 446431 w 951465"/>
                  <a:gd name="connsiteY0" fmla="*/ 1340 h 1472465"/>
                  <a:gd name="connsiteX1" fmla="*/ 506313 w 951465"/>
                  <a:gd name="connsiteY1" fmla="*/ 63629 h 1472465"/>
                  <a:gd name="connsiteX2" fmla="*/ 525447 w 951465"/>
                  <a:gd name="connsiteY2" fmla="*/ 332835 h 1472465"/>
                  <a:gd name="connsiteX3" fmla="*/ 514826 w 951465"/>
                  <a:gd name="connsiteY3" fmla="*/ 529921 h 1472465"/>
                  <a:gd name="connsiteX4" fmla="*/ 624992 w 951465"/>
                  <a:gd name="connsiteY4" fmla="*/ 510855 h 1472465"/>
                  <a:gd name="connsiteX5" fmla="*/ 951443 w 951465"/>
                  <a:gd name="connsiteY5" fmla="*/ 837260 h 1472465"/>
                  <a:gd name="connsiteX6" fmla="*/ 622885 w 951465"/>
                  <a:gd name="connsiteY6" fmla="*/ 1165806 h 1472465"/>
                  <a:gd name="connsiteX7" fmla="*/ 383420 w 951465"/>
                  <a:gd name="connsiteY7" fmla="*/ 1061909 h 1472465"/>
                  <a:gd name="connsiteX8" fmla="*/ 184160 w 951465"/>
                  <a:gd name="connsiteY8" fmla="*/ 1439226 h 1472465"/>
                  <a:gd name="connsiteX9" fmla="*/ 76102 w 951465"/>
                  <a:gd name="connsiteY9" fmla="*/ 1456150 h 1472465"/>
                  <a:gd name="connsiteX10" fmla="*/ 27299 w 951465"/>
                  <a:gd name="connsiteY10" fmla="*/ 1418018 h 1472465"/>
                  <a:gd name="connsiteX11" fmla="*/ 12464 w 951465"/>
                  <a:gd name="connsiteY11" fmla="*/ 1318404 h 1472465"/>
                  <a:gd name="connsiteX12" fmla="*/ 313460 w 951465"/>
                  <a:gd name="connsiteY12" fmla="*/ 332835 h 1472465"/>
                  <a:gd name="connsiteX13" fmla="*/ 296518 w 951465"/>
                  <a:gd name="connsiteY13" fmla="*/ 97548 h 1472465"/>
                  <a:gd name="connsiteX14" fmla="*/ 353750 w 951465"/>
                  <a:gd name="connsiteY14" fmla="*/ 17000 h 1472465"/>
                  <a:gd name="connsiteX15" fmla="*/ 415197 w 951465"/>
                  <a:gd name="connsiteY15" fmla="*/ 2148 h 1472465"/>
                  <a:gd name="connsiteX16" fmla="*/ 446431 w 951465"/>
                  <a:gd name="connsiteY16" fmla="*/ 1340 h 1472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51465" h="1472465">
                    <a:moveTo>
                      <a:pt x="446431" y="1340"/>
                    </a:moveTo>
                    <a:cubicBezTo>
                      <a:pt x="476538" y="7221"/>
                      <a:pt x="501572" y="31870"/>
                      <a:pt x="506313" y="63629"/>
                    </a:cubicBezTo>
                    <a:cubicBezTo>
                      <a:pt x="519041" y="152674"/>
                      <a:pt x="525447" y="241649"/>
                      <a:pt x="525447" y="332835"/>
                    </a:cubicBezTo>
                    <a:cubicBezTo>
                      <a:pt x="525447" y="400672"/>
                      <a:pt x="521148" y="464226"/>
                      <a:pt x="514826" y="529921"/>
                    </a:cubicBezTo>
                    <a:cubicBezTo>
                      <a:pt x="548710" y="517210"/>
                      <a:pt x="586893" y="510855"/>
                      <a:pt x="624992" y="510855"/>
                    </a:cubicBezTo>
                    <a:cubicBezTo>
                      <a:pt x="807309" y="510855"/>
                      <a:pt x="953550" y="657098"/>
                      <a:pt x="951443" y="837260"/>
                    </a:cubicBezTo>
                    <a:cubicBezTo>
                      <a:pt x="951443" y="1019563"/>
                      <a:pt x="803095" y="1165806"/>
                      <a:pt x="622885" y="1165806"/>
                    </a:cubicBezTo>
                    <a:cubicBezTo>
                      <a:pt x="527554" y="1165806"/>
                      <a:pt x="442759" y="1125532"/>
                      <a:pt x="383420" y="1061909"/>
                    </a:cubicBezTo>
                    <a:cubicBezTo>
                      <a:pt x="330402" y="1195441"/>
                      <a:pt x="262634" y="1322618"/>
                      <a:pt x="184160" y="1439226"/>
                    </a:cubicBezTo>
                    <a:cubicBezTo>
                      <a:pt x="160812" y="1475216"/>
                      <a:pt x="109986" y="1483713"/>
                      <a:pt x="76102" y="1456150"/>
                    </a:cubicBezTo>
                    <a:lnTo>
                      <a:pt x="27299" y="1418018"/>
                    </a:lnTo>
                    <a:cubicBezTo>
                      <a:pt x="-2371" y="1392596"/>
                      <a:pt x="-8693" y="1350181"/>
                      <a:pt x="12464" y="1318404"/>
                    </a:cubicBezTo>
                    <a:cubicBezTo>
                      <a:pt x="203210" y="1036487"/>
                      <a:pt x="313460" y="697372"/>
                      <a:pt x="313460" y="332835"/>
                    </a:cubicBezTo>
                    <a:cubicBezTo>
                      <a:pt x="313460" y="254429"/>
                      <a:pt x="307138" y="173881"/>
                      <a:pt x="296518" y="97548"/>
                    </a:cubicBezTo>
                    <a:cubicBezTo>
                      <a:pt x="292303" y="61488"/>
                      <a:pt x="315567" y="25497"/>
                      <a:pt x="353750" y="17000"/>
                    </a:cubicBezTo>
                    <a:lnTo>
                      <a:pt x="415197" y="2148"/>
                    </a:lnTo>
                    <a:cubicBezTo>
                      <a:pt x="425796" y="-494"/>
                      <a:pt x="436396" y="-620"/>
                      <a:pt x="446431" y="1340"/>
                    </a:cubicBezTo>
                    <a:close/>
                  </a:path>
                </a:pathLst>
              </a:custGeom>
              <a:solidFill>
                <a:srgbClr val="A2B96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: Shape 98">
                <a:extLst>
                  <a:ext uri="{FF2B5EF4-FFF2-40B4-BE49-F238E27FC236}">
                    <a16:creationId xmlns:a16="http://schemas.microsoft.com/office/drawing/2014/main" xmlns="" id="{1C752954-E513-4F6B-99A5-9949DBB459CC}"/>
                  </a:ext>
                </a:extLst>
              </p:cNvPr>
              <p:cNvSpPr/>
              <p:nvPr/>
            </p:nvSpPr>
            <p:spPr>
              <a:xfrm>
                <a:off x="5206926" y="3583105"/>
                <a:ext cx="254456" cy="516207"/>
              </a:xfrm>
              <a:custGeom>
                <a:avLst/>
                <a:gdLst>
                  <a:gd name="connsiteX0" fmla="*/ 57174 w 254456"/>
                  <a:gd name="connsiteY0" fmla="*/ 1853 h 516207"/>
                  <a:gd name="connsiteX1" fmla="*/ 91057 w 254456"/>
                  <a:gd name="connsiteY1" fmla="*/ 1947 h 516207"/>
                  <a:gd name="connsiteX2" fmla="*/ 112309 w 254456"/>
                  <a:gd name="connsiteY2" fmla="*/ 6236 h 516207"/>
                  <a:gd name="connsiteX3" fmla="*/ 169526 w 254456"/>
                  <a:gd name="connsiteY3" fmla="*/ 80393 h 516207"/>
                  <a:gd name="connsiteX4" fmla="*/ 245788 w 254456"/>
                  <a:gd name="connsiteY4" fmla="*/ 394107 h 516207"/>
                  <a:gd name="connsiteX5" fmla="*/ 224618 w 254456"/>
                  <a:gd name="connsiteY5" fmla="*/ 487357 h 516207"/>
                  <a:gd name="connsiteX6" fmla="*/ 207698 w 254456"/>
                  <a:gd name="connsiteY6" fmla="*/ 500016 h 516207"/>
                  <a:gd name="connsiteX7" fmla="*/ 95307 w 254456"/>
                  <a:gd name="connsiteY7" fmla="*/ 474628 h 516207"/>
                  <a:gd name="connsiteX8" fmla="*/ 0 w 254456"/>
                  <a:gd name="connsiteY8" fmla="*/ 80393 h 516207"/>
                  <a:gd name="connsiteX9" fmla="*/ 0 w 254456"/>
                  <a:gd name="connsiteY9" fmla="*/ 71884 h 516207"/>
                  <a:gd name="connsiteX10" fmla="*/ 57174 w 254456"/>
                  <a:gd name="connsiteY10" fmla="*/ 1853 h 51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456" h="516207">
                    <a:moveTo>
                      <a:pt x="57174" y="1853"/>
                    </a:moveTo>
                    <a:cubicBezTo>
                      <a:pt x="67895" y="-565"/>
                      <a:pt x="79409" y="-699"/>
                      <a:pt x="91057" y="1947"/>
                    </a:cubicBezTo>
                    <a:lnTo>
                      <a:pt x="112309" y="6236"/>
                    </a:lnTo>
                    <a:cubicBezTo>
                      <a:pt x="146230" y="14675"/>
                      <a:pt x="169526" y="44352"/>
                      <a:pt x="169526" y="80393"/>
                    </a:cubicBezTo>
                    <a:cubicBezTo>
                      <a:pt x="169526" y="192735"/>
                      <a:pt x="197072" y="300788"/>
                      <a:pt x="245788" y="394107"/>
                    </a:cubicBezTo>
                    <a:cubicBezTo>
                      <a:pt x="262790" y="425859"/>
                      <a:pt x="254289" y="464044"/>
                      <a:pt x="224618" y="487357"/>
                    </a:cubicBezTo>
                    <a:lnTo>
                      <a:pt x="207698" y="500016"/>
                    </a:lnTo>
                    <a:cubicBezTo>
                      <a:pt x="171651" y="529693"/>
                      <a:pt x="116559" y="517033"/>
                      <a:pt x="95307" y="474628"/>
                    </a:cubicBezTo>
                    <a:cubicBezTo>
                      <a:pt x="33840" y="355922"/>
                      <a:pt x="0" y="222412"/>
                      <a:pt x="0" y="80393"/>
                    </a:cubicBezTo>
                    <a:cubicBezTo>
                      <a:pt x="0" y="78248"/>
                      <a:pt x="0" y="74029"/>
                      <a:pt x="0" y="71884"/>
                    </a:cubicBezTo>
                    <a:cubicBezTo>
                      <a:pt x="0" y="36915"/>
                      <a:pt x="25012" y="9107"/>
                      <a:pt x="57174" y="1853"/>
                    </a:cubicBezTo>
                    <a:close/>
                  </a:path>
                </a:pathLst>
              </a:custGeom>
              <a:solidFill>
                <a:srgbClr val="401B5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: Shape 99">
                <a:extLst>
                  <a:ext uri="{FF2B5EF4-FFF2-40B4-BE49-F238E27FC236}">
                    <a16:creationId xmlns:a16="http://schemas.microsoft.com/office/drawing/2014/main" xmlns="" id="{6FD83194-41F0-4B5C-963D-507B0BD969CD}"/>
                  </a:ext>
                </a:extLst>
              </p:cNvPr>
              <p:cNvSpPr/>
              <p:nvPr/>
            </p:nvSpPr>
            <p:spPr>
              <a:xfrm>
                <a:off x="6172297" y="4180587"/>
                <a:ext cx="485634" cy="323221"/>
              </a:xfrm>
              <a:custGeom>
                <a:avLst/>
                <a:gdLst>
                  <a:gd name="connsiteX0" fmla="*/ 394225 w 485634"/>
                  <a:gd name="connsiteY0" fmla="*/ 10 h 323221"/>
                  <a:gd name="connsiteX1" fmla="*/ 440848 w 485634"/>
                  <a:gd name="connsiteY1" fmla="*/ 16744 h 323221"/>
                  <a:gd name="connsiteX2" fmla="*/ 457813 w 485634"/>
                  <a:gd name="connsiteY2" fmla="*/ 29460 h 323221"/>
                  <a:gd name="connsiteX3" fmla="*/ 457813 w 485634"/>
                  <a:gd name="connsiteY3" fmla="*/ 145981 h 323221"/>
                  <a:gd name="connsiteX4" fmla="*/ 91142 w 485634"/>
                  <a:gd name="connsiteY4" fmla="*/ 321921 h 323221"/>
                  <a:gd name="connsiteX5" fmla="*/ 0 w 485634"/>
                  <a:gd name="connsiteY5" fmla="*/ 247706 h 323221"/>
                  <a:gd name="connsiteX6" fmla="*/ 0 w 485634"/>
                  <a:gd name="connsiteY6" fmla="*/ 226513 h 323221"/>
                  <a:gd name="connsiteX7" fmla="*/ 59316 w 485634"/>
                  <a:gd name="connsiteY7" fmla="*/ 154458 h 323221"/>
                  <a:gd name="connsiteX8" fmla="*/ 184388 w 485634"/>
                  <a:gd name="connsiteY8" fmla="*/ 116311 h 323221"/>
                  <a:gd name="connsiteX9" fmla="*/ 347601 w 485634"/>
                  <a:gd name="connsiteY9" fmla="*/ 16744 h 323221"/>
                  <a:gd name="connsiteX10" fmla="*/ 394225 w 485634"/>
                  <a:gd name="connsiteY10" fmla="*/ 10 h 32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5634" h="323221">
                    <a:moveTo>
                      <a:pt x="394225" y="10"/>
                    </a:moveTo>
                    <a:cubicBezTo>
                      <a:pt x="410648" y="-250"/>
                      <a:pt x="427072" y="5068"/>
                      <a:pt x="440848" y="16744"/>
                    </a:cubicBezTo>
                    <a:lnTo>
                      <a:pt x="457813" y="29460"/>
                    </a:lnTo>
                    <a:cubicBezTo>
                      <a:pt x="495954" y="59130"/>
                      <a:pt x="493849" y="116311"/>
                      <a:pt x="457813" y="145981"/>
                    </a:cubicBezTo>
                    <a:cubicBezTo>
                      <a:pt x="353916" y="230752"/>
                      <a:pt x="228907" y="292251"/>
                      <a:pt x="91142" y="321921"/>
                    </a:cubicBezTo>
                    <a:cubicBezTo>
                      <a:pt x="44519" y="330398"/>
                      <a:pt x="0" y="296489"/>
                      <a:pt x="0" y="247706"/>
                    </a:cubicBezTo>
                    <a:lnTo>
                      <a:pt x="0" y="226513"/>
                    </a:lnTo>
                    <a:cubicBezTo>
                      <a:pt x="0" y="190525"/>
                      <a:pt x="25448" y="160856"/>
                      <a:pt x="59316" y="154458"/>
                    </a:cubicBezTo>
                    <a:cubicBezTo>
                      <a:pt x="101729" y="145981"/>
                      <a:pt x="144143" y="133265"/>
                      <a:pt x="184388" y="116311"/>
                    </a:cubicBezTo>
                    <a:cubicBezTo>
                      <a:pt x="243704" y="90879"/>
                      <a:pt x="298810" y="56971"/>
                      <a:pt x="347601" y="16744"/>
                    </a:cubicBezTo>
                    <a:cubicBezTo>
                      <a:pt x="361378" y="6108"/>
                      <a:pt x="377801" y="270"/>
                      <a:pt x="394225" y="10"/>
                    </a:cubicBezTo>
                    <a:close/>
                  </a:path>
                </a:pathLst>
              </a:custGeom>
              <a:solidFill>
                <a:srgbClr val="4CC1EF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: Shape 100">
                <a:extLst>
                  <a:ext uri="{FF2B5EF4-FFF2-40B4-BE49-F238E27FC236}">
                    <a16:creationId xmlns:a16="http://schemas.microsoft.com/office/drawing/2014/main" xmlns="" id="{2C53D945-A6DF-46D5-8737-B612A4D0E96F}"/>
                  </a:ext>
                </a:extLst>
              </p:cNvPr>
              <p:cNvSpPr/>
              <p:nvPr/>
            </p:nvSpPr>
            <p:spPr>
              <a:xfrm>
                <a:off x="5506940" y="4180637"/>
                <a:ext cx="485629" cy="323021"/>
              </a:xfrm>
              <a:custGeom>
                <a:avLst/>
                <a:gdLst>
                  <a:gd name="connsiteX0" fmla="*/ 91405 w 485629"/>
                  <a:gd name="connsiteY0" fmla="*/ 0 h 323021"/>
                  <a:gd name="connsiteX1" fmla="*/ 138044 w 485629"/>
                  <a:gd name="connsiteY1" fmla="*/ 15894 h 323021"/>
                  <a:gd name="connsiteX2" fmla="*/ 426258 w 485629"/>
                  <a:gd name="connsiteY2" fmla="*/ 153684 h 323021"/>
                  <a:gd name="connsiteX3" fmla="*/ 485629 w 485629"/>
                  <a:gd name="connsiteY3" fmla="*/ 227817 h 323021"/>
                  <a:gd name="connsiteX4" fmla="*/ 485629 w 485629"/>
                  <a:gd name="connsiteY4" fmla="*/ 249009 h 323021"/>
                  <a:gd name="connsiteX5" fmla="*/ 394462 w 485629"/>
                  <a:gd name="connsiteY5" fmla="*/ 321063 h 323021"/>
                  <a:gd name="connsiteX6" fmla="*/ 27812 w 485629"/>
                  <a:gd name="connsiteY6" fmla="*/ 145207 h 323021"/>
                  <a:gd name="connsiteX7" fmla="*/ 27812 w 485629"/>
                  <a:gd name="connsiteY7" fmla="*/ 28610 h 323021"/>
                  <a:gd name="connsiteX8" fmla="*/ 44766 w 485629"/>
                  <a:gd name="connsiteY8" fmla="*/ 15894 h 323021"/>
                  <a:gd name="connsiteX9" fmla="*/ 91405 w 485629"/>
                  <a:gd name="connsiteY9" fmla="*/ 0 h 32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5629" h="323021">
                    <a:moveTo>
                      <a:pt x="91405" y="0"/>
                    </a:moveTo>
                    <a:cubicBezTo>
                      <a:pt x="107831" y="0"/>
                      <a:pt x="124257" y="5298"/>
                      <a:pt x="138044" y="15894"/>
                    </a:cubicBezTo>
                    <a:cubicBezTo>
                      <a:pt x="220701" y="81630"/>
                      <a:pt x="318202" y="130333"/>
                      <a:pt x="426258" y="153684"/>
                    </a:cubicBezTo>
                    <a:cubicBezTo>
                      <a:pt x="460166" y="162161"/>
                      <a:pt x="485629" y="193909"/>
                      <a:pt x="485629" y="227817"/>
                    </a:cubicBezTo>
                    <a:lnTo>
                      <a:pt x="485629" y="249009"/>
                    </a:lnTo>
                    <a:cubicBezTo>
                      <a:pt x="485629" y="297791"/>
                      <a:pt x="441101" y="331699"/>
                      <a:pt x="394462" y="321063"/>
                    </a:cubicBezTo>
                    <a:cubicBezTo>
                      <a:pt x="256720" y="293553"/>
                      <a:pt x="131646" y="232055"/>
                      <a:pt x="27812" y="145207"/>
                    </a:cubicBezTo>
                    <a:cubicBezTo>
                      <a:pt x="-8207" y="115538"/>
                      <a:pt x="-10318" y="58279"/>
                      <a:pt x="27812" y="28610"/>
                    </a:cubicBezTo>
                    <a:lnTo>
                      <a:pt x="44766" y="15894"/>
                    </a:lnTo>
                    <a:cubicBezTo>
                      <a:pt x="58553" y="5298"/>
                      <a:pt x="74979" y="0"/>
                      <a:pt x="91405" y="0"/>
                    </a:cubicBezTo>
                    <a:close/>
                  </a:path>
                </a:pathLst>
              </a:custGeom>
              <a:solidFill>
                <a:srgbClr val="3A5C8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: Shape 101">
                <a:extLst>
                  <a:ext uri="{FF2B5EF4-FFF2-40B4-BE49-F238E27FC236}">
                    <a16:creationId xmlns:a16="http://schemas.microsoft.com/office/drawing/2014/main" xmlns="" id="{9C14C6CA-D6E7-43B9-93F0-24287DC30B96}"/>
                  </a:ext>
                </a:extLst>
              </p:cNvPr>
              <p:cNvSpPr/>
              <p:nvPr/>
            </p:nvSpPr>
            <p:spPr>
              <a:xfrm>
                <a:off x="6172297" y="4835422"/>
                <a:ext cx="1369082" cy="1041886"/>
              </a:xfrm>
              <a:custGeom>
                <a:avLst/>
                <a:gdLst>
                  <a:gd name="connsiteX0" fmla="*/ 1242284 w 1369082"/>
                  <a:gd name="connsiteY0" fmla="*/ 130 h 1041886"/>
                  <a:gd name="connsiteX1" fmla="*/ 1292885 w 1369082"/>
                  <a:gd name="connsiteY1" fmla="*/ 16075 h 1041886"/>
                  <a:gd name="connsiteX2" fmla="*/ 1341613 w 1369082"/>
                  <a:gd name="connsiteY2" fmla="*/ 54222 h 1041886"/>
                  <a:gd name="connsiteX3" fmla="*/ 1350096 w 1369082"/>
                  <a:gd name="connsiteY3" fmla="*/ 164425 h 1041886"/>
                  <a:gd name="connsiteX4" fmla="*/ 1021565 w 1369082"/>
                  <a:gd name="connsiteY4" fmla="*/ 442090 h 1041886"/>
                  <a:gd name="connsiteX5" fmla="*/ 1165708 w 1369082"/>
                  <a:gd name="connsiteY5" fmla="*/ 713358 h 1041886"/>
                  <a:gd name="connsiteX6" fmla="*/ 837177 w 1369082"/>
                  <a:gd name="connsiteY6" fmla="*/ 1041886 h 1041886"/>
                  <a:gd name="connsiteX7" fmla="*/ 508646 w 1369082"/>
                  <a:gd name="connsiteY7" fmla="*/ 713358 h 1041886"/>
                  <a:gd name="connsiteX8" fmla="*/ 510751 w 1369082"/>
                  <a:gd name="connsiteY8" fmla="*/ 687927 h 1041886"/>
                  <a:gd name="connsiteX9" fmla="*/ 80554 w 1369082"/>
                  <a:gd name="connsiteY9" fmla="*/ 772698 h 1041886"/>
                  <a:gd name="connsiteX10" fmla="*/ 0 w 1369082"/>
                  <a:gd name="connsiteY10" fmla="*/ 698563 h 1041886"/>
                  <a:gd name="connsiteX11" fmla="*/ 0 w 1369082"/>
                  <a:gd name="connsiteY11" fmla="*/ 637064 h 1041886"/>
                  <a:gd name="connsiteX12" fmla="*/ 67798 w 1369082"/>
                  <a:gd name="connsiteY12" fmla="*/ 562849 h 1041886"/>
                  <a:gd name="connsiteX13" fmla="*/ 1193261 w 1369082"/>
                  <a:gd name="connsiteY13" fmla="*/ 22393 h 1041886"/>
                  <a:gd name="connsiteX14" fmla="*/ 1242284 w 1369082"/>
                  <a:gd name="connsiteY14" fmla="*/ 130 h 1041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69082" h="1041886">
                    <a:moveTo>
                      <a:pt x="1242284" y="130"/>
                    </a:moveTo>
                    <a:cubicBezTo>
                      <a:pt x="1260038" y="-919"/>
                      <a:pt x="1278056" y="4399"/>
                      <a:pt x="1292885" y="16075"/>
                    </a:cubicBezTo>
                    <a:lnTo>
                      <a:pt x="1341613" y="54222"/>
                    </a:lnTo>
                    <a:cubicBezTo>
                      <a:pt x="1375544" y="81733"/>
                      <a:pt x="1377649" y="132595"/>
                      <a:pt x="1350096" y="164425"/>
                    </a:cubicBezTo>
                    <a:cubicBezTo>
                      <a:pt x="1250471" y="268229"/>
                      <a:pt x="1140259" y="361478"/>
                      <a:pt x="1021565" y="442090"/>
                    </a:cubicBezTo>
                    <a:cubicBezTo>
                      <a:pt x="1108433" y="499271"/>
                      <a:pt x="1165708" y="600996"/>
                      <a:pt x="1165708" y="713358"/>
                    </a:cubicBezTo>
                    <a:cubicBezTo>
                      <a:pt x="1165708" y="895616"/>
                      <a:pt x="1017355" y="1041886"/>
                      <a:pt x="837177" y="1041886"/>
                    </a:cubicBezTo>
                    <a:cubicBezTo>
                      <a:pt x="654894" y="1041886"/>
                      <a:pt x="508646" y="893537"/>
                      <a:pt x="508646" y="713358"/>
                    </a:cubicBezTo>
                    <a:cubicBezTo>
                      <a:pt x="508646" y="704881"/>
                      <a:pt x="510751" y="696404"/>
                      <a:pt x="510751" y="687927"/>
                    </a:cubicBezTo>
                    <a:cubicBezTo>
                      <a:pt x="372986" y="730312"/>
                      <a:pt x="228907" y="759982"/>
                      <a:pt x="80554" y="772698"/>
                    </a:cubicBezTo>
                    <a:cubicBezTo>
                      <a:pt x="38141" y="776936"/>
                      <a:pt x="0" y="743028"/>
                      <a:pt x="0" y="698563"/>
                    </a:cubicBezTo>
                    <a:lnTo>
                      <a:pt x="0" y="637064"/>
                    </a:lnTo>
                    <a:cubicBezTo>
                      <a:pt x="0" y="598917"/>
                      <a:pt x="29658" y="567088"/>
                      <a:pt x="67798" y="562849"/>
                    </a:cubicBezTo>
                    <a:cubicBezTo>
                      <a:pt x="508710" y="524702"/>
                      <a:pt x="905039" y="325490"/>
                      <a:pt x="1193261" y="22393"/>
                    </a:cubicBezTo>
                    <a:cubicBezTo>
                      <a:pt x="1207038" y="8598"/>
                      <a:pt x="1224529" y="1180"/>
                      <a:pt x="1242284" y="130"/>
                    </a:cubicBezTo>
                    <a:close/>
                  </a:path>
                </a:pathLst>
              </a:custGeom>
              <a:solidFill>
                <a:srgbClr val="4CC1E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Freeform: Shape 102">
                <a:extLst>
                  <a:ext uri="{FF2B5EF4-FFF2-40B4-BE49-F238E27FC236}">
                    <a16:creationId xmlns:a16="http://schemas.microsoft.com/office/drawing/2014/main" xmlns="" id="{8A386462-9788-4B6E-A95C-C17644FD21AE}"/>
                  </a:ext>
                </a:extLst>
              </p:cNvPr>
              <p:cNvSpPr/>
              <p:nvPr/>
            </p:nvSpPr>
            <p:spPr>
              <a:xfrm>
                <a:off x="4625060" y="4835449"/>
                <a:ext cx="1371730" cy="1041859"/>
              </a:xfrm>
              <a:custGeom>
                <a:avLst/>
                <a:gdLst>
                  <a:gd name="connsiteX0" fmla="*/ 128128 w 1371730"/>
                  <a:gd name="connsiteY0" fmla="*/ 130 h 1041859"/>
                  <a:gd name="connsiteX1" fmla="*/ 176327 w 1371730"/>
                  <a:gd name="connsiteY1" fmla="*/ 22392 h 1041859"/>
                  <a:gd name="connsiteX2" fmla="*/ 1301804 w 1371730"/>
                  <a:gd name="connsiteY2" fmla="*/ 562834 h 1041859"/>
                  <a:gd name="connsiteX3" fmla="*/ 1371730 w 1371730"/>
                  <a:gd name="connsiteY3" fmla="*/ 634888 h 1041859"/>
                  <a:gd name="connsiteX4" fmla="*/ 1371730 w 1371730"/>
                  <a:gd name="connsiteY4" fmla="*/ 696385 h 1041859"/>
                  <a:gd name="connsiteX5" fmla="*/ 1291184 w 1371730"/>
                  <a:gd name="connsiteY5" fmla="*/ 770598 h 1041859"/>
                  <a:gd name="connsiteX6" fmla="*/ 850321 w 1371730"/>
                  <a:gd name="connsiteY6" fmla="*/ 683670 h 1041859"/>
                  <a:gd name="connsiteX7" fmla="*/ 852496 w 1371730"/>
                  <a:gd name="connsiteY7" fmla="*/ 713339 h 1041859"/>
                  <a:gd name="connsiteX8" fmla="*/ 523912 w 1371730"/>
                  <a:gd name="connsiteY8" fmla="*/ 1041859 h 1041859"/>
                  <a:gd name="connsiteX9" fmla="*/ 195392 w 1371730"/>
                  <a:gd name="connsiteY9" fmla="*/ 713339 h 1041859"/>
                  <a:gd name="connsiteX10" fmla="*/ 345929 w 1371730"/>
                  <a:gd name="connsiteY10" fmla="*/ 437840 h 1041859"/>
                  <a:gd name="connsiteX11" fmla="*/ 21631 w 1371730"/>
                  <a:gd name="connsiteY11" fmla="*/ 164420 h 1041859"/>
                  <a:gd name="connsiteX12" fmla="*/ 27965 w 1371730"/>
                  <a:gd name="connsiteY12" fmla="*/ 54220 h 1041859"/>
                  <a:gd name="connsiteX13" fmla="*/ 76715 w 1371730"/>
                  <a:gd name="connsiteY13" fmla="*/ 16074 h 1041859"/>
                  <a:gd name="connsiteX14" fmla="*/ 128128 w 1371730"/>
                  <a:gd name="connsiteY14" fmla="*/ 130 h 1041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1730" h="1041859">
                    <a:moveTo>
                      <a:pt x="128128" y="130"/>
                    </a:moveTo>
                    <a:cubicBezTo>
                      <a:pt x="146146" y="1180"/>
                      <a:pt x="163628" y="8597"/>
                      <a:pt x="176327" y="22392"/>
                    </a:cubicBezTo>
                    <a:cubicBezTo>
                      <a:pt x="464606" y="325481"/>
                      <a:pt x="860941" y="524688"/>
                      <a:pt x="1301804" y="562834"/>
                    </a:cubicBezTo>
                    <a:cubicBezTo>
                      <a:pt x="1339934" y="564993"/>
                      <a:pt x="1367508" y="596742"/>
                      <a:pt x="1371730" y="634888"/>
                    </a:cubicBezTo>
                    <a:lnTo>
                      <a:pt x="1371730" y="696385"/>
                    </a:lnTo>
                    <a:cubicBezTo>
                      <a:pt x="1371730" y="740929"/>
                      <a:pt x="1335711" y="774837"/>
                      <a:pt x="1291184" y="770598"/>
                    </a:cubicBezTo>
                    <a:cubicBezTo>
                      <a:pt x="1138599" y="757883"/>
                      <a:pt x="990238" y="728214"/>
                      <a:pt x="850321" y="683670"/>
                    </a:cubicBezTo>
                    <a:cubicBezTo>
                      <a:pt x="852496" y="694226"/>
                      <a:pt x="852496" y="702783"/>
                      <a:pt x="852496" y="713339"/>
                    </a:cubicBezTo>
                    <a:cubicBezTo>
                      <a:pt x="852496" y="895593"/>
                      <a:pt x="704070" y="1041859"/>
                      <a:pt x="523912" y="1041859"/>
                    </a:cubicBezTo>
                    <a:cubicBezTo>
                      <a:pt x="341642" y="1041859"/>
                      <a:pt x="195392" y="893513"/>
                      <a:pt x="195392" y="713339"/>
                    </a:cubicBezTo>
                    <a:cubicBezTo>
                      <a:pt x="195392" y="596742"/>
                      <a:pt x="254762" y="497178"/>
                      <a:pt x="345929" y="437840"/>
                    </a:cubicBezTo>
                    <a:cubicBezTo>
                      <a:pt x="227252" y="359388"/>
                      <a:pt x="119132" y="266143"/>
                      <a:pt x="21631" y="164420"/>
                    </a:cubicBezTo>
                    <a:cubicBezTo>
                      <a:pt x="-10165" y="132591"/>
                      <a:pt x="-5943" y="81730"/>
                      <a:pt x="27965" y="54220"/>
                    </a:cubicBezTo>
                    <a:lnTo>
                      <a:pt x="76715" y="16074"/>
                    </a:lnTo>
                    <a:cubicBezTo>
                      <a:pt x="91558" y="4398"/>
                      <a:pt x="110111" y="-920"/>
                      <a:pt x="128128" y="130"/>
                    </a:cubicBezTo>
                    <a:close/>
                  </a:path>
                </a:pathLst>
              </a:custGeom>
              <a:solidFill>
                <a:srgbClr val="3A5C8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: Shape 103">
                <a:extLst>
                  <a:ext uri="{FF2B5EF4-FFF2-40B4-BE49-F238E27FC236}">
                    <a16:creationId xmlns:a16="http://schemas.microsoft.com/office/drawing/2014/main" xmlns="" id="{BB31457A-AAC1-4A94-9CC0-871CDB782A04}"/>
                  </a:ext>
                </a:extLst>
              </p:cNvPr>
              <p:cNvSpPr/>
              <p:nvPr/>
            </p:nvSpPr>
            <p:spPr>
              <a:xfrm flipH="1">
                <a:off x="6699215" y="3583105"/>
                <a:ext cx="256032" cy="516207"/>
              </a:xfrm>
              <a:custGeom>
                <a:avLst/>
                <a:gdLst>
                  <a:gd name="connsiteX0" fmla="*/ 57174 w 254456"/>
                  <a:gd name="connsiteY0" fmla="*/ 1853 h 516207"/>
                  <a:gd name="connsiteX1" fmla="*/ 91057 w 254456"/>
                  <a:gd name="connsiteY1" fmla="*/ 1947 h 516207"/>
                  <a:gd name="connsiteX2" fmla="*/ 112309 w 254456"/>
                  <a:gd name="connsiteY2" fmla="*/ 6236 h 516207"/>
                  <a:gd name="connsiteX3" fmla="*/ 169526 w 254456"/>
                  <a:gd name="connsiteY3" fmla="*/ 80393 h 516207"/>
                  <a:gd name="connsiteX4" fmla="*/ 245788 w 254456"/>
                  <a:gd name="connsiteY4" fmla="*/ 394107 h 516207"/>
                  <a:gd name="connsiteX5" fmla="*/ 224618 w 254456"/>
                  <a:gd name="connsiteY5" fmla="*/ 487357 h 516207"/>
                  <a:gd name="connsiteX6" fmla="*/ 207698 w 254456"/>
                  <a:gd name="connsiteY6" fmla="*/ 500016 h 516207"/>
                  <a:gd name="connsiteX7" fmla="*/ 95307 w 254456"/>
                  <a:gd name="connsiteY7" fmla="*/ 474628 h 516207"/>
                  <a:gd name="connsiteX8" fmla="*/ 0 w 254456"/>
                  <a:gd name="connsiteY8" fmla="*/ 80393 h 516207"/>
                  <a:gd name="connsiteX9" fmla="*/ 0 w 254456"/>
                  <a:gd name="connsiteY9" fmla="*/ 71884 h 516207"/>
                  <a:gd name="connsiteX10" fmla="*/ 57174 w 254456"/>
                  <a:gd name="connsiteY10" fmla="*/ 1853 h 51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456" h="516207">
                    <a:moveTo>
                      <a:pt x="57174" y="1853"/>
                    </a:moveTo>
                    <a:cubicBezTo>
                      <a:pt x="67895" y="-565"/>
                      <a:pt x="79409" y="-699"/>
                      <a:pt x="91057" y="1947"/>
                    </a:cubicBezTo>
                    <a:lnTo>
                      <a:pt x="112309" y="6236"/>
                    </a:lnTo>
                    <a:cubicBezTo>
                      <a:pt x="146230" y="14675"/>
                      <a:pt x="169526" y="44352"/>
                      <a:pt x="169526" y="80393"/>
                    </a:cubicBezTo>
                    <a:cubicBezTo>
                      <a:pt x="169526" y="192735"/>
                      <a:pt x="197072" y="300788"/>
                      <a:pt x="245788" y="394107"/>
                    </a:cubicBezTo>
                    <a:cubicBezTo>
                      <a:pt x="262790" y="425859"/>
                      <a:pt x="254289" y="464044"/>
                      <a:pt x="224618" y="487357"/>
                    </a:cubicBezTo>
                    <a:lnTo>
                      <a:pt x="207698" y="500016"/>
                    </a:lnTo>
                    <a:cubicBezTo>
                      <a:pt x="171651" y="529693"/>
                      <a:pt x="116559" y="517033"/>
                      <a:pt x="95307" y="474628"/>
                    </a:cubicBezTo>
                    <a:cubicBezTo>
                      <a:pt x="33840" y="355922"/>
                      <a:pt x="0" y="222412"/>
                      <a:pt x="0" y="80393"/>
                    </a:cubicBezTo>
                    <a:cubicBezTo>
                      <a:pt x="0" y="78248"/>
                      <a:pt x="0" y="74029"/>
                      <a:pt x="0" y="71884"/>
                    </a:cubicBezTo>
                    <a:cubicBezTo>
                      <a:pt x="0" y="36915"/>
                      <a:pt x="25012" y="9107"/>
                      <a:pt x="57174" y="1853"/>
                    </a:cubicBezTo>
                    <a:close/>
                  </a:path>
                </a:pathLst>
              </a:custGeom>
              <a:solidFill>
                <a:srgbClr val="A2B969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>
                  <a:defRPr/>
                </a:pPr>
                <a:endParaRPr lang="en-US" sz="1200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TextBox 25">
                <a:extLst>
                  <a:ext uri="{FF2B5EF4-FFF2-40B4-BE49-F238E27FC236}">
                    <a16:creationId xmlns:a16="http://schemas.microsoft.com/office/drawing/2014/main" xmlns="" id="{DE928356-6140-4C3E-BEE1-CD416A8CAFC8}"/>
                  </a:ext>
                </a:extLst>
              </p:cNvPr>
              <p:cNvSpPr txBox="1"/>
              <p:nvPr/>
            </p:nvSpPr>
            <p:spPr>
              <a:xfrm>
                <a:off x="5780509" y="1337821"/>
                <a:ext cx="595618" cy="39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solidFill>
                      <a:prstClr val="black"/>
                    </a:solidFill>
                  </a:rPr>
                  <a:t>01</a:t>
                </a:r>
              </a:p>
            </p:txBody>
          </p:sp>
          <p:sp>
            <p:nvSpPr>
              <p:cNvPr id="56" name="TextBox 26">
                <a:extLst>
                  <a:ext uri="{FF2B5EF4-FFF2-40B4-BE49-F238E27FC236}">
                    <a16:creationId xmlns:a16="http://schemas.microsoft.com/office/drawing/2014/main" xmlns="" id="{32DF6FE0-EAA9-44B2-8917-3A0F9C427E23}"/>
                  </a:ext>
                </a:extLst>
              </p:cNvPr>
              <p:cNvSpPr txBox="1"/>
              <p:nvPr/>
            </p:nvSpPr>
            <p:spPr>
              <a:xfrm>
                <a:off x="7444465" y="2160745"/>
                <a:ext cx="595618" cy="39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solidFill>
                      <a:prstClr val="white"/>
                    </a:solidFill>
                  </a:rPr>
                  <a:t>02</a:t>
                </a:r>
              </a:p>
            </p:txBody>
          </p:sp>
          <p:sp>
            <p:nvSpPr>
              <p:cNvPr id="57" name="TextBox 27">
                <a:extLst>
                  <a:ext uri="{FF2B5EF4-FFF2-40B4-BE49-F238E27FC236}">
                    <a16:creationId xmlns:a16="http://schemas.microsoft.com/office/drawing/2014/main" xmlns="" id="{C68F90C5-F2D1-44E2-8629-907E741BD1EA}"/>
                  </a:ext>
                </a:extLst>
              </p:cNvPr>
              <p:cNvSpPr txBox="1"/>
              <p:nvPr/>
            </p:nvSpPr>
            <p:spPr>
              <a:xfrm>
                <a:off x="7840554" y="3968228"/>
                <a:ext cx="595618" cy="39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 b="1"/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400" kern="0" dirty="0">
                    <a:solidFill>
                      <a:prstClr val="black"/>
                    </a:solidFill>
                  </a:rPr>
                  <a:t>03</a:t>
                </a:r>
              </a:p>
            </p:txBody>
          </p:sp>
          <p:sp>
            <p:nvSpPr>
              <p:cNvPr id="58" name="TextBox 28">
                <a:extLst>
                  <a:ext uri="{FF2B5EF4-FFF2-40B4-BE49-F238E27FC236}">
                    <a16:creationId xmlns:a16="http://schemas.microsoft.com/office/drawing/2014/main" xmlns="" id="{E7EBAA37-05B7-40E9-8514-308DAFCBA95C}"/>
                  </a:ext>
                </a:extLst>
              </p:cNvPr>
              <p:cNvSpPr txBox="1"/>
              <p:nvPr/>
            </p:nvSpPr>
            <p:spPr>
              <a:xfrm>
                <a:off x="6713083" y="5348835"/>
                <a:ext cx="595618" cy="39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 b="1"/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400" kern="0" dirty="0">
                    <a:solidFill>
                      <a:prstClr val="black"/>
                    </a:solidFill>
                  </a:rPr>
                  <a:t>04</a:t>
                </a:r>
              </a:p>
            </p:txBody>
          </p:sp>
          <p:sp>
            <p:nvSpPr>
              <p:cNvPr id="59" name="TextBox 29">
                <a:extLst>
                  <a:ext uri="{FF2B5EF4-FFF2-40B4-BE49-F238E27FC236}">
                    <a16:creationId xmlns:a16="http://schemas.microsoft.com/office/drawing/2014/main" xmlns="" id="{BF3645A8-481F-45D0-B15A-441F9DBD84D3}"/>
                  </a:ext>
                </a:extLst>
              </p:cNvPr>
              <p:cNvSpPr txBox="1"/>
              <p:nvPr/>
            </p:nvSpPr>
            <p:spPr>
              <a:xfrm>
                <a:off x="4849683" y="5348835"/>
                <a:ext cx="595618" cy="39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solidFill>
                      <a:prstClr val="white"/>
                    </a:solidFill>
                  </a:rPr>
                  <a:t>05</a:t>
                </a:r>
              </a:p>
            </p:txBody>
          </p:sp>
          <p:sp>
            <p:nvSpPr>
              <p:cNvPr id="60" name="TextBox 30">
                <a:extLst>
                  <a:ext uri="{FF2B5EF4-FFF2-40B4-BE49-F238E27FC236}">
                    <a16:creationId xmlns:a16="http://schemas.microsoft.com/office/drawing/2014/main" xmlns="" id="{1AE94025-4940-440D-8148-D716BB7E5192}"/>
                  </a:ext>
                </a:extLst>
              </p:cNvPr>
              <p:cNvSpPr txBox="1"/>
              <p:nvPr/>
            </p:nvSpPr>
            <p:spPr>
              <a:xfrm>
                <a:off x="3744889" y="3968226"/>
                <a:ext cx="595618" cy="39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400" b="1" dirty="0">
                    <a:solidFill>
                      <a:prstClr val="white"/>
                    </a:solidFill>
                  </a:rPr>
                  <a:t>06</a:t>
                </a:r>
              </a:p>
            </p:txBody>
          </p:sp>
          <p:sp>
            <p:nvSpPr>
              <p:cNvPr id="61" name="TextBox 31">
                <a:extLst>
                  <a:ext uri="{FF2B5EF4-FFF2-40B4-BE49-F238E27FC236}">
                    <a16:creationId xmlns:a16="http://schemas.microsoft.com/office/drawing/2014/main" xmlns="" id="{0C918714-B698-49AA-9DE7-46FF019A5E74}"/>
                  </a:ext>
                </a:extLst>
              </p:cNvPr>
              <p:cNvSpPr txBox="1"/>
              <p:nvPr/>
            </p:nvSpPr>
            <p:spPr>
              <a:xfrm>
                <a:off x="4142881" y="2160745"/>
                <a:ext cx="595618" cy="39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2000" b="1"/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400" kern="0" dirty="0">
                    <a:solidFill>
                      <a:prstClr val="black"/>
                    </a:solidFill>
                  </a:rPr>
                  <a:t>07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F85B1E40-E70E-4462-8B8A-5FA7E85F28E9}"/>
                </a:ext>
              </a:extLst>
            </p:cNvPr>
            <p:cNvGrpSpPr/>
            <p:nvPr/>
          </p:nvGrpSpPr>
          <p:grpSpPr>
            <a:xfrm>
              <a:off x="8927481" y="2471202"/>
              <a:ext cx="2926080" cy="937634"/>
              <a:chOff x="8921977" y="1497492"/>
              <a:chExt cx="2926080" cy="937634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1188BDCB-7999-4081-8B9B-17D9B3133EEC}"/>
                  </a:ext>
                </a:extLst>
              </p:cNvPr>
              <p:cNvSpPr txBox="1"/>
              <p:nvPr/>
            </p:nvSpPr>
            <p:spPr>
              <a:xfrm>
                <a:off x="8921977" y="1497492"/>
                <a:ext cx="2926080" cy="430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>
                  <a:defRPr/>
                </a:pPr>
                <a:r>
                  <a:rPr lang="en-US" sz="1600" b="1" kern="0" noProof="1" smtClean="0">
                    <a:solidFill>
                      <a:srgbClr val="C13018">
                        <a:lumMod val="75000"/>
                      </a:srgbClr>
                    </a:solidFill>
                  </a:rPr>
                  <a:t>Regional Head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31B96F25-2455-4C1E-A74E-5D67C95EA2E7}"/>
                  </a:ext>
                </a:extLst>
              </p:cNvPr>
              <p:cNvSpPr txBox="1"/>
              <p:nvPr/>
            </p:nvSpPr>
            <p:spPr>
              <a:xfrm>
                <a:off x="8921977" y="1925881"/>
                <a:ext cx="2926080" cy="509245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Audit of submitted Activities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Monitoring of Regional Proformance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5A758A08-595F-4D42-A544-05F1AABCC9F6}"/>
                </a:ext>
              </a:extLst>
            </p:cNvPr>
            <p:cNvGrpSpPr/>
            <p:nvPr/>
          </p:nvGrpSpPr>
          <p:grpSpPr>
            <a:xfrm>
              <a:off x="8927481" y="4867771"/>
              <a:ext cx="2926080" cy="1525223"/>
              <a:chOff x="8921977" y="4104153"/>
              <a:chExt cx="2926080" cy="152522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A4808054-C129-44C1-B989-D04183CB740D}"/>
                  </a:ext>
                </a:extLst>
              </p:cNvPr>
              <p:cNvSpPr txBox="1"/>
              <p:nvPr/>
            </p:nvSpPr>
            <p:spPr>
              <a:xfrm>
                <a:off x="8921977" y="4104153"/>
                <a:ext cx="2926080" cy="430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>
                  <a:defRPr/>
                </a:pPr>
                <a:r>
                  <a:rPr lang="en-US" sz="1600" b="1" kern="0" noProof="1" smtClean="0">
                    <a:solidFill>
                      <a:srgbClr val="4CC1EF">
                        <a:lumMod val="75000"/>
                      </a:srgbClr>
                    </a:solidFill>
                  </a:rPr>
                  <a:t>Employer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0E14040A-6AB3-4A27-8997-150334010A8B}"/>
                  </a:ext>
                </a:extLst>
              </p:cNvPr>
              <p:cNvSpPr txBox="1"/>
              <p:nvPr/>
            </p:nvSpPr>
            <p:spPr>
              <a:xfrm>
                <a:off x="8921977" y="4532542"/>
                <a:ext cx="2926080" cy="109683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Registartion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Job Posting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Events Participation 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(Campus Recruitment , Job Fair)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CV Bank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5A0D970A-95F8-42C4-B936-0E88B68C2A2A}"/>
                </a:ext>
              </a:extLst>
            </p:cNvPr>
            <p:cNvGrpSpPr/>
            <p:nvPr/>
          </p:nvGrpSpPr>
          <p:grpSpPr>
            <a:xfrm>
              <a:off x="338440" y="2978010"/>
              <a:ext cx="2926080" cy="1329361"/>
              <a:chOff x="332936" y="2658532"/>
              <a:chExt cx="2926080" cy="1329361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F9742A6A-833C-47FE-AB5C-6872F85408B8}"/>
                  </a:ext>
                </a:extLst>
              </p:cNvPr>
              <p:cNvSpPr txBox="1"/>
              <p:nvPr/>
            </p:nvSpPr>
            <p:spPr>
              <a:xfrm>
                <a:off x="332936" y="2658532"/>
                <a:ext cx="2926080" cy="430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>
                  <a:defRPr/>
                </a:pPr>
                <a:r>
                  <a:rPr lang="en-US" sz="1600" b="1" kern="0" noProof="1" smtClean="0">
                    <a:solidFill>
                      <a:srgbClr val="7030A0"/>
                    </a:solidFill>
                  </a:rPr>
                  <a:t>Monitoring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id="{94D0E194-99D3-4EDE-98D6-25B7F33C57A8}"/>
                  </a:ext>
                </a:extLst>
              </p:cNvPr>
              <p:cNvSpPr txBox="1"/>
              <p:nvPr/>
            </p:nvSpPr>
            <p:spPr>
              <a:xfrm>
                <a:off x="332936" y="3086922"/>
                <a:ext cx="2926080" cy="90097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Super Audit of Submissions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Monitoring Employer Profiles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Monitoring Jobseeker Profiles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Reporting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765E58C4-7830-4814-A8D4-7BAE6A96C4D7}"/>
                </a:ext>
              </a:extLst>
            </p:cNvPr>
            <p:cNvGrpSpPr/>
            <p:nvPr/>
          </p:nvGrpSpPr>
          <p:grpSpPr>
            <a:xfrm>
              <a:off x="338440" y="4683104"/>
              <a:ext cx="2926080" cy="1329361"/>
              <a:chOff x="332936" y="4683104"/>
              <a:chExt cx="2926080" cy="1329361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E3B21EE-59E2-4BC6-8531-03D5FE7DA08F}"/>
                  </a:ext>
                </a:extLst>
              </p:cNvPr>
              <p:cNvSpPr txBox="1"/>
              <p:nvPr/>
            </p:nvSpPr>
            <p:spPr>
              <a:xfrm>
                <a:off x="332936" y="4683104"/>
                <a:ext cx="2926080" cy="430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>
                  <a:defRPr/>
                </a:pPr>
                <a:r>
                  <a:rPr lang="en-US" sz="1600" b="1" kern="0" noProof="1" smtClean="0">
                    <a:solidFill>
                      <a:srgbClr val="3A5C84">
                        <a:lumMod val="75000"/>
                      </a:srgbClr>
                    </a:solidFill>
                  </a:rPr>
                  <a:t>Reporting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15B8CF91-24D7-4398-AD62-CCBCBEB161E7}"/>
                  </a:ext>
                </a:extLst>
              </p:cNvPr>
              <p:cNvSpPr txBox="1"/>
              <p:nvPr/>
            </p:nvSpPr>
            <p:spPr>
              <a:xfrm>
                <a:off x="332936" y="5111494"/>
                <a:ext cx="2926080" cy="90097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Extraction of reports 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Activity based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Employer based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User based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2C699210-B388-4747-A617-2646A4BF460F}"/>
                </a:ext>
              </a:extLst>
            </p:cNvPr>
            <p:cNvGrpSpPr/>
            <p:nvPr/>
          </p:nvGrpSpPr>
          <p:grpSpPr>
            <a:xfrm>
              <a:off x="8927481" y="1114637"/>
              <a:ext cx="2926080" cy="1525223"/>
              <a:chOff x="8921977" y="1339212"/>
              <a:chExt cx="2926080" cy="152522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5EACACB4-E673-4128-BC87-64AB0D50A8A4}"/>
                  </a:ext>
                </a:extLst>
              </p:cNvPr>
              <p:cNvSpPr txBox="1"/>
              <p:nvPr/>
            </p:nvSpPr>
            <p:spPr>
              <a:xfrm>
                <a:off x="8921977" y="1339212"/>
                <a:ext cx="2926080" cy="430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>
                  <a:defRPr/>
                </a:pPr>
                <a:r>
                  <a:rPr lang="en-US" sz="1600" b="1" kern="0" noProof="1" smtClean="0">
                    <a:solidFill>
                      <a:srgbClr val="FFCC4C">
                        <a:lumMod val="50000"/>
                      </a:srgbClr>
                    </a:solidFill>
                  </a:rPr>
                  <a:t>District Placement Officer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71F39BF3-37B1-49FA-808A-79954C8442B3}"/>
                  </a:ext>
                </a:extLst>
              </p:cNvPr>
              <p:cNvSpPr txBox="1"/>
              <p:nvPr/>
            </p:nvSpPr>
            <p:spPr>
              <a:xfrm>
                <a:off x="8921977" y="1767602"/>
                <a:ext cx="2926080" cy="1096833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Activity Submission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Guest Speaker Registration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Employer Validation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</a:pPr>
                <a:r>
                  <a:rPr lang="en-US" sz="1000" kern="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Job Seeker Validation</a:t>
                </a:r>
              </a:p>
              <a:p>
                <a:pPr algn="just">
                  <a:defRPr/>
                </a:pPr>
                <a:endParaRPr lang="en-US" sz="1000" kern="0" noProof="1" smtClean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6DA67993-4851-4457-96C3-E05AD1B06DD7}"/>
                </a:ext>
              </a:extLst>
            </p:cNvPr>
            <p:cNvGrpSpPr/>
            <p:nvPr/>
          </p:nvGrpSpPr>
          <p:grpSpPr>
            <a:xfrm>
              <a:off x="338440" y="1272916"/>
              <a:ext cx="2926080" cy="1329361"/>
              <a:chOff x="332936" y="2658532"/>
              <a:chExt cx="2926080" cy="1329361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8C13C604-B5D5-49C2-91FF-0E388FB9FCEE}"/>
                  </a:ext>
                </a:extLst>
              </p:cNvPr>
              <p:cNvSpPr txBox="1"/>
              <p:nvPr/>
            </p:nvSpPr>
            <p:spPr>
              <a:xfrm>
                <a:off x="332936" y="2658532"/>
                <a:ext cx="2926080" cy="430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r">
                  <a:defRPr/>
                </a:pPr>
                <a:r>
                  <a:rPr lang="en-US" sz="1600" b="1" kern="0" noProof="1" smtClean="0">
                    <a:solidFill>
                      <a:srgbClr val="F7931F">
                        <a:lumMod val="75000"/>
                      </a:srgbClr>
                    </a:solidFill>
                  </a:rPr>
                  <a:t>Administrator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26806C10-B74B-4E35-B2EE-4BC45D9A4591}"/>
                  </a:ext>
                </a:extLst>
              </p:cNvPr>
              <p:cNvSpPr txBox="1"/>
              <p:nvPr/>
            </p:nvSpPr>
            <p:spPr>
              <a:xfrm>
                <a:off x="332936" y="3086922"/>
                <a:ext cx="2926080" cy="90097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Overall Maintenance of System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Development of new modules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Support Provisioning to User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User control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017F13ED-1D1E-4668-BDE9-18E13089BAC1}"/>
                </a:ext>
              </a:extLst>
            </p:cNvPr>
            <p:cNvGrpSpPr/>
            <p:nvPr/>
          </p:nvGrpSpPr>
          <p:grpSpPr>
            <a:xfrm>
              <a:off x="8927481" y="3669487"/>
              <a:ext cx="2926080" cy="1329360"/>
              <a:chOff x="8921977" y="1497492"/>
              <a:chExt cx="2926080" cy="1329360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6EEBFC25-98BC-470D-96E4-2208DD30BB77}"/>
                  </a:ext>
                </a:extLst>
              </p:cNvPr>
              <p:cNvSpPr txBox="1"/>
              <p:nvPr/>
            </p:nvSpPr>
            <p:spPr>
              <a:xfrm>
                <a:off x="8921977" y="1497492"/>
                <a:ext cx="2926080" cy="430899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>
                  <a:defRPr/>
                </a:pPr>
                <a:r>
                  <a:rPr lang="en-US" sz="1600" b="1" kern="0" noProof="1" smtClean="0">
                    <a:solidFill>
                      <a:srgbClr val="A2B969">
                        <a:lumMod val="75000"/>
                      </a:srgbClr>
                    </a:solidFill>
                  </a:rPr>
                  <a:t>Job Seeker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96E48993-E802-43BF-ACB6-0959054DC814}"/>
                  </a:ext>
                </a:extLst>
              </p:cNvPr>
              <p:cNvSpPr txBox="1"/>
              <p:nvPr/>
            </p:nvSpPr>
            <p:spPr>
              <a:xfrm>
                <a:off x="8921977" y="1925881"/>
                <a:ext cx="2926080" cy="900971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Registration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Profile Building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CV generation</a:t>
                </a:r>
              </a:p>
              <a:p>
                <a:pPr marL="171450" indent="-17145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1000" kern="0" noProof="1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Online Job Application </a:t>
                </a:r>
              </a:p>
            </p:txBody>
          </p:sp>
        </p:grpSp>
        <p:pic>
          <p:nvPicPr>
            <p:cNvPr id="83" name="Graphic 18" descr="Brainstorm with solid fill">
              <a:extLst>
                <a:ext uri="{FF2B5EF4-FFF2-40B4-BE49-F238E27FC236}">
                  <a16:creationId xmlns:a16="http://schemas.microsoft.com/office/drawing/2014/main" xmlns="" id="{9E51F908-C350-47B1-9A0D-E38C13775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821680" y="2086481"/>
              <a:ext cx="548640" cy="548640"/>
            </a:xfrm>
            <a:prstGeom prst="rect">
              <a:avLst/>
            </a:prstGeom>
          </p:spPr>
        </p:pic>
        <p:pic>
          <p:nvPicPr>
            <p:cNvPr id="84" name="Graphic 19" descr="Bullseye with solid fill">
              <a:extLst>
                <a:ext uri="{FF2B5EF4-FFF2-40B4-BE49-F238E27FC236}">
                  <a16:creationId xmlns:a16="http://schemas.microsoft.com/office/drawing/2014/main" xmlns="" id="{63B2C26E-B862-44CC-BDC7-A79FB56FD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253960" y="4571561"/>
              <a:ext cx="548640" cy="548640"/>
            </a:xfrm>
            <a:prstGeom prst="rect">
              <a:avLst/>
            </a:prstGeom>
          </p:spPr>
        </p:pic>
        <p:pic>
          <p:nvPicPr>
            <p:cNvPr id="85" name="Graphic 20" descr="Database with solid fill">
              <a:extLst>
                <a:ext uri="{FF2B5EF4-FFF2-40B4-BE49-F238E27FC236}">
                  <a16:creationId xmlns:a16="http://schemas.microsoft.com/office/drawing/2014/main" xmlns="" id="{D7F9020D-5516-4249-94AC-5899B86AE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495774" y="3687849"/>
              <a:ext cx="548640" cy="548640"/>
            </a:xfrm>
            <a:prstGeom prst="rect">
              <a:avLst/>
            </a:prstGeom>
          </p:spPr>
        </p:pic>
        <p:pic>
          <p:nvPicPr>
            <p:cNvPr id="86" name="Graphic 21" descr="Gears with solid fill">
              <a:extLst>
                <a:ext uri="{FF2B5EF4-FFF2-40B4-BE49-F238E27FC236}">
                  <a16:creationId xmlns:a16="http://schemas.microsoft.com/office/drawing/2014/main" xmlns="" id="{E560B0E5-EC68-4369-89D4-13E3CEAE1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37911" y="2545031"/>
              <a:ext cx="548640" cy="548640"/>
            </a:xfrm>
            <a:prstGeom prst="rect">
              <a:avLst/>
            </a:prstGeom>
          </p:spPr>
        </p:pic>
        <p:pic>
          <p:nvPicPr>
            <p:cNvPr id="87" name="Graphic 22" descr="Hourglass 30% with solid fill">
              <a:extLst>
                <a:ext uri="{FF2B5EF4-FFF2-40B4-BE49-F238E27FC236}">
                  <a16:creationId xmlns:a16="http://schemas.microsoft.com/office/drawing/2014/main" xmlns="" id="{726D9976-AB70-47AA-9712-1276298CE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7077537" y="3689610"/>
              <a:ext cx="548640" cy="548640"/>
            </a:xfrm>
            <a:prstGeom prst="rect">
              <a:avLst/>
            </a:prstGeom>
          </p:spPr>
        </p:pic>
        <p:pic>
          <p:nvPicPr>
            <p:cNvPr id="88" name="Graphic 23" descr="Lightbulb with solid fill">
              <a:extLst>
                <a:ext uri="{FF2B5EF4-FFF2-40B4-BE49-F238E27FC236}">
                  <a16:creationId xmlns:a16="http://schemas.microsoft.com/office/drawing/2014/main" xmlns="" id="{162BDDAB-EEA7-40B9-AAFA-81F9B92F6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6842838" y="2550709"/>
              <a:ext cx="548640" cy="548640"/>
            </a:xfrm>
            <a:prstGeom prst="rect">
              <a:avLst/>
            </a:prstGeom>
          </p:spPr>
        </p:pic>
        <p:pic>
          <p:nvPicPr>
            <p:cNvPr id="89" name="Graphic 24" descr="Research with solid fill">
              <a:extLst>
                <a:ext uri="{FF2B5EF4-FFF2-40B4-BE49-F238E27FC236}">
                  <a16:creationId xmlns:a16="http://schemas.microsoft.com/office/drawing/2014/main" xmlns="" id="{AE97D635-A24B-4590-83CD-E4030317F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p:blipFill>
          <p:spPr>
            <a:xfrm>
              <a:off x="6377191" y="4582590"/>
              <a:ext cx="548640" cy="548640"/>
            </a:xfrm>
            <a:prstGeom prst="rect">
              <a:avLst/>
            </a:prstGeom>
          </p:spPr>
        </p:pic>
      </p:grpSp>
      <p:sp>
        <p:nvSpPr>
          <p:cNvPr id="90" name="Chevron 89">
            <a:hlinkClick r:id="rId17" action="ppaction://hlinksldjump"/>
          </p:cNvPr>
          <p:cNvSpPr/>
          <p:nvPr/>
        </p:nvSpPr>
        <p:spPr>
          <a:xfrm rot="10800000">
            <a:off x="86275" y="117089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902" y="4672403"/>
            <a:ext cx="381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hlinkClick r:id="rId18"/>
              </a:rPr>
              <a:t>http://</a:t>
            </a:r>
            <a:r>
              <a:rPr lang="en-US" sz="2400" b="1" dirty="0" smtClean="0">
                <a:hlinkClick r:id="rId18"/>
              </a:rPr>
              <a:t>careers.tevta.gop.pk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60550" y="1196241"/>
            <a:ext cx="1043471" cy="346247"/>
          </a:xfrm>
          <a:prstGeom prst="rect">
            <a:avLst/>
          </a:prstGeom>
          <a:noFill/>
        </p:spPr>
        <p:txBody>
          <a:bodyPr wrap="none" lIns="68567" tIns="34289" rIns="68567" bIns="34289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Employer</a:t>
            </a:r>
          </a:p>
        </p:txBody>
      </p:sp>
      <p:sp>
        <p:nvSpPr>
          <p:cNvPr id="496" name="TextBox 495"/>
          <p:cNvSpPr txBox="1"/>
          <p:nvPr/>
        </p:nvSpPr>
        <p:spPr>
          <a:xfrm>
            <a:off x="4085001" y="1758639"/>
            <a:ext cx="1025260" cy="346247"/>
          </a:xfrm>
          <a:prstGeom prst="rect">
            <a:avLst/>
          </a:prstGeom>
          <a:noFill/>
        </p:spPr>
        <p:txBody>
          <a:bodyPr wrap="none" lIns="68567" tIns="34289" rIns="68567" bIns="34289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Pass outs</a:t>
            </a:r>
          </a:p>
        </p:txBody>
      </p:sp>
      <p:sp>
        <p:nvSpPr>
          <p:cNvPr id="497" name="TextBox 496"/>
          <p:cNvSpPr txBox="1"/>
          <p:nvPr/>
        </p:nvSpPr>
        <p:spPr>
          <a:xfrm>
            <a:off x="4296371" y="2291227"/>
            <a:ext cx="771666" cy="346247"/>
          </a:xfrm>
          <a:prstGeom prst="rect">
            <a:avLst/>
          </a:prstGeom>
          <a:noFill/>
        </p:spPr>
        <p:txBody>
          <a:bodyPr wrap="none" lIns="68567" tIns="34289" rIns="68567" bIns="34289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DBOM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4339029" y="2833389"/>
            <a:ext cx="457990" cy="346247"/>
          </a:xfrm>
          <a:prstGeom prst="rect">
            <a:avLst/>
          </a:prstGeom>
          <a:noFill/>
        </p:spPr>
        <p:txBody>
          <a:bodyPr wrap="none" lIns="68567" tIns="34289" rIns="68567" bIns="34289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IAC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742956"/>
            <a:ext cx="7126952" cy="3487751"/>
            <a:chOff x="949611" y="1470861"/>
            <a:chExt cx="10939997" cy="4849701"/>
          </a:xfrm>
        </p:grpSpPr>
        <p:sp>
          <p:nvSpPr>
            <p:cNvPr id="365" name="Rounded Rectangle 1">
              <a:extLst>
                <a:ext uri="{FF2B5EF4-FFF2-40B4-BE49-F238E27FC236}">
                  <a16:creationId xmlns:a16="http://schemas.microsoft.com/office/drawing/2014/main" xmlns="" id="{26861DA0-347E-491E-A717-492B4718DC0B}"/>
                </a:ext>
              </a:extLst>
            </p:cNvPr>
            <p:cNvSpPr/>
            <p:nvPr/>
          </p:nvSpPr>
          <p:spPr>
            <a:xfrm>
              <a:off x="949611" y="3831128"/>
              <a:ext cx="8126150" cy="96391"/>
            </a:xfrm>
            <a:prstGeom prst="roundRect">
              <a:avLst>
                <a:gd name="adj" fmla="val 50000"/>
              </a:avLst>
            </a:prstGeom>
            <a:solidFill>
              <a:sysClr val="windowText" lastClr="000000">
                <a:lumMod val="50000"/>
                <a:lumOff val="50000"/>
                <a:alpha val="7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62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9B9FC5C4-973B-432A-BC28-D57C1982EAA3}"/>
                </a:ext>
              </a:extLst>
            </p:cNvPr>
            <p:cNvSpPr/>
            <p:nvPr/>
          </p:nvSpPr>
          <p:spPr>
            <a:xfrm flipH="1">
              <a:off x="4571806" y="3749296"/>
              <a:ext cx="261716" cy="261716"/>
            </a:xfrm>
            <a:prstGeom prst="ellipse">
              <a:avLst/>
            </a:prstGeom>
            <a:solidFill>
              <a:srgbClr val="28608C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62">
                <a:defRPr/>
              </a:pPr>
              <a:endParaRPr lang="ko-KR" altLang="en-US" sz="21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367" name="Rounded Rectangle 8">
              <a:extLst>
                <a:ext uri="{FF2B5EF4-FFF2-40B4-BE49-F238E27FC236}">
                  <a16:creationId xmlns:a16="http://schemas.microsoft.com/office/drawing/2014/main" xmlns="" id="{203E7020-EB72-4D35-A018-1B39E3554A79}"/>
                </a:ext>
              </a:extLst>
            </p:cNvPr>
            <p:cNvSpPr/>
            <p:nvPr/>
          </p:nvSpPr>
          <p:spPr>
            <a:xfrm>
              <a:off x="3899755" y="4254638"/>
              <a:ext cx="1636775" cy="2065924"/>
            </a:xfrm>
            <a:custGeom>
              <a:avLst/>
              <a:gdLst/>
              <a:ahLst/>
              <a:cxnLst/>
              <a:rect l="l" t="t" r="r" b="b"/>
              <a:pathLst>
                <a:path w="1260140" h="1872209">
                  <a:moveTo>
                    <a:pt x="630071" y="0"/>
                  </a:moveTo>
                  <a:lnTo>
                    <a:pt x="799749" y="292548"/>
                  </a:lnTo>
                  <a:lnTo>
                    <a:pt x="1107260" y="292548"/>
                  </a:lnTo>
                  <a:cubicBezTo>
                    <a:pt x="1191693" y="292548"/>
                    <a:pt x="1260140" y="360995"/>
                    <a:pt x="1260140" y="445428"/>
                  </a:cubicBezTo>
                  <a:lnTo>
                    <a:pt x="1260140" y="1719329"/>
                  </a:lnTo>
                  <a:cubicBezTo>
                    <a:pt x="1260140" y="1803762"/>
                    <a:pt x="1191693" y="1872209"/>
                    <a:pt x="1107260" y="1872209"/>
                  </a:cubicBezTo>
                  <a:lnTo>
                    <a:pt x="152880" y="1872209"/>
                  </a:lnTo>
                  <a:cubicBezTo>
                    <a:pt x="68447" y="1872209"/>
                    <a:pt x="0" y="1803762"/>
                    <a:pt x="0" y="1719329"/>
                  </a:cubicBezTo>
                  <a:lnTo>
                    <a:pt x="0" y="445428"/>
                  </a:lnTo>
                  <a:cubicBezTo>
                    <a:pt x="0" y="360995"/>
                    <a:pt x="68447" y="292548"/>
                    <a:pt x="152880" y="292548"/>
                  </a:cubicBezTo>
                  <a:lnTo>
                    <a:pt x="460393" y="292548"/>
                  </a:lnTo>
                  <a:close/>
                </a:path>
              </a:pathLst>
            </a:custGeom>
            <a:solidFill>
              <a:srgbClr val="28608C"/>
            </a:solidFill>
            <a:ln w="12700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98000"/>
                      <a:lumMod val="0"/>
                      <a:lumOff val="100000"/>
                    </a:sys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62">
                <a:defRPr/>
              </a:pPr>
              <a:r>
                <a:rPr lang="en-US" sz="1200" b="1" kern="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E-</a:t>
              </a:r>
              <a:r>
                <a:rPr lang="en-US" sz="1200" b="1" kern="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Rozgar</a:t>
              </a:r>
              <a:r>
                <a:rPr lang="en-US" sz="11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/>
              </a:r>
              <a:br>
                <a:rPr lang="en-US" sz="11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</a:br>
              <a:r>
                <a:rPr lang="en-US" sz="90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Creative</a:t>
              </a:r>
              <a:r>
                <a:rPr lang="en-US" sz="1050" b="1" kern="0" dirty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 Designing &amp; Web Development</a:t>
              </a:r>
              <a:endParaRPr lang="ko-KR" altLang="en-US" sz="11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endParaRPr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3D456F3C-8D0D-4099-9DA0-CB834FD8DFCE}"/>
                </a:ext>
              </a:extLst>
            </p:cNvPr>
            <p:cNvSpPr/>
            <p:nvPr/>
          </p:nvSpPr>
          <p:spPr>
            <a:xfrm flipH="1">
              <a:off x="8065128" y="3742000"/>
              <a:ext cx="261716" cy="261716"/>
            </a:xfrm>
            <a:prstGeom prst="ellipse">
              <a:avLst/>
            </a:prstGeom>
            <a:solidFill>
              <a:srgbClr val="0070C0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62">
                <a:defRPr/>
              </a:pPr>
              <a:endParaRPr lang="ko-KR" altLang="en-US" sz="21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ADE8540B-E2A1-4508-A1E6-5F5EF544977B}"/>
                </a:ext>
              </a:extLst>
            </p:cNvPr>
            <p:cNvSpPr/>
            <p:nvPr/>
          </p:nvSpPr>
          <p:spPr>
            <a:xfrm rot="10800000" flipH="1">
              <a:off x="1759845" y="3743132"/>
              <a:ext cx="261716" cy="261716"/>
            </a:xfrm>
            <a:prstGeom prst="ellipse">
              <a:avLst/>
            </a:prstGeom>
            <a:solidFill>
              <a:srgbClr val="3282BE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62">
                <a:defRPr/>
              </a:pPr>
              <a:endParaRPr lang="ko-KR" altLang="en-US" sz="21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</a:endParaRPr>
            </a:p>
          </p:txBody>
        </p:sp>
        <p:sp>
          <p:nvSpPr>
            <p:cNvPr id="373" name="Rounded Rectangle 8">
              <a:extLst>
                <a:ext uri="{FF2B5EF4-FFF2-40B4-BE49-F238E27FC236}">
                  <a16:creationId xmlns:a16="http://schemas.microsoft.com/office/drawing/2014/main" xmlns="" id="{C7B57B69-F8FE-4A19-A7DE-6F7A380F8454}"/>
                </a:ext>
              </a:extLst>
            </p:cNvPr>
            <p:cNvSpPr/>
            <p:nvPr/>
          </p:nvSpPr>
          <p:spPr>
            <a:xfrm rot="10800000">
              <a:off x="1093537" y="1470861"/>
              <a:ext cx="1635184" cy="2065924"/>
            </a:xfrm>
            <a:custGeom>
              <a:avLst/>
              <a:gdLst/>
              <a:ahLst/>
              <a:cxnLst/>
              <a:rect l="l" t="t" r="r" b="b"/>
              <a:pathLst>
                <a:path w="1260140" h="1872209">
                  <a:moveTo>
                    <a:pt x="630071" y="0"/>
                  </a:moveTo>
                  <a:lnTo>
                    <a:pt x="799749" y="292548"/>
                  </a:lnTo>
                  <a:lnTo>
                    <a:pt x="1107260" y="292548"/>
                  </a:lnTo>
                  <a:cubicBezTo>
                    <a:pt x="1191693" y="292548"/>
                    <a:pt x="1260140" y="360995"/>
                    <a:pt x="1260140" y="445428"/>
                  </a:cubicBezTo>
                  <a:lnTo>
                    <a:pt x="1260140" y="1719329"/>
                  </a:lnTo>
                  <a:cubicBezTo>
                    <a:pt x="1260140" y="1803762"/>
                    <a:pt x="1191693" y="1872209"/>
                    <a:pt x="1107260" y="1872209"/>
                  </a:cubicBezTo>
                  <a:lnTo>
                    <a:pt x="152880" y="1872209"/>
                  </a:lnTo>
                  <a:cubicBezTo>
                    <a:pt x="68447" y="1872209"/>
                    <a:pt x="0" y="1803762"/>
                    <a:pt x="0" y="1719329"/>
                  </a:cubicBezTo>
                  <a:lnTo>
                    <a:pt x="0" y="445428"/>
                  </a:lnTo>
                  <a:cubicBezTo>
                    <a:pt x="0" y="360995"/>
                    <a:pt x="68447" y="292548"/>
                    <a:pt x="152880" y="292548"/>
                  </a:cubicBezTo>
                  <a:lnTo>
                    <a:pt x="460393" y="292548"/>
                  </a:lnTo>
                  <a:close/>
                </a:path>
              </a:pathLst>
            </a:custGeom>
            <a:solidFill>
              <a:srgbClr val="3282BE"/>
            </a:solidFill>
            <a:ln w="12700" cap="flat" cmpd="sng" algn="ctr"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lumMod val="0"/>
                      <a:lumOff val="100000"/>
                    </a:sys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62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xmlns="" id="{F7C7D95E-96AF-44DE-A448-3B95EB9E151E}"/>
                </a:ext>
              </a:extLst>
            </p:cNvPr>
            <p:cNvGrpSpPr/>
            <p:nvPr/>
          </p:nvGrpSpPr>
          <p:grpSpPr>
            <a:xfrm>
              <a:off x="9907361" y="2552394"/>
              <a:ext cx="1982247" cy="2075125"/>
              <a:chOff x="6444208" y="2958332"/>
              <a:chExt cx="2699792" cy="3054972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xmlns="" id="{05694A20-58EA-4C5E-971B-9B9100CBC9EA}"/>
                  </a:ext>
                </a:extLst>
              </p:cNvPr>
              <p:cNvSpPr/>
              <p:nvPr/>
            </p:nvSpPr>
            <p:spPr>
              <a:xfrm>
                <a:off x="6444208" y="3881705"/>
                <a:ext cx="2681091" cy="1516843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1" name="Right Triangle 380">
                <a:extLst>
                  <a:ext uri="{FF2B5EF4-FFF2-40B4-BE49-F238E27FC236}">
                    <a16:creationId xmlns:a16="http://schemas.microsoft.com/office/drawing/2014/main" xmlns="" id="{4839BF81-4661-4E3B-BC02-AB8050AD7115}"/>
                  </a:ext>
                </a:extLst>
              </p:cNvPr>
              <p:cNvSpPr/>
              <p:nvPr/>
            </p:nvSpPr>
            <p:spPr>
              <a:xfrm rot="8100000">
                <a:off x="6825200" y="2958332"/>
                <a:ext cx="1905464" cy="1905465"/>
              </a:xfrm>
              <a:prstGeom prst="rtTriangle">
                <a:avLst/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xmlns="" id="{7CF0A6C3-65A9-407D-9727-E028F2824948}"/>
                  </a:ext>
                </a:extLst>
              </p:cNvPr>
              <p:cNvSpPr/>
              <p:nvPr/>
            </p:nvSpPr>
            <p:spPr>
              <a:xfrm>
                <a:off x="7053374" y="3462224"/>
                <a:ext cx="1580339" cy="248458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3" name="Trapezoid 382">
                <a:extLst>
                  <a:ext uri="{FF2B5EF4-FFF2-40B4-BE49-F238E27FC236}">
                    <a16:creationId xmlns:a16="http://schemas.microsoft.com/office/drawing/2014/main" xmlns="" id="{B5740002-3F12-44DC-8C7D-CD57FA1DDCEF}"/>
                  </a:ext>
                </a:extLst>
              </p:cNvPr>
              <p:cNvSpPr/>
              <p:nvPr/>
            </p:nvSpPr>
            <p:spPr>
              <a:xfrm>
                <a:off x="6444208" y="4800600"/>
                <a:ext cx="2699792" cy="1212704"/>
              </a:xfrm>
              <a:prstGeom prst="trapezoid">
                <a:avLst>
                  <a:gd name="adj" fmla="val 59461"/>
                </a:avLst>
              </a:prstGeom>
              <a:solidFill>
                <a:sysClr val="window" lastClr="FFFFFF">
                  <a:lumMod val="6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4" name="Isosceles Triangle 383">
                <a:extLst>
                  <a:ext uri="{FF2B5EF4-FFF2-40B4-BE49-F238E27FC236}">
                    <a16:creationId xmlns:a16="http://schemas.microsoft.com/office/drawing/2014/main" xmlns="" id="{DFB7C73A-7FBB-40A2-B4C1-8629C227B775}"/>
                  </a:ext>
                </a:extLst>
              </p:cNvPr>
              <p:cNvSpPr/>
              <p:nvPr/>
            </p:nvSpPr>
            <p:spPr>
              <a:xfrm rot="5400000">
                <a:off x="5737292" y="4575557"/>
                <a:ext cx="2152504" cy="722990"/>
              </a:xfrm>
              <a:prstGeom prst="triangle">
                <a:avLst>
                  <a:gd name="adj" fmla="val 44691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  <p:sp>
            <p:nvSpPr>
              <p:cNvPr id="385" name="Isosceles Triangle 384">
                <a:extLst>
                  <a:ext uri="{FF2B5EF4-FFF2-40B4-BE49-F238E27FC236}">
                    <a16:creationId xmlns:a16="http://schemas.microsoft.com/office/drawing/2014/main" xmlns="" id="{484314E6-86BA-46B9-BB90-DE93EAA7FC83}"/>
                  </a:ext>
                </a:extLst>
              </p:cNvPr>
              <p:cNvSpPr/>
              <p:nvPr/>
            </p:nvSpPr>
            <p:spPr>
              <a:xfrm rot="16200000">
                <a:off x="7687550" y="4575557"/>
                <a:ext cx="2152504" cy="722990"/>
              </a:xfrm>
              <a:prstGeom prst="triangle">
                <a:avLst>
                  <a:gd name="adj" fmla="val 55311"/>
                </a:avLst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562">
                  <a:defRPr/>
                </a:pPr>
                <a:endParaRPr lang="ko-KR" altLang="en-US" sz="2000" kern="0">
                  <a:solidFill>
                    <a:prstClr val="white"/>
                  </a:solidFill>
                  <a:latin typeface="Arial"/>
                  <a:ea typeface="Arial Unicode MS"/>
                </a:endParaRPr>
              </a:p>
            </p:txBody>
          </p:sp>
        </p:grpSp>
        <p:sp>
          <p:nvSpPr>
            <p:cNvPr id="386" name="직사각형 56">
              <a:extLst>
                <a:ext uri="{FF2B5EF4-FFF2-40B4-BE49-F238E27FC236}">
                  <a16:creationId xmlns:a16="http://schemas.microsoft.com/office/drawing/2014/main" xmlns="" id="{19842BF1-CF54-4036-86F9-4068AA76FBFF}"/>
                </a:ext>
              </a:extLst>
            </p:cNvPr>
            <p:cNvSpPr/>
            <p:nvPr/>
          </p:nvSpPr>
          <p:spPr>
            <a:xfrm>
              <a:off x="10363426" y="2883560"/>
              <a:ext cx="1169295" cy="706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562"/>
              <a:r>
                <a:rPr lang="en-US" altLang="ko-KR" sz="2700" b="1" dirty="0">
                  <a:solidFill>
                    <a:srgbClr val="28608C"/>
                  </a:solidFill>
                  <a:latin typeface="Arial"/>
                  <a:ea typeface="Arial Unicode MS"/>
                </a:rPr>
                <a:t>200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xmlns="" id="{0053E225-6961-4286-8ABC-226513B8FA7B}"/>
                </a:ext>
              </a:extLst>
            </p:cNvPr>
            <p:cNvSpPr txBox="1"/>
            <p:nvPr/>
          </p:nvSpPr>
          <p:spPr>
            <a:xfrm>
              <a:off x="9793115" y="4760364"/>
              <a:ext cx="1891636" cy="44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562"/>
              <a:r>
                <a:rPr lang="en-US" altLang="ko-KR" sz="15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Calibri" pitchFamily="34" charset="0"/>
                </a:rPr>
                <a:t>Applicants</a:t>
              </a:r>
              <a:endPara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Calibri" pitchFamily="34" charset="0"/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1213820" y="1928006"/>
              <a:ext cx="1457430" cy="727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Virtual </a:t>
              </a:r>
              <a:r>
                <a:rPr lang="en-US" sz="14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Assistant</a:t>
              </a:r>
              <a:endParaRPr lang="ko-KR" altLang="en-US" sz="1400" b="1" dirty="0">
                <a:solidFill>
                  <a:prstClr val="white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endParaRP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xmlns="" id="{0053E225-6961-4286-8ABC-226513B8FA7B}"/>
                </a:ext>
              </a:extLst>
            </p:cNvPr>
            <p:cNvSpPr txBox="1"/>
            <p:nvPr/>
          </p:nvSpPr>
          <p:spPr>
            <a:xfrm>
              <a:off x="3890361" y="3185315"/>
              <a:ext cx="1771631" cy="44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562"/>
              <a:r>
                <a:rPr lang="en-US" altLang="ko-KR" sz="15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Calibri" pitchFamily="34" charset="0"/>
                </a:rPr>
                <a:t>71</a:t>
              </a:r>
              <a:endPara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Calibri" pitchFamily="34" charset="0"/>
              </a:endParaRP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xmlns="" id="{0053E225-6961-4286-8ABC-226513B8FA7B}"/>
                </a:ext>
              </a:extLst>
            </p:cNvPr>
            <p:cNvSpPr txBox="1"/>
            <p:nvPr/>
          </p:nvSpPr>
          <p:spPr>
            <a:xfrm>
              <a:off x="7310170" y="4153721"/>
              <a:ext cx="1771631" cy="44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562"/>
              <a:r>
                <a:rPr lang="en-US" altLang="ko-KR" sz="15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Calibri" pitchFamily="34" charset="0"/>
                </a:rPr>
                <a:t>5</a:t>
              </a:r>
              <a:endPara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Calibri" pitchFamily="34" charset="0"/>
              </a:endParaRP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xmlns="" id="{0053E225-6961-4286-8ABC-226513B8FA7B}"/>
                </a:ext>
              </a:extLst>
            </p:cNvPr>
            <p:cNvSpPr txBox="1"/>
            <p:nvPr/>
          </p:nvSpPr>
          <p:spPr>
            <a:xfrm>
              <a:off x="1043685" y="4107323"/>
              <a:ext cx="1771631" cy="44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562"/>
              <a:r>
                <a:rPr lang="en-US" altLang="ko-KR" sz="15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/>
                  <a:ea typeface="Arial Unicode MS"/>
                  <a:cs typeface="Calibri" pitchFamily="34" charset="0"/>
                </a:rPr>
                <a:t>124</a:t>
              </a:r>
              <a:endParaRPr lang="ko-KR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Arial Unicode MS"/>
                <a:cs typeface="Calibri" pitchFamily="34" charset="0"/>
              </a:endParaRPr>
            </a:p>
          </p:txBody>
        </p:sp>
        <p:sp>
          <p:nvSpPr>
            <p:cNvPr id="335" name="Rounded Rectangle 8">
              <a:extLst>
                <a:ext uri="{FF2B5EF4-FFF2-40B4-BE49-F238E27FC236}">
                  <a16:creationId xmlns:a16="http://schemas.microsoft.com/office/drawing/2014/main" xmlns="" id="{C7B57B69-F8FE-4A19-A7DE-6F7A380F8454}"/>
                </a:ext>
              </a:extLst>
            </p:cNvPr>
            <p:cNvSpPr/>
            <p:nvPr/>
          </p:nvSpPr>
          <p:spPr>
            <a:xfrm rot="10800000">
              <a:off x="7395519" y="1583040"/>
              <a:ext cx="1635184" cy="2065924"/>
            </a:xfrm>
            <a:custGeom>
              <a:avLst/>
              <a:gdLst/>
              <a:ahLst/>
              <a:cxnLst/>
              <a:rect l="l" t="t" r="r" b="b"/>
              <a:pathLst>
                <a:path w="1260140" h="1872209">
                  <a:moveTo>
                    <a:pt x="630071" y="0"/>
                  </a:moveTo>
                  <a:lnTo>
                    <a:pt x="799749" y="292548"/>
                  </a:lnTo>
                  <a:lnTo>
                    <a:pt x="1107260" y="292548"/>
                  </a:lnTo>
                  <a:cubicBezTo>
                    <a:pt x="1191693" y="292548"/>
                    <a:pt x="1260140" y="360995"/>
                    <a:pt x="1260140" y="445428"/>
                  </a:cubicBezTo>
                  <a:lnTo>
                    <a:pt x="1260140" y="1719329"/>
                  </a:lnTo>
                  <a:cubicBezTo>
                    <a:pt x="1260140" y="1803762"/>
                    <a:pt x="1191693" y="1872209"/>
                    <a:pt x="1107260" y="1872209"/>
                  </a:cubicBezTo>
                  <a:lnTo>
                    <a:pt x="152880" y="1872209"/>
                  </a:lnTo>
                  <a:cubicBezTo>
                    <a:pt x="68447" y="1872209"/>
                    <a:pt x="0" y="1803762"/>
                    <a:pt x="0" y="1719329"/>
                  </a:cubicBezTo>
                  <a:lnTo>
                    <a:pt x="0" y="445428"/>
                  </a:lnTo>
                  <a:cubicBezTo>
                    <a:pt x="0" y="360995"/>
                    <a:pt x="68447" y="292548"/>
                    <a:pt x="152880" y="292548"/>
                  </a:cubicBezTo>
                  <a:lnTo>
                    <a:pt x="460393" y="292548"/>
                  </a:lnTo>
                  <a:close/>
                </a:path>
              </a:pathLst>
            </a:custGeom>
            <a:solidFill>
              <a:srgbClr val="3282BE"/>
            </a:solidFill>
            <a:ln w="12700" cap="flat" cmpd="sng" algn="ctr">
              <a:gradFill flip="none" rotWithShape="1">
                <a:gsLst>
                  <a:gs pos="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lumMod val="0"/>
                      <a:lumOff val="100000"/>
                    </a:sysClr>
                  </a:gs>
                </a:gsLst>
                <a:lin ang="81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562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Arial"/>
                <a:ea typeface="Arial Unicode MS"/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7395096" y="1785725"/>
              <a:ext cx="1620282" cy="11554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562"/>
              <a:r>
                <a:rPr lang="en-US" sz="1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AI, SEO,</a:t>
              </a:r>
            </a:p>
            <a:p>
              <a:pPr algn="ctr" defTabSz="685562"/>
              <a:r>
                <a:rPr lang="en-US" sz="1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Digital </a:t>
              </a:r>
            </a:p>
            <a:p>
              <a:pPr algn="ctr" defTabSz="685562"/>
              <a:r>
                <a:rPr lang="en-US" sz="1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Marketing,</a:t>
              </a:r>
            </a:p>
            <a:p>
              <a:pPr algn="ctr" defTabSz="685562"/>
              <a:r>
                <a:rPr lang="en-US" sz="12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Arial Unicode MS"/>
                  <a:cs typeface="Times New Roman" panose="02020603050405020304" pitchFamily="18" charset="0"/>
                </a:rPr>
                <a:t>E-Commerce</a:t>
              </a:r>
            </a:p>
          </p:txBody>
        </p:sp>
      </p:grpSp>
      <p:pic>
        <p:nvPicPr>
          <p:cNvPr id="331" name="Picture 33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26" y="475057"/>
            <a:ext cx="1199537" cy="11995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" name="Rectangle 336"/>
          <p:cNvSpPr/>
          <p:nvPr/>
        </p:nvSpPr>
        <p:spPr>
          <a:xfrm>
            <a:off x="8" y="-19050"/>
            <a:ext cx="9143995" cy="57707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r>
              <a:rPr lang="en-US" sz="3300" b="1" dirty="0">
                <a:solidFill>
                  <a:schemeClr val="lt1"/>
                </a:solidFill>
              </a:rPr>
              <a:t>International Student Identity Card (ISIC)</a:t>
            </a:r>
          </a:p>
        </p:txBody>
      </p:sp>
      <p:pic>
        <p:nvPicPr>
          <p:cNvPr id="2050" name="Picture 2" descr="ISIC unveils newly refreshed brand » ISIC Associ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389" y="3639899"/>
            <a:ext cx="1412526" cy="89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9055" y="4550587"/>
            <a:ext cx="1876347" cy="36933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13 Card Delivered</a:t>
            </a:r>
          </a:p>
        </p:txBody>
      </p:sp>
      <p:sp>
        <p:nvSpPr>
          <p:cNvPr id="33" name="Chevron 32">
            <a:hlinkClick r:id="rId5" action="ppaction://hlinksldjump"/>
          </p:cNvPr>
          <p:cNvSpPr/>
          <p:nvPr/>
        </p:nvSpPr>
        <p:spPr>
          <a:xfrm rot="10800000">
            <a:off x="137485" y="98293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5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300EAD99-9151-4937-A379-AB62BF52A290}"/>
              </a:ext>
            </a:extLst>
          </p:cNvPr>
          <p:cNvSpPr/>
          <p:nvPr/>
        </p:nvSpPr>
        <p:spPr>
          <a:xfrm>
            <a:off x="0" y="3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r>
              <a:rPr lang="en-US" sz="3300" b="1" dirty="0"/>
              <a:t>ACHIEVEMENTS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0" y="742952"/>
            <a:ext cx="5698974" cy="4385257"/>
            <a:chOff x="5867400" y="3029592"/>
            <a:chExt cx="3024580" cy="2022415"/>
          </a:xfrm>
        </p:grpSpPr>
        <p:grpSp>
          <p:nvGrpSpPr>
            <p:cNvPr id="86" name="Group 85"/>
            <p:cNvGrpSpPr/>
            <p:nvPr/>
          </p:nvGrpSpPr>
          <p:grpSpPr>
            <a:xfrm>
              <a:off x="5867400" y="3029592"/>
              <a:ext cx="3024580" cy="2022415"/>
              <a:chOff x="3180527" y="822870"/>
              <a:chExt cx="8324882" cy="5483974"/>
            </a:xfrm>
          </p:grpSpPr>
          <p:sp>
            <p:nvSpPr>
              <p:cNvPr id="92" name="TextBox 91">
                <a:hlinkClick r:id="rId3" action="ppaction://hlinksldjump"/>
                <a:extLst>
                  <a:ext uri="{FF2B5EF4-FFF2-40B4-BE49-F238E27FC236}">
                    <a16:creationId xmlns="" xmlns:a16="http://schemas.microsoft.com/office/drawing/2014/main" id="{93C7ABCC-1F09-44B8-B2B4-E2781F2DA0B8}"/>
                  </a:ext>
                </a:extLst>
              </p:cNvPr>
              <p:cNvSpPr txBox="1"/>
              <p:nvPr/>
            </p:nvSpPr>
            <p:spPr>
              <a:xfrm>
                <a:off x="5990111" y="5577087"/>
                <a:ext cx="4145499" cy="46186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b="1" u="sng" noProof="1"/>
                  <a:t>Online Careers Dashboard</a:t>
                </a:r>
              </a:p>
            </p:txBody>
          </p:sp>
          <p:sp>
            <p:nvSpPr>
              <p:cNvPr id="93" name="TextBox 92">
                <a:hlinkClick r:id="rId4" action="ppaction://hlinksldjump"/>
                <a:extLst>
                  <a:ext uri="{FF2B5EF4-FFF2-40B4-BE49-F238E27FC236}">
                    <a16:creationId xmlns="" xmlns:a16="http://schemas.microsoft.com/office/drawing/2014/main" id="{84D9F865-DD5C-45ED-9847-FE182EB771F9}"/>
                  </a:ext>
                </a:extLst>
              </p:cNvPr>
              <p:cNvSpPr txBox="1"/>
              <p:nvPr/>
            </p:nvSpPr>
            <p:spPr>
              <a:xfrm>
                <a:off x="8056952" y="1497282"/>
                <a:ext cx="2926080" cy="46186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u="sng" noProof="1" smtClean="0"/>
                  <a:t>Jobfairs</a:t>
                </a:r>
                <a:endParaRPr lang="en-US" b="1" u="sng" noProof="1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89A0A72E-AF5F-43AB-849F-80311FA9F59A}"/>
                  </a:ext>
                </a:extLst>
              </p:cNvPr>
              <p:cNvSpPr txBox="1"/>
              <p:nvPr/>
            </p:nvSpPr>
            <p:spPr>
              <a:xfrm>
                <a:off x="7030637" y="3564828"/>
                <a:ext cx="3833927" cy="46186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noProof="1" smtClean="0"/>
                  <a:t>Economic Opportunities</a:t>
                </a:r>
                <a:endParaRPr lang="en-US" b="1" noProof="1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="" xmlns:a16="http://schemas.microsoft.com/office/drawing/2014/main" id="{06FE9F24-573D-4498-98A1-46F4E5DE4FDC}"/>
                  </a:ext>
                </a:extLst>
              </p:cNvPr>
              <p:cNvGrpSpPr/>
              <p:nvPr/>
            </p:nvGrpSpPr>
            <p:grpSpPr>
              <a:xfrm>
                <a:off x="3180527" y="822870"/>
                <a:ext cx="4249883" cy="5483974"/>
                <a:chOff x="3780357" y="321772"/>
                <a:chExt cx="4638216" cy="5985072"/>
              </a:xfrm>
            </p:grpSpPr>
            <p:sp>
              <p:nvSpPr>
                <p:cNvPr id="98" name="Shape">
                  <a:extLst>
                    <a:ext uri="{FF2B5EF4-FFF2-40B4-BE49-F238E27FC236}">
                      <a16:creationId xmlns="" xmlns:a16="http://schemas.microsoft.com/office/drawing/2014/main" id="{5CE14C74-0586-49E3-9987-71B9E090F450}"/>
                    </a:ext>
                  </a:extLst>
                </p:cNvPr>
                <p:cNvSpPr/>
                <p:nvPr/>
              </p:nvSpPr>
              <p:spPr>
                <a:xfrm>
                  <a:off x="6461378" y="321772"/>
                  <a:ext cx="1957195" cy="1893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8" h="21577" extrusionOk="0">
                      <a:moveTo>
                        <a:pt x="18235" y="11956"/>
                      </a:moveTo>
                      <a:lnTo>
                        <a:pt x="18235" y="7870"/>
                      </a:lnTo>
                      <a:lnTo>
                        <a:pt x="20912" y="7870"/>
                      </a:lnTo>
                      <a:cubicBezTo>
                        <a:pt x="21314" y="7870"/>
                        <a:pt x="21448" y="7333"/>
                        <a:pt x="21136" y="7099"/>
                      </a:cubicBezTo>
                      <a:lnTo>
                        <a:pt x="16450" y="3900"/>
                      </a:lnTo>
                      <a:lnTo>
                        <a:pt x="10871" y="70"/>
                      </a:lnTo>
                      <a:cubicBezTo>
                        <a:pt x="10737" y="-23"/>
                        <a:pt x="10559" y="-23"/>
                        <a:pt x="10447" y="70"/>
                      </a:cubicBezTo>
                      <a:lnTo>
                        <a:pt x="4869" y="3900"/>
                      </a:lnTo>
                      <a:lnTo>
                        <a:pt x="183" y="7099"/>
                      </a:lnTo>
                      <a:cubicBezTo>
                        <a:pt x="-152" y="7333"/>
                        <a:pt x="4" y="7870"/>
                        <a:pt x="406" y="7870"/>
                      </a:cubicBezTo>
                      <a:lnTo>
                        <a:pt x="3084" y="7870"/>
                      </a:lnTo>
                      <a:lnTo>
                        <a:pt x="3084" y="9201"/>
                      </a:lnTo>
                      <a:lnTo>
                        <a:pt x="3084" y="9201"/>
                      </a:lnTo>
                      <a:lnTo>
                        <a:pt x="3084" y="15833"/>
                      </a:lnTo>
                      <a:lnTo>
                        <a:pt x="3106" y="15833"/>
                      </a:lnTo>
                      <a:lnTo>
                        <a:pt x="3106" y="20970"/>
                      </a:lnTo>
                      <a:lnTo>
                        <a:pt x="3106" y="20970"/>
                      </a:lnTo>
                      <a:lnTo>
                        <a:pt x="3106" y="21577"/>
                      </a:lnTo>
                      <a:lnTo>
                        <a:pt x="18235" y="21577"/>
                      </a:lnTo>
                      <a:lnTo>
                        <a:pt x="18235" y="14338"/>
                      </a:lnTo>
                      <a:lnTo>
                        <a:pt x="18212" y="14338"/>
                      </a:lnTo>
                      <a:lnTo>
                        <a:pt x="18235" y="11956"/>
                      </a:lnTo>
                      <a:lnTo>
                        <a:pt x="18235" y="1195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>
                  <a:miter lim="400000"/>
                </a:ln>
              </p:spPr>
              <p:txBody>
                <a:bodyPr lIns="38100" tIns="38100" rIns="38100" bIns="38100" anchor="ctr"/>
                <a:lstStyle/>
                <a:p>
                  <a:pPr>
                    <a:defRPr sz="3000">
                      <a:solidFill>
                        <a:srgbClr val="FFFFFF"/>
                      </a:solidFill>
                    </a:defRPr>
                  </a:pPr>
                  <a:endParaRPr sz="1100"/>
                </a:p>
              </p:txBody>
            </p:sp>
            <p:sp>
              <p:nvSpPr>
                <p:cNvPr id="99" name="Freeform: Shape 42">
                  <a:extLst>
                    <a:ext uri="{FF2B5EF4-FFF2-40B4-BE49-F238E27FC236}">
                      <a16:creationId xmlns="" xmlns:a16="http://schemas.microsoft.com/office/drawing/2014/main" id="{01B88B16-9FB9-4E4F-AD1F-10DC8DB55562}"/>
                    </a:ext>
                  </a:extLst>
                </p:cNvPr>
                <p:cNvSpPr/>
                <p:nvPr/>
              </p:nvSpPr>
              <p:spPr>
                <a:xfrm>
                  <a:off x="6023090" y="1713454"/>
                  <a:ext cx="1902585" cy="1314823"/>
                </a:xfrm>
                <a:custGeom>
                  <a:avLst/>
                  <a:gdLst>
                    <a:gd name="connsiteX0" fmla="*/ 299866 w 2662878"/>
                    <a:gd name="connsiteY0" fmla="*/ 0 h 1840240"/>
                    <a:gd name="connsiteX1" fmla="*/ 482267 w 2662878"/>
                    <a:gd name="connsiteY1" fmla="*/ 0 h 1840240"/>
                    <a:gd name="connsiteX2" fmla="*/ 955422 w 2662878"/>
                    <a:gd name="connsiteY2" fmla="*/ 0 h 1840240"/>
                    <a:gd name="connsiteX3" fmla="*/ 2657773 w 2662878"/>
                    <a:gd name="connsiteY3" fmla="*/ 0 h 1840240"/>
                    <a:gd name="connsiteX4" fmla="*/ 2662878 w 2662878"/>
                    <a:gd name="connsiteY4" fmla="*/ 0 h 1840240"/>
                    <a:gd name="connsiteX5" fmla="*/ 2662878 w 2662878"/>
                    <a:gd name="connsiteY5" fmla="*/ 450 h 1840240"/>
                    <a:gd name="connsiteX6" fmla="*/ 2662878 w 2662878"/>
                    <a:gd name="connsiteY6" fmla="*/ 711876 h 1840240"/>
                    <a:gd name="connsiteX7" fmla="*/ 2378327 w 2662878"/>
                    <a:gd name="connsiteY7" fmla="*/ 711876 h 1840240"/>
                    <a:gd name="connsiteX8" fmla="*/ 2378327 w 2662878"/>
                    <a:gd name="connsiteY8" fmla="*/ 1840240 h 1840240"/>
                    <a:gd name="connsiteX9" fmla="*/ 2378326 w 2662878"/>
                    <a:gd name="connsiteY9" fmla="*/ 1840240 h 1840240"/>
                    <a:gd name="connsiteX10" fmla="*/ 955422 w 2662878"/>
                    <a:gd name="connsiteY10" fmla="*/ 1840240 h 1840240"/>
                    <a:gd name="connsiteX11" fmla="*/ 482267 w 2662878"/>
                    <a:gd name="connsiteY11" fmla="*/ 1840240 h 1840240"/>
                    <a:gd name="connsiteX12" fmla="*/ 0 w 2662878"/>
                    <a:gd name="connsiteY12" fmla="*/ 1840240 h 1840240"/>
                    <a:gd name="connsiteX13" fmla="*/ 0 w 2662878"/>
                    <a:gd name="connsiteY13" fmla="*/ 262405 h 1840240"/>
                    <a:gd name="connsiteX14" fmla="*/ 299866 w 2662878"/>
                    <a:gd name="connsiteY14" fmla="*/ 0 h 1840240"/>
                    <a:gd name="connsiteX0" fmla="*/ 299866 w 2662878"/>
                    <a:gd name="connsiteY0" fmla="*/ 0 h 1840240"/>
                    <a:gd name="connsiteX1" fmla="*/ 482267 w 2662878"/>
                    <a:gd name="connsiteY1" fmla="*/ 0 h 1840240"/>
                    <a:gd name="connsiteX2" fmla="*/ 955422 w 2662878"/>
                    <a:gd name="connsiteY2" fmla="*/ 0 h 1840240"/>
                    <a:gd name="connsiteX3" fmla="*/ 2657773 w 2662878"/>
                    <a:gd name="connsiteY3" fmla="*/ 0 h 1840240"/>
                    <a:gd name="connsiteX4" fmla="*/ 2662878 w 2662878"/>
                    <a:gd name="connsiteY4" fmla="*/ 0 h 1840240"/>
                    <a:gd name="connsiteX5" fmla="*/ 2662878 w 2662878"/>
                    <a:gd name="connsiteY5" fmla="*/ 450 h 1840240"/>
                    <a:gd name="connsiteX6" fmla="*/ 2378327 w 2662878"/>
                    <a:gd name="connsiteY6" fmla="*/ 711876 h 1840240"/>
                    <a:gd name="connsiteX7" fmla="*/ 2378327 w 2662878"/>
                    <a:gd name="connsiteY7" fmla="*/ 1840240 h 1840240"/>
                    <a:gd name="connsiteX8" fmla="*/ 2378326 w 2662878"/>
                    <a:gd name="connsiteY8" fmla="*/ 1840240 h 1840240"/>
                    <a:gd name="connsiteX9" fmla="*/ 955422 w 2662878"/>
                    <a:gd name="connsiteY9" fmla="*/ 1840240 h 1840240"/>
                    <a:gd name="connsiteX10" fmla="*/ 482267 w 2662878"/>
                    <a:gd name="connsiteY10" fmla="*/ 1840240 h 1840240"/>
                    <a:gd name="connsiteX11" fmla="*/ 0 w 2662878"/>
                    <a:gd name="connsiteY11" fmla="*/ 1840240 h 1840240"/>
                    <a:gd name="connsiteX12" fmla="*/ 0 w 2662878"/>
                    <a:gd name="connsiteY12" fmla="*/ 262405 h 1840240"/>
                    <a:gd name="connsiteX13" fmla="*/ 299866 w 2662878"/>
                    <a:gd name="connsiteY13" fmla="*/ 0 h 1840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62878" h="1840240">
                      <a:moveTo>
                        <a:pt x="299866" y="0"/>
                      </a:moveTo>
                      <a:lnTo>
                        <a:pt x="482267" y="0"/>
                      </a:lnTo>
                      <a:lnTo>
                        <a:pt x="955422" y="0"/>
                      </a:lnTo>
                      <a:lnTo>
                        <a:pt x="2657773" y="0"/>
                      </a:lnTo>
                      <a:lnTo>
                        <a:pt x="2662878" y="0"/>
                      </a:lnTo>
                      <a:lnTo>
                        <a:pt x="2662878" y="450"/>
                      </a:lnTo>
                      <a:lnTo>
                        <a:pt x="2378327" y="711876"/>
                      </a:lnTo>
                      <a:lnTo>
                        <a:pt x="2378327" y="1840240"/>
                      </a:lnTo>
                      <a:lnTo>
                        <a:pt x="2378326" y="1840240"/>
                      </a:lnTo>
                      <a:lnTo>
                        <a:pt x="955422" y="1840240"/>
                      </a:lnTo>
                      <a:lnTo>
                        <a:pt x="482267" y="1840240"/>
                      </a:lnTo>
                      <a:lnTo>
                        <a:pt x="0" y="1840240"/>
                      </a:lnTo>
                      <a:lnTo>
                        <a:pt x="0" y="262405"/>
                      </a:lnTo>
                      <a:cubicBezTo>
                        <a:pt x="0" y="117483"/>
                        <a:pt x="134255" y="0"/>
                        <a:pt x="299866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09" name="Freeform: Shape 49">
                  <a:extLst>
                    <a:ext uri="{FF2B5EF4-FFF2-40B4-BE49-F238E27FC236}">
                      <a16:creationId xmlns="" xmlns:a16="http://schemas.microsoft.com/office/drawing/2014/main" id="{5A062B6B-04EC-4BAE-BBB0-922AC2E20B7A}"/>
                    </a:ext>
                  </a:extLst>
                </p:cNvPr>
                <p:cNvSpPr/>
                <p:nvPr/>
              </p:nvSpPr>
              <p:spPr>
                <a:xfrm>
                  <a:off x="5302169" y="2725962"/>
                  <a:ext cx="2209990" cy="1513357"/>
                </a:xfrm>
                <a:custGeom>
                  <a:avLst/>
                  <a:gdLst>
                    <a:gd name="connsiteX0" fmla="*/ 299866 w 3093124"/>
                    <a:gd name="connsiteY0" fmla="*/ 0 h 2118110"/>
                    <a:gd name="connsiteX1" fmla="*/ 912513 w 3093124"/>
                    <a:gd name="connsiteY1" fmla="*/ 0 h 2118110"/>
                    <a:gd name="connsiteX2" fmla="*/ 955422 w 3093124"/>
                    <a:gd name="connsiteY2" fmla="*/ 0 h 2118110"/>
                    <a:gd name="connsiteX3" fmla="*/ 3088019 w 3093124"/>
                    <a:gd name="connsiteY3" fmla="*/ 0 h 2118110"/>
                    <a:gd name="connsiteX4" fmla="*/ 3093124 w 3093124"/>
                    <a:gd name="connsiteY4" fmla="*/ 0 h 2118110"/>
                    <a:gd name="connsiteX5" fmla="*/ 3093124 w 3093124"/>
                    <a:gd name="connsiteY5" fmla="*/ 450 h 2118110"/>
                    <a:gd name="connsiteX6" fmla="*/ 3093124 w 3093124"/>
                    <a:gd name="connsiteY6" fmla="*/ 711875 h 2118110"/>
                    <a:gd name="connsiteX7" fmla="*/ 2808572 w 3093124"/>
                    <a:gd name="connsiteY7" fmla="*/ 711875 h 2118110"/>
                    <a:gd name="connsiteX8" fmla="*/ 2808572 w 3093124"/>
                    <a:gd name="connsiteY8" fmla="*/ 2118110 h 2118110"/>
                    <a:gd name="connsiteX9" fmla="*/ 0 w 3093124"/>
                    <a:gd name="connsiteY9" fmla="*/ 2118110 h 2118110"/>
                    <a:gd name="connsiteX10" fmla="*/ 0 w 3093124"/>
                    <a:gd name="connsiteY10" fmla="*/ 262405 h 2118110"/>
                    <a:gd name="connsiteX11" fmla="*/ 299866 w 3093124"/>
                    <a:gd name="connsiteY11" fmla="*/ 0 h 2118110"/>
                    <a:gd name="connsiteX0" fmla="*/ 299866 w 3093124"/>
                    <a:gd name="connsiteY0" fmla="*/ 0 h 2118110"/>
                    <a:gd name="connsiteX1" fmla="*/ 912513 w 3093124"/>
                    <a:gd name="connsiteY1" fmla="*/ 0 h 2118110"/>
                    <a:gd name="connsiteX2" fmla="*/ 955422 w 3093124"/>
                    <a:gd name="connsiteY2" fmla="*/ 0 h 2118110"/>
                    <a:gd name="connsiteX3" fmla="*/ 3088019 w 3093124"/>
                    <a:gd name="connsiteY3" fmla="*/ 0 h 2118110"/>
                    <a:gd name="connsiteX4" fmla="*/ 3093124 w 3093124"/>
                    <a:gd name="connsiteY4" fmla="*/ 0 h 2118110"/>
                    <a:gd name="connsiteX5" fmla="*/ 3093124 w 3093124"/>
                    <a:gd name="connsiteY5" fmla="*/ 450 h 2118110"/>
                    <a:gd name="connsiteX6" fmla="*/ 2808572 w 3093124"/>
                    <a:gd name="connsiteY6" fmla="*/ 711875 h 2118110"/>
                    <a:gd name="connsiteX7" fmla="*/ 2808572 w 3093124"/>
                    <a:gd name="connsiteY7" fmla="*/ 2118110 h 2118110"/>
                    <a:gd name="connsiteX8" fmla="*/ 0 w 3093124"/>
                    <a:gd name="connsiteY8" fmla="*/ 2118110 h 2118110"/>
                    <a:gd name="connsiteX9" fmla="*/ 0 w 3093124"/>
                    <a:gd name="connsiteY9" fmla="*/ 262405 h 2118110"/>
                    <a:gd name="connsiteX10" fmla="*/ 299866 w 3093124"/>
                    <a:gd name="connsiteY10" fmla="*/ 0 h 2118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093124" h="2118110">
                      <a:moveTo>
                        <a:pt x="299866" y="0"/>
                      </a:moveTo>
                      <a:lnTo>
                        <a:pt x="912513" y="0"/>
                      </a:lnTo>
                      <a:lnTo>
                        <a:pt x="955422" y="0"/>
                      </a:lnTo>
                      <a:lnTo>
                        <a:pt x="3088019" y="0"/>
                      </a:lnTo>
                      <a:lnTo>
                        <a:pt x="3093124" y="0"/>
                      </a:lnTo>
                      <a:lnTo>
                        <a:pt x="3093124" y="450"/>
                      </a:lnTo>
                      <a:lnTo>
                        <a:pt x="2808572" y="711875"/>
                      </a:lnTo>
                      <a:lnTo>
                        <a:pt x="2808572" y="2118110"/>
                      </a:lnTo>
                      <a:lnTo>
                        <a:pt x="0" y="2118110"/>
                      </a:lnTo>
                      <a:lnTo>
                        <a:pt x="0" y="262405"/>
                      </a:lnTo>
                      <a:cubicBezTo>
                        <a:pt x="0" y="117483"/>
                        <a:pt x="134255" y="0"/>
                        <a:pt x="29986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11" name="Freeform: Shape 50">
                  <a:extLst>
                    <a:ext uri="{FF2B5EF4-FFF2-40B4-BE49-F238E27FC236}">
                      <a16:creationId xmlns="" xmlns:a16="http://schemas.microsoft.com/office/drawing/2014/main" id="{FD51DA37-090F-4224-AD89-A49E0D66806F}"/>
                    </a:ext>
                  </a:extLst>
                </p:cNvPr>
                <p:cNvSpPr/>
                <p:nvPr/>
              </p:nvSpPr>
              <p:spPr>
                <a:xfrm>
                  <a:off x="7722368" y="1713454"/>
                  <a:ext cx="413911" cy="508624"/>
                </a:xfrm>
                <a:custGeom>
                  <a:avLst/>
                  <a:gdLst>
                    <a:gd name="connsiteX0" fmla="*/ 289657 w 579314"/>
                    <a:gd name="connsiteY0" fmla="*/ 0 h 711876"/>
                    <a:gd name="connsiteX1" fmla="*/ 579314 w 579314"/>
                    <a:gd name="connsiteY1" fmla="*/ 253471 h 711876"/>
                    <a:gd name="connsiteX2" fmla="*/ 579314 w 579314"/>
                    <a:gd name="connsiteY2" fmla="*/ 711876 h 711876"/>
                    <a:gd name="connsiteX3" fmla="*/ 0 w 579314"/>
                    <a:gd name="connsiteY3" fmla="*/ 711876 h 711876"/>
                    <a:gd name="connsiteX4" fmla="*/ 0 w 579314"/>
                    <a:gd name="connsiteY4" fmla="*/ 253471 h 711876"/>
                    <a:gd name="connsiteX5" fmla="*/ 289657 w 579314"/>
                    <a:gd name="connsiteY5" fmla="*/ 0 h 71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9314" h="711876">
                      <a:moveTo>
                        <a:pt x="289657" y="0"/>
                      </a:moveTo>
                      <a:cubicBezTo>
                        <a:pt x="449630" y="0"/>
                        <a:pt x="579314" y="113483"/>
                        <a:pt x="579314" y="253471"/>
                      </a:cubicBezTo>
                      <a:lnTo>
                        <a:pt x="579314" y="711876"/>
                      </a:lnTo>
                      <a:lnTo>
                        <a:pt x="0" y="711876"/>
                      </a:lnTo>
                      <a:lnTo>
                        <a:pt x="0" y="253471"/>
                      </a:lnTo>
                      <a:cubicBezTo>
                        <a:pt x="0" y="113483"/>
                        <a:pt x="129684" y="0"/>
                        <a:pt x="2896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13" name="Freeform: Shape 51">
                  <a:extLst>
                    <a:ext uri="{FF2B5EF4-FFF2-40B4-BE49-F238E27FC236}">
                      <a16:creationId xmlns="" xmlns:a16="http://schemas.microsoft.com/office/drawing/2014/main" id="{2FF79954-2AEB-48AB-80AA-57E660010AB7}"/>
                    </a:ext>
                  </a:extLst>
                </p:cNvPr>
                <p:cNvSpPr/>
                <p:nvPr/>
              </p:nvSpPr>
              <p:spPr>
                <a:xfrm>
                  <a:off x="7308851" y="2725962"/>
                  <a:ext cx="413911" cy="508624"/>
                </a:xfrm>
                <a:custGeom>
                  <a:avLst/>
                  <a:gdLst>
                    <a:gd name="connsiteX0" fmla="*/ 289657 w 579314"/>
                    <a:gd name="connsiteY0" fmla="*/ 0 h 711876"/>
                    <a:gd name="connsiteX1" fmla="*/ 579314 w 579314"/>
                    <a:gd name="connsiteY1" fmla="*/ 253471 h 711876"/>
                    <a:gd name="connsiteX2" fmla="*/ 579314 w 579314"/>
                    <a:gd name="connsiteY2" fmla="*/ 711876 h 711876"/>
                    <a:gd name="connsiteX3" fmla="*/ 0 w 579314"/>
                    <a:gd name="connsiteY3" fmla="*/ 711876 h 711876"/>
                    <a:gd name="connsiteX4" fmla="*/ 0 w 579314"/>
                    <a:gd name="connsiteY4" fmla="*/ 253471 h 711876"/>
                    <a:gd name="connsiteX5" fmla="*/ 289657 w 579314"/>
                    <a:gd name="connsiteY5" fmla="*/ 0 h 71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9314" h="711876">
                      <a:moveTo>
                        <a:pt x="289657" y="0"/>
                      </a:moveTo>
                      <a:cubicBezTo>
                        <a:pt x="449630" y="0"/>
                        <a:pt x="579314" y="113483"/>
                        <a:pt x="579314" y="253471"/>
                      </a:cubicBezTo>
                      <a:lnTo>
                        <a:pt x="579314" y="711876"/>
                      </a:lnTo>
                      <a:lnTo>
                        <a:pt x="0" y="711876"/>
                      </a:lnTo>
                      <a:lnTo>
                        <a:pt x="0" y="253471"/>
                      </a:lnTo>
                      <a:cubicBezTo>
                        <a:pt x="0" y="113483"/>
                        <a:pt x="129684" y="0"/>
                        <a:pt x="289657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15" name="Freeform: Shape 55">
                  <a:extLst>
                    <a:ext uri="{FF2B5EF4-FFF2-40B4-BE49-F238E27FC236}">
                      <a16:creationId xmlns="" xmlns:a16="http://schemas.microsoft.com/office/drawing/2014/main" id="{E40B74F3-189E-4F70-BE52-CE5D0F5F3DB2}"/>
                    </a:ext>
                  </a:extLst>
                </p:cNvPr>
                <p:cNvSpPr/>
                <p:nvPr/>
              </p:nvSpPr>
              <p:spPr>
                <a:xfrm>
                  <a:off x="4556475" y="3728428"/>
                  <a:ext cx="2545420" cy="1513357"/>
                </a:xfrm>
                <a:custGeom>
                  <a:avLst/>
                  <a:gdLst>
                    <a:gd name="connsiteX0" fmla="*/ 254135 w 3019287"/>
                    <a:gd name="connsiteY0" fmla="*/ 0 h 1795090"/>
                    <a:gd name="connsiteX1" fmla="*/ 652012 w 3019287"/>
                    <a:gd name="connsiteY1" fmla="*/ 0 h 1795090"/>
                    <a:gd name="connsiteX2" fmla="*/ 773352 w 3019287"/>
                    <a:gd name="connsiteY2" fmla="*/ 0 h 1795090"/>
                    <a:gd name="connsiteX3" fmla="*/ 809717 w 3019287"/>
                    <a:gd name="connsiteY3" fmla="*/ 0 h 1795090"/>
                    <a:gd name="connsiteX4" fmla="*/ 1171228 w 3019287"/>
                    <a:gd name="connsiteY4" fmla="*/ 0 h 1795090"/>
                    <a:gd name="connsiteX5" fmla="*/ 1207593 w 3019287"/>
                    <a:gd name="connsiteY5" fmla="*/ 0 h 1795090"/>
                    <a:gd name="connsiteX6" fmla="*/ 2617085 w 3019287"/>
                    <a:gd name="connsiteY6" fmla="*/ 0 h 1795090"/>
                    <a:gd name="connsiteX7" fmla="*/ 2621411 w 3019287"/>
                    <a:gd name="connsiteY7" fmla="*/ 0 h 1795090"/>
                    <a:gd name="connsiteX8" fmla="*/ 3014961 w 3019287"/>
                    <a:gd name="connsiteY8" fmla="*/ 0 h 1795090"/>
                    <a:gd name="connsiteX9" fmla="*/ 3019287 w 3019287"/>
                    <a:gd name="connsiteY9" fmla="*/ 0 h 1795090"/>
                    <a:gd name="connsiteX10" fmla="*/ 3019287 w 3019287"/>
                    <a:gd name="connsiteY10" fmla="*/ 382 h 1795090"/>
                    <a:gd name="connsiteX11" fmla="*/ 3019287 w 3019287"/>
                    <a:gd name="connsiteY11" fmla="*/ 603312 h 1795090"/>
                    <a:gd name="connsiteX12" fmla="*/ 2778130 w 3019287"/>
                    <a:gd name="connsiteY12" fmla="*/ 603312 h 1795090"/>
                    <a:gd name="connsiteX13" fmla="*/ 2778130 w 3019287"/>
                    <a:gd name="connsiteY13" fmla="*/ 1795090 h 1795090"/>
                    <a:gd name="connsiteX14" fmla="*/ 2380254 w 3019287"/>
                    <a:gd name="connsiteY14" fmla="*/ 1795090 h 1795090"/>
                    <a:gd name="connsiteX15" fmla="*/ 397876 w 3019287"/>
                    <a:gd name="connsiteY15" fmla="*/ 1795090 h 1795090"/>
                    <a:gd name="connsiteX16" fmla="*/ 0 w 3019287"/>
                    <a:gd name="connsiteY16" fmla="*/ 1795090 h 1795090"/>
                    <a:gd name="connsiteX17" fmla="*/ 0 w 3019287"/>
                    <a:gd name="connsiteY17" fmla="*/ 222387 h 1795090"/>
                    <a:gd name="connsiteX18" fmla="*/ 254135 w 3019287"/>
                    <a:gd name="connsiteY18" fmla="*/ 0 h 1795090"/>
                    <a:gd name="connsiteX0" fmla="*/ 254135 w 3019287"/>
                    <a:gd name="connsiteY0" fmla="*/ 0 h 1795090"/>
                    <a:gd name="connsiteX1" fmla="*/ 652012 w 3019287"/>
                    <a:gd name="connsiteY1" fmla="*/ 0 h 1795090"/>
                    <a:gd name="connsiteX2" fmla="*/ 773352 w 3019287"/>
                    <a:gd name="connsiteY2" fmla="*/ 0 h 1795090"/>
                    <a:gd name="connsiteX3" fmla="*/ 809717 w 3019287"/>
                    <a:gd name="connsiteY3" fmla="*/ 0 h 1795090"/>
                    <a:gd name="connsiteX4" fmla="*/ 1171228 w 3019287"/>
                    <a:gd name="connsiteY4" fmla="*/ 0 h 1795090"/>
                    <a:gd name="connsiteX5" fmla="*/ 1207593 w 3019287"/>
                    <a:gd name="connsiteY5" fmla="*/ 0 h 1795090"/>
                    <a:gd name="connsiteX6" fmla="*/ 2617085 w 3019287"/>
                    <a:gd name="connsiteY6" fmla="*/ 0 h 1795090"/>
                    <a:gd name="connsiteX7" fmla="*/ 2621411 w 3019287"/>
                    <a:gd name="connsiteY7" fmla="*/ 0 h 1795090"/>
                    <a:gd name="connsiteX8" fmla="*/ 3014961 w 3019287"/>
                    <a:gd name="connsiteY8" fmla="*/ 0 h 1795090"/>
                    <a:gd name="connsiteX9" fmla="*/ 3019287 w 3019287"/>
                    <a:gd name="connsiteY9" fmla="*/ 0 h 1795090"/>
                    <a:gd name="connsiteX10" fmla="*/ 3019287 w 3019287"/>
                    <a:gd name="connsiteY10" fmla="*/ 382 h 1795090"/>
                    <a:gd name="connsiteX11" fmla="*/ 2778130 w 3019287"/>
                    <a:gd name="connsiteY11" fmla="*/ 603312 h 1795090"/>
                    <a:gd name="connsiteX12" fmla="*/ 2778130 w 3019287"/>
                    <a:gd name="connsiteY12" fmla="*/ 1795090 h 1795090"/>
                    <a:gd name="connsiteX13" fmla="*/ 2380254 w 3019287"/>
                    <a:gd name="connsiteY13" fmla="*/ 1795090 h 1795090"/>
                    <a:gd name="connsiteX14" fmla="*/ 397876 w 3019287"/>
                    <a:gd name="connsiteY14" fmla="*/ 1795090 h 1795090"/>
                    <a:gd name="connsiteX15" fmla="*/ 0 w 3019287"/>
                    <a:gd name="connsiteY15" fmla="*/ 1795090 h 1795090"/>
                    <a:gd name="connsiteX16" fmla="*/ 0 w 3019287"/>
                    <a:gd name="connsiteY16" fmla="*/ 222387 h 1795090"/>
                    <a:gd name="connsiteX17" fmla="*/ 254135 w 3019287"/>
                    <a:gd name="connsiteY17" fmla="*/ 0 h 1795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019287" h="1795090">
                      <a:moveTo>
                        <a:pt x="254135" y="0"/>
                      </a:moveTo>
                      <a:lnTo>
                        <a:pt x="652012" y="0"/>
                      </a:lnTo>
                      <a:lnTo>
                        <a:pt x="773352" y="0"/>
                      </a:lnTo>
                      <a:lnTo>
                        <a:pt x="809717" y="0"/>
                      </a:lnTo>
                      <a:lnTo>
                        <a:pt x="1171228" y="0"/>
                      </a:lnTo>
                      <a:lnTo>
                        <a:pt x="1207593" y="0"/>
                      </a:lnTo>
                      <a:lnTo>
                        <a:pt x="2617085" y="0"/>
                      </a:lnTo>
                      <a:lnTo>
                        <a:pt x="2621411" y="0"/>
                      </a:lnTo>
                      <a:lnTo>
                        <a:pt x="3014961" y="0"/>
                      </a:lnTo>
                      <a:lnTo>
                        <a:pt x="3019287" y="0"/>
                      </a:lnTo>
                      <a:lnTo>
                        <a:pt x="3019287" y="382"/>
                      </a:lnTo>
                      <a:lnTo>
                        <a:pt x="2778130" y="603312"/>
                      </a:lnTo>
                      <a:lnTo>
                        <a:pt x="2778130" y="1795090"/>
                      </a:lnTo>
                      <a:lnTo>
                        <a:pt x="2380254" y="1795090"/>
                      </a:lnTo>
                      <a:lnTo>
                        <a:pt x="397876" y="1795090"/>
                      </a:lnTo>
                      <a:lnTo>
                        <a:pt x="0" y="1795090"/>
                      </a:lnTo>
                      <a:lnTo>
                        <a:pt x="0" y="222387"/>
                      </a:lnTo>
                      <a:cubicBezTo>
                        <a:pt x="0" y="99567"/>
                        <a:pt x="113780" y="0"/>
                        <a:pt x="2541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7" name="Freeform: Shape 56">
                  <a:extLst>
                    <a:ext uri="{FF2B5EF4-FFF2-40B4-BE49-F238E27FC236}">
                      <a16:creationId xmlns="" xmlns:a16="http://schemas.microsoft.com/office/drawing/2014/main" id="{BCB54F20-1149-431F-835D-401E6B138C15}"/>
                    </a:ext>
                  </a:extLst>
                </p:cNvPr>
                <p:cNvSpPr/>
                <p:nvPr/>
              </p:nvSpPr>
              <p:spPr>
                <a:xfrm flipH="1">
                  <a:off x="6894940" y="3730695"/>
                  <a:ext cx="413911" cy="508624"/>
                </a:xfrm>
                <a:custGeom>
                  <a:avLst/>
                  <a:gdLst>
                    <a:gd name="connsiteX0" fmla="*/ 289657 w 579314"/>
                    <a:gd name="connsiteY0" fmla="*/ 0 h 711876"/>
                    <a:gd name="connsiteX1" fmla="*/ 579314 w 579314"/>
                    <a:gd name="connsiteY1" fmla="*/ 253471 h 711876"/>
                    <a:gd name="connsiteX2" fmla="*/ 579314 w 579314"/>
                    <a:gd name="connsiteY2" fmla="*/ 711876 h 711876"/>
                    <a:gd name="connsiteX3" fmla="*/ 0 w 579314"/>
                    <a:gd name="connsiteY3" fmla="*/ 711876 h 711876"/>
                    <a:gd name="connsiteX4" fmla="*/ 0 w 579314"/>
                    <a:gd name="connsiteY4" fmla="*/ 253471 h 711876"/>
                    <a:gd name="connsiteX5" fmla="*/ 289657 w 579314"/>
                    <a:gd name="connsiteY5" fmla="*/ 0 h 71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9314" h="711876">
                      <a:moveTo>
                        <a:pt x="289657" y="0"/>
                      </a:moveTo>
                      <a:cubicBezTo>
                        <a:pt x="449630" y="0"/>
                        <a:pt x="579314" y="113483"/>
                        <a:pt x="579314" y="253471"/>
                      </a:cubicBezTo>
                      <a:lnTo>
                        <a:pt x="579314" y="711876"/>
                      </a:lnTo>
                      <a:lnTo>
                        <a:pt x="0" y="711876"/>
                      </a:lnTo>
                      <a:lnTo>
                        <a:pt x="0" y="253471"/>
                      </a:lnTo>
                      <a:cubicBezTo>
                        <a:pt x="0" y="113483"/>
                        <a:pt x="129684" y="0"/>
                        <a:pt x="289657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8" name="Freeform: Shape 57">
                  <a:extLst>
                    <a:ext uri="{FF2B5EF4-FFF2-40B4-BE49-F238E27FC236}">
                      <a16:creationId xmlns="" xmlns:a16="http://schemas.microsoft.com/office/drawing/2014/main" id="{CCDB994C-CEF2-4502-A718-2B8B0F9D94FA}"/>
                    </a:ext>
                  </a:extLst>
                </p:cNvPr>
                <p:cNvSpPr/>
                <p:nvPr/>
              </p:nvSpPr>
              <p:spPr>
                <a:xfrm>
                  <a:off x="3780357" y="4733160"/>
                  <a:ext cx="2915773" cy="1573684"/>
                </a:xfrm>
                <a:custGeom>
                  <a:avLst/>
                  <a:gdLst>
                    <a:gd name="connsiteX0" fmla="*/ 214249 w 2915773"/>
                    <a:gd name="connsiteY0" fmla="*/ 0 h 1573684"/>
                    <a:gd name="connsiteX1" fmla="*/ 549681 w 2915773"/>
                    <a:gd name="connsiteY1" fmla="*/ 0 h 1573684"/>
                    <a:gd name="connsiteX2" fmla="*/ 584603 w 2915773"/>
                    <a:gd name="connsiteY2" fmla="*/ 0 h 1573684"/>
                    <a:gd name="connsiteX3" fmla="*/ 651977 w 2915773"/>
                    <a:gd name="connsiteY3" fmla="*/ 0 h 1573684"/>
                    <a:gd name="connsiteX4" fmla="*/ 682635 w 2915773"/>
                    <a:gd name="connsiteY4" fmla="*/ 0 h 1573684"/>
                    <a:gd name="connsiteX5" fmla="*/ 920034 w 2915773"/>
                    <a:gd name="connsiteY5" fmla="*/ 0 h 1573684"/>
                    <a:gd name="connsiteX6" fmla="*/ 987408 w 2915773"/>
                    <a:gd name="connsiteY6" fmla="*/ 0 h 1573684"/>
                    <a:gd name="connsiteX7" fmla="*/ 1018066 w 2915773"/>
                    <a:gd name="connsiteY7" fmla="*/ 0 h 1573684"/>
                    <a:gd name="connsiteX8" fmla="*/ 1022330 w 2915773"/>
                    <a:gd name="connsiteY8" fmla="*/ 0 h 1573684"/>
                    <a:gd name="connsiteX9" fmla="*/ 1052988 w 2915773"/>
                    <a:gd name="connsiteY9" fmla="*/ 0 h 1573684"/>
                    <a:gd name="connsiteX10" fmla="*/ 1357761 w 2915773"/>
                    <a:gd name="connsiteY10" fmla="*/ 0 h 1573684"/>
                    <a:gd name="connsiteX11" fmla="*/ 1388419 w 2915773"/>
                    <a:gd name="connsiteY11" fmla="*/ 0 h 1573684"/>
                    <a:gd name="connsiteX12" fmla="*/ 2206342 w 2915773"/>
                    <a:gd name="connsiteY12" fmla="*/ 0 h 1573684"/>
                    <a:gd name="connsiteX13" fmla="*/ 2209989 w 2915773"/>
                    <a:gd name="connsiteY13" fmla="*/ 0 h 1573684"/>
                    <a:gd name="connsiteX14" fmla="*/ 2541773 w 2915773"/>
                    <a:gd name="connsiteY14" fmla="*/ 0 h 1573684"/>
                    <a:gd name="connsiteX15" fmla="*/ 2545420 w 2915773"/>
                    <a:gd name="connsiteY15" fmla="*/ 0 h 1573684"/>
                    <a:gd name="connsiteX16" fmla="*/ 2576695 w 2915773"/>
                    <a:gd name="connsiteY16" fmla="*/ 0 h 1573684"/>
                    <a:gd name="connsiteX17" fmla="*/ 2580342 w 2915773"/>
                    <a:gd name="connsiteY17" fmla="*/ 0 h 1573684"/>
                    <a:gd name="connsiteX18" fmla="*/ 2912126 w 2915773"/>
                    <a:gd name="connsiteY18" fmla="*/ 0 h 1573684"/>
                    <a:gd name="connsiteX19" fmla="*/ 2915773 w 2915773"/>
                    <a:gd name="connsiteY19" fmla="*/ 0 h 1573684"/>
                    <a:gd name="connsiteX20" fmla="*/ 2915773 w 2915773"/>
                    <a:gd name="connsiteY20" fmla="*/ 322 h 1573684"/>
                    <a:gd name="connsiteX21" fmla="*/ 2915773 w 2915773"/>
                    <a:gd name="connsiteY21" fmla="*/ 508625 h 1573684"/>
                    <a:gd name="connsiteX22" fmla="*/ 2712465 w 2915773"/>
                    <a:gd name="connsiteY22" fmla="*/ 508625 h 1573684"/>
                    <a:gd name="connsiteX23" fmla="*/ 2712465 w 2915773"/>
                    <a:gd name="connsiteY23" fmla="*/ 1291873 h 1573684"/>
                    <a:gd name="connsiteX24" fmla="*/ 2712465 w 2915773"/>
                    <a:gd name="connsiteY24" fmla="*/ 1513357 h 1573684"/>
                    <a:gd name="connsiteX25" fmla="*/ 2712465 w 2915773"/>
                    <a:gd name="connsiteY25" fmla="*/ 1573684 h 1573684"/>
                    <a:gd name="connsiteX26" fmla="*/ 2377034 w 2915773"/>
                    <a:gd name="connsiteY26" fmla="*/ 1573684 h 1573684"/>
                    <a:gd name="connsiteX27" fmla="*/ 2342112 w 2915773"/>
                    <a:gd name="connsiteY27" fmla="*/ 1573684 h 1573684"/>
                    <a:gd name="connsiteX28" fmla="*/ 2006681 w 2915773"/>
                    <a:gd name="connsiteY28" fmla="*/ 1573684 h 1573684"/>
                    <a:gd name="connsiteX29" fmla="*/ 705784 w 2915773"/>
                    <a:gd name="connsiteY29" fmla="*/ 1573684 h 1573684"/>
                    <a:gd name="connsiteX30" fmla="*/ 370353 w 2915773"/>
                    <a:gd name="connsiteY30" fmla="*/ 1573684 h 1573684"/>
                    <a:gd name="connsiteX31" fmla="*/ 335431 w 2915773"/>
                    <a:gd name="connsiteY31" fmla="*/ 1573684 h 1573684"/>
                    <a:gd name="connsiteX32" fmla="*/ 0 w 2915773"/>
                    <a:gd name="connsiteY32" fmla="*/ 1573684 h 1573684"/>
                    <a:gd name="connsiteX33" fmla="*/ 0 w 2915773"/>
                    <a:gd name="connsiteY33" fmla="*/ 1513357 h 1573684"/>
                    <a:gd name="connsiteX34" fmla="*/ 0 w 2915773"/>
                    <a:gd name="connsiteY34" fmla="*/ 1291873 h 1573684"/>
                    <a:gd name="connsiteX35" fmla="*/ 0 w 2915773"/>
                    <a:gd name="connsiteY35" fmla="*/ 187484 h 1573684"/>
                    <a:gd name="connsiteX36" fmla="*/ 214249 w 2915773"/>
                    <a:gd name="connsiteY36" fmla="*/ 0 h 1573684"/>
                    <a:gd name="connsiteX0" fmla="*/ 214249 w 2915773"/>
                    <a:gd name="connsiteY0" fmla="*/ 0 h 1573684"/>
                    <a:gd name="connsiteX1" fmla="*/ 549681 w 2915773"/>
                    <a:gd name="connsiteY1" fmla="*/ 0 h 1573684"/>
                    <a:gd name="connsiteX2" fmla="*/ 584603 w 2915773"/>
                    <a:gd name="connsiteY2" fmla="*/ 0 h 1573684"/>
                    <a:gd name="connsiteX3" fmla="*/ 651977 w 2915773"/>
                    <a:gd name="connsiteY3" fmla="*/ 0 h 1573684"/>
                    <a:gd name="connsiteX4" fmla="*/ 682635 w 2915773"/>
                    <a:gd name="connsiteY4" fmla="*/ 0 h 1573684"/>
                    <a:gd name="connsiteX5" fmla="*/ 920034 w 2915773"/>
                    <a:gd name="connsiteY5" fmla="*/ 0 h 1573684"/>
                    <a:gd name="connsiteX6" fmla="*/ 987408 w 2915773"/>
                    <a:gd name="connsiteY6" fmla="*/ 0 h 1573684"/>
                    <a:gd name="connsiteX7" fmla="*/ 1018066 w 2915773"/>
                    <a:gd name="connsiteY7" fmla="*/ 0 h 1573684"/>
                    <a:gd name="connsiteX8" fmla="*/ 1022330 w 2915773"/>
                    <a:gd name="connsiteY8" fmla="*/ 0 h 1573684"/>
                    <a:gd name="connsiteX9" fmla="*/ 1052988 w 2915773"/>
                    <a:gd name="connsiteY9" fmla="*/ 0 h 1573684"/>
                    <a:gd name="connsiteX10" fmla="*/ 1357761 w 2915773"/>
                    <a:gd name="connsiteY10" fmla="*/ 0 h 1573684"/>
                    <a:gd name="connsiteX11" fmla="*/ 1388419 w 2915773"/>
                    <a:gd name="connsiteY11" fmla="*/ 0 h 1573684"/>
                    <a:gd name="connsiteX12" fmla="*/ 2206342 w 2915773"/>
                    <a:gd name="connsiteY12" fmla="*/ 0 h 1573684"/>
                    <a:gd name="connsiteX13" fmla="*/ 2209989 w 2915773"/>
                    <a:gd name="connsiteY13" fmla="*/ 0 h 1573684"/>
                    <a:gd name="connsiteX14" fmla="*/ 2541773 w 2915773"/>
                    <a:gd name="connsiteY14" fmla="*/ 0 h 1573684"/>
                    <a:gd name="connsiteX15" fmla="*/ 2545420 w 2915773"/>
                    <a:gd name="connsiteY15" fmla="*/ 0 h 1573684"/>
                    <a:gd name="connsiteX16" fmla="*/ 2576695 w 2915773"/>
                    <a:gd name="connsiteY16" fmla="*/ 0 h 1573684"/>
                    <a:gd name="connsiteX17" fmla="*/ 2580342 w 2915773"/>
                    <a:gd name="connsiteY17" fmla="*/ 0 h 1573684"/>
                    <a:gd name="connsiteX18" fmla="*/ 2912126 w 2915773"/>
                    <a:gd name="connsiteY18" fmla="*/ 0 h 1573684"/>
                    <a:gd name="connsiteX19" fmla="*/ 2915773 w 2915773"/>
                    <a:gd name="connsiteY19" fmla="*/ 0 h 1573684"/>
                    <a:gd name="connsiteX20" fmla="*/ 2915773 w 2915773"/>
                    <a:gd name="connsiteY20" fmla="*/ 322 h 1573684"/>
                    <a:gd name="connsiteX21" fmla="*/ 2712465 w 2915773"/>
                    <a:gd name="connsiteY21" fmla="*/ 508625 h 1573684"/>
                    <a:gd name="connsiteX22" fmla="*/ 2712465 w 2915773"/>
                    <a:gd name="connsiteY22" fmla="*/ 1291873 h 1573684"/>
                    <a:gd name="connsiteX23" fmla="*/ 2712465 w 2915773"/>
                    <a:gd name="connsiteY23" fmla="*/ 1513357 h 1573684"/>
                    <a:gd name="connsiteX24" fmla="*/ 2712465 w 2915773"/>
                    <a:gd name="connsiteY24" fmla="*/ 1573684 h 1573684"/>
                    <a:gd name="connsiteX25" fmla="*/ 2377034 w 2915773"/>
                    <a:gd name="connsiteY25" fmla="*/ 1573684 h 1573684"/>
                    <a:gd name="connsiteX26" fmla="*/ 2342112 w 2915773"/>
                    <a:gd name="connsiteY26" fmla="*/ 1573684 h 1573684"/>
                    <a:gd name="connsiteX27" fmla="*/ 2006681 w 2915773"/>
                    <a:gd name="connsiteY27" fmla="*/ 1573684 h 1573684"/>
                    <a:gd name="connsiteX28" fmla="*/ 705784 w 2915773"/>
                    <a:gd name="connsiteY28" fmla="*/ 1573684 h 1573684"/>
                    <a:gd name="connsiteX29" fmla="*/ 370353 w 2915773"/>
                    <a:gd name="connsiteY29" fmla="*/ 1573684 h 1573684"/>
                    <a:gd name="connsiteX30" fmla="*/ 335431 w 2915773"/>
                    <a:gd name="connsiteY30" fmla="*/ 1573684 h 1573684"/>
                    <a:gd name="connsiteX31" fmla="*/ 0 w 2915773"/>
                    <a:gd name="connsiteY31" fmla="*/ 1573684 h 1573684"/>
                    <a:gd name="connsiteX32" fmla="*/ 0 w 2915773"/>
                    <a:gd name="connsiteY32" fmla="*/ 1513357 h 1573684"/>
                    <a:gd name="connsiteX33" fmla="*/ 0 w 2915773"/>
                    <a:gd name="connsiteY33" fmla="*/ 1291873 h 1573684"/>
                    <a:gd name="connsiteX34" fmla="*/ 0 w 2915773"/>
                    <a:gd name="connsiteY34" fmla="*/ 187484 h 1573684"/>
                    <a:gd name="connsiteX35" fmla="*/ 214249 w 2915773"/>
                    <a:gd name="connsiteY35" fmla="*/ 0 h 1573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915773" h="1573684">
                      <a:moveTo>
                        <a:pt x="214249" y="0"/>
                      </a:moveTo>
                      <a:lnTo>
                        <a:pt x="549681" y="0"/>
                      </a:lnTo>
                      <a:lnTo>
                        <a:pt x="584603" y="0"/>
                      </a:lnTo>
                      <a:lnTo>
                        <a:pt x="651977" y="0"/>
                      </a:lnTo>
                      <a:lnTo>
                        <a:pt x="682635" y="0"/>
                      </a:lnTo>
                      <a:lnTo>
                        <a:pt x="920034" y="0"/>
                      </a:lnTo>
                      <a:lnTo>
                        <a:pt x="987408" y="0"/>
                      </a:lnTo>
                      <a:lnTo>
                        <a:pt x="1018066" y="0"/>
                      </a:lnTo>
                      <a:lnTo>
                        <a:pt x="1022330" y="0"/>
                      </a:lnTo>
                      <a:lnTo>
                        <a:pt x="1052988" y="0"/>
                      </a:lnTo>
                      <a:lnTo>
                        <a:pt x="1357761" y="0"/>
                      </a:lnTo>
                      <a:lnTo>
                        <a:pt x="1388419" y="0"/>
                      </a:lnTo>
                      <a:lnTo>
                        <a:pt x="2206342" y="0"/>
                      </a:lnTo>
                      <a:lnTo>
                        <a:pt x="2209989" y="0"/>
                      </a:lnTo>
                      <a:lnTo>
                        <a:pt x="2541773" y="0"/>
                      </a:lnTo>
                      <a:lnTo>
                        <a:pt x="2545420" y="0"/>
                      </a:lnTo>
                      <a:lnTo>
                        <a:pt x="2576695" y="0"/>
                      </a:lnTo>
                      <a:lnTo>
                        <a:pt x="2580342" y="0"/>
                      </a:lnTo>
                      <a:lnTo>
                        <a:pt x="2912126" y="0"/>
                      </a:lnTo>
                      <a:lnTo>
                        <a:pt x="2915773" y="0"/>
                      </a:lnTo>
                      <a:lnTo>
                        <a:pt x="2915773" y="322"/>
                      </a:lnTo>
                      <a:lnTo>
                        <a:pt x="2712465" y="508625"/>
                      </a:lnTo>
                      <a:lnTo>
                        <a:pt x="2712465" y="1291873"/>
                      </a:lnTo>
                      <a:lnTo>
                        <a:pt x="2712465" y="1513357"/>
                      </a:lnTo>
                      <a:lnTo>
                        <a:pt x="2712465" y="1573684"/>
                      </a:lnTo>
                      <a:lnTo>
                        <a:pt x="2377034" y="1573684"/>
                      </a:lnTo>
                      <a:lnTo>
                        <a:pt x="2342112" y="1573684"/>
                      </a:lnTo>
                      <a:lnTo>
                        <a:pt x="2006681" y="1573684"/>
                      </a:lnTo>
                      <a:lnTo>
                        <a:pt x="705784" y="1573684"/>
                      </a:lnTo>
                      <a:lnTo>
                        <a:pt x="370353" y="1573684"/>
                      </a:lnTo>
                      <a:lnTo>
                        <a:pt x="335431" y="1573684"/>
                      </a:lnTo>
                      <a:lnTo>
                        <a:pt x="0" y="1573684"/>
                      </a:lnTo>
                      <a:lnTo>
                        <a:pt x="0" y="1513357"/>
                      </a:lnTo>
                      <a:lnTo>
                        <a:pt x="0" y="1291873"/>
                      </a:lnTo>
                      <a:lnTo>
                        <a:pt x="0" y="187484"/>
                      </a:lnTo>
                      <a:cubicBezTo>
                        <a:pt x="0" y="83941"/>
                        <a:pt x="95922" y="0"/>
                        <a:pt x="214249" y="0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29" name="Freeform: Shape 58">
                  <a:extLst>
                    <a:ext uri="{FF2B5EF4-FFF2-40B4-BE49-F238E27FC236}">
                      <a16:creationId xmlns="" xmlns:a16="http://schemas.microsoft.com/office/drawing/2014/main" id="{0D3862DD-A010-4363-880A-C88CE8CBA7A9}"/>
                    </a:ext>
                  </a:extLst>
                </p:cNvPr>
                <p:cNvSpPr/>
                <p:nvPr/>
              </p:nvSpPr>
              <p:spPr>
                <a:xfrm>
                  <a:off x="6490391" y="4733161"/>
                  <a:ext cx="411480" cy="508624"/>
                </a:xfrm>
                <a:custGeom>
                  <a:avLst/>
                  <a:gdLst>
                    <a:gd name="connsiteX0" fmla="*/ 289657 w 579314"/>
                    <a:gd name="connsiteY0" fmla="*/ 0 h 711876"/>
                    <a:gd name="connsiteX1" fmla="*/ 579314 w 579314"/>
                    <a:gd name="connsiteY1" fmla="*/ 253471 h 711876"/>
                    <a:gd name="connsiteX2" fmla="*/ 579314 w 579314"/>
                    <a:gd name="connsiteY2" fmla="*/ 711876 h 711876"/>
                    <a:gd name="connsiteX3" fmla="*/ 0 w 579314"/>
                    <a:gd name="connsiteY3" fmla="*/ 711876 h 711876"/>
                    <a:gd name="connsiteX4" fmla="*/ 0 w 579314"/>
                    <a:gd name="connsiteY4" fmla="*/ 253471 h 711876"/>
                    <a:gd name="connsiteX5" fmla="*/ 289657 w 579314"/>
                    <a:gd name="connsiteY5" fmla="*/ 0 h 711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9314" h="711876">
                      <a:moveTo>
                        <a:pt x="289657" y="0"/>
                      </a:moveTo>
                      <a:cubicBezTo>
                        <a:pt x="449630" y="0"/>
                        <a:pt x="579314" y="113483"/>
                        <a:pt x="579314" y="253471"/>
                      </a:cubicBezTo>
                      <a:lnTo>
                        <a:pt x="579314" y="711876"/>
                      </a:lnTo>
                      <a:lnTo>
                        <a:pt x="0" y="711876"/>
                      </a:lnTo>
                      <a:lnTo>
                        <a:pt x="0" y="253471"/>
                      </a:lnTo>
                      <a:cubicBezTo>
                        <a:pt x="0" y="113483"/>
                        <a:pt x="129684" y="0"/>
                        <a:pt x="289657" y="0"/>
                      </a:cubicBez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100"/>
                </a:p>
              </p:txBody>
            </p:sp>
          </p:grpSp>
          <p:sp>
            <p:nvSpPr>
              <p:cNvPr id="96" name="TextBox 95">
                <a:hlinkClick r:id="rId5" action="ppaction://hlinksldjump"/>
                <a:extLst>
                  <a:ext uri="{FF2B5EF4-FFF2-40B4-BE49-F238E27FC236}">
                    <a16:creationId xmlns="" xmlns:a16="http://schemas.microsoft.com/office/drawing/2014/main" id="{82F16D4E-2D65-44CC-9497-9A67FA24671E}"/>
                  </a:ext>
                </a:extLst>
              </p:cNvPr>
              <p:cNvSpPr txBox="1"/>
              <p:nvPr/>
            </p:nvSpPr>
            <p:spPr>
              <a:xfrm>
                <a:off x="7283987" y="2542809"/>
                <a:ext cx="4221422" cy="46186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u="sng" noProof="1" smtClean="0"/>
                  <a:t>Campus Recruitment Drives</a:t>
                </a:r>
                <a:endParaRPr lang="en-US" b="1" u="sng" noProof="1"/>
              </a:p>
            </p:txBody>
          </p:sp>
          <p:sp>
            <p:nvSpPr>
              <p:cNvPr id="97" name="TextBox 96">
                <a:hlinkClick r:id="rId6" action="ppaction://hlinksldjump"/>
                <a:extLst>
                  <a:ext uri="{FF2B5EF4-FFF2-40B4-BE49-F238E27FC236}">
                    <a16:creationId xmlns="" xmlns:a16="http://schemas.microsoft.com/office/drawing/2014/main" id="{93C7ABCC-1F09-44B8-B2B4-E2781F2DA0B8}"/>
                  </a:ext>
                </a:extLst>
              </p:cNvPr>
              <p:cNvSpPr txBox="1"/>
              <p:nvPr/>
            </p:nvSpPr>
            <p:spPr>
              <a:xfrm>
                <a:off x="6519844" y="4477210"/>
                <a:ext cx="3862662" cy="461867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b="1" u="sng" noProof="1" smtClean="0"/>
                  <a:t>NVC Contest</a:t>
                </a:r>
                <a:endParaRPr lang="en-US" b="1" u="sng" noProof="1"/>
              </a:p>
            </p:txBody>
          </p:sp>
        </p:grpSp>
        <p:pic>
          <p:nvPicPr>
            <p:cNvPr id="87" name="Picture 18" descr="Hiring Icon Isolated On White Background. Human Resources Concept.  Recruitment. Search Job Vacancy Icon. Hire. Find People Icon Royalty Free  Cliparts, Vectors, And Stock Illustration. Image 148385838.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1363" y="3123341"/>
              <a:ext cx="404851" cy="404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0" descr="Hiring Icon Isolated on White Background. Human Resources Concept.  Recruitment. Search Job Vacancy Icon. Hire. Find People Icon Stock Vector -  Illustration of office, hired: 18526780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81" y="3445359"/>
              <a:ext cx="467862" cy="46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2" descr="Economics - Free business and finance icon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037" y="3920269"/>
              <a:ext cx="205685" cy="205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4" descr="15 ka website ee ugu fiican oo aad ka sameesan karto Cv - Latest Somali  Jobs - Shaqo Hel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413" y="4256367"/>
              <a:ext cx="181591" cy="241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6" descr="WWW World Wide Web Site Symbol, Internet Map Icon, Website Address Globe,  Flat Outline Sign Stock Vector - Illustration of hosting, background:  20712424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793" y="4601829"/>
              <a:ext cx="421252" cy="42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6472394" y="3032698"/>
            <a:ext cx="2628847" cy="2129852"/>
            <a:chOff x="6472393" y="2118298"/>
            <a:chExt cx="2628847" cy="2129852"/>
          </a:xfrm>
        </p:grpSpPr>
        <p:grpSp>
          <p:nvGrpSpPr>
            <p:cNvPr id="145" name="Group 144"/>
            <p:cNvGrpSpPr/>
            <p:nvPr/>
          </p:nvGrpSpPr>
          <p:grpSpPr>
            <a:xfrm>
              <a:off x="6472393" y="2118298"/>
              <a:ext cx="2628847" cy="347725"/>
              <a:chOff x="-331199" y="28863"/>
              <a:chExt cx="3733466" cy="517056"/>
            </a:xfrm>
          </p:grpSpPr>
          <p:sp>
            <p:nvSpPr>
              <p:cNvPr id="149" name="Rectangle 148"/>
              <p:cNvSpPr/>
              <p:nvPr/>
            </p:nvSpPr>
            <p:spPr>
              <a:xfrm>
                <a:off x="-331199" y="28863"/>
                <a:ext cx="3733466" cy="51705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0" name="Rectangle 149"/>
              <p:cNvSpPr/>
              <p:nvPr/>
            </p:nvSpPr>
            <p:spPr>
              <a:xfrm>
                <a:off x="0" y="28863"/>
                <a:ext cx="3402267" cy="5170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algn="ctr" defTabSz="106674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/>
                  <a:t>Economic Opportunities</a:t>
                </a: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6472393" y="2494887"/>
              <a:ext cx="2628847" cy="1753263"/>
              <a:chOff x="-331199" y="574782"/>
              <a:chExt cx="3733466" cy="2067726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-331199" y="575564"/>
                <a:ext cx="3733466" cy="196554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8" name="Rectangle 147"/>
              <p:cNvSpPr/>
              <p:nvPr/>
            </p:nvSpPr>
            <p:spPr>
              <a:xfrm>
                <a:off x="-331199" y="574782"/>
                <a:ext cx="3733466" cy="20677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42" lvl="1" indent="-171442" defTabSz="71116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b="1" dirty="0">
                    <a:solidFill>
                      <a:srgbClr val="000000"/>
                    </a:solidFill>
                    <a:cs typeface="Arial" pitchFamily="34" charset="0"/>
                  </a:rPr>
                  <a:t>MOU with Employers</a:t>
                </a:r>
                <a:endParaRPr lang="en-US" sz="1200" b="1" dirty="0"/>
              </a:p>
              <a:p>
                <a:pPr marL="342884" lvl="2" indent="-171442" defTabSz="71116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dirty="0" err="1">
                    <a:solidFill>
                      <a:srgbClr val="000000"/>
                    </a:solidFill>
                    <a:cs typeface="Arial" pitchFamily="34" charset="0"/>
                  </a:rPr>
                  <a:t>Uber</a:t>
                </a:r>
                <a:r>
                  <a:rPr lang="en-US" altLang="ko-KR" sz="1200" dirty="0">
                    <a:solidFill>
                      <a:srgbClr val="000000"/>
                    </a:solidFill>
                    <a:cs typeface="Arial" pitchFamily="34" charset="0"/>
                  </a:rPr>
                  <a:t> 3500 opportunities</a:t>
                </a:r>
              </a:p>
              <a:p>
                <a:pPr marL="342884" lvl="2" indent="-171442" defTabSz="71116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dirty="0">
                    <a:solidFill>
                      <a:srgbClr val="000000"/>
                    </a:solidFill>
                    <a:cs typeface="Arial" pitchFamily="34" charset="0"/>
                  </a:rPr>
                  <a:t>Food panda 1000</a:t>
                </a:r>
              </a:p>
              <a:p>
                <a:pPr marL="342884" lvl="2" indent="-171442" defTabSz="71116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dirty="0" err="1">
                    <a:solidFill>
                      <a:srgbClr val="000000"/>
                    </a:solidFill>
                    <a:cs typeface="Arial" pitchFamily="34" charset="0"/>
                  </a:rPr>
                  <a:t>Chezmall</a:t>
                </a:r>
                <a:r>
                  <a:rPr lang="en-US" altLang="ko-KR" sz="1200" dirty="0">
                    <a:solidFill>
                      <a:srgbClr val="000000"/>
                    </a:solidFill>
                    <a:cs typeface="Arial" pitchFamily="34" charset="0"/>
                  </a:rPr>
                  <a:t> 1000</a:t>
                </a:r>
              </a:p>
              <a:p>
                <a:pPr marL="342884" lvl="2" indent="-171442" defTabSz="71116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dirty="0">
                    <a:solidFill>
                      <a:srgbClr val="000000"/>
                    </a:solidFill>
                    <a:cs typeface="Arial" pitchFamily="34" charset="0"/>
                  </a:rPr>
                  <a:t>OEC 1200 </a:t>
                </a:r>
              </a:p>
              <a:p>
                <a:pPr marL="171442" lvl="1" indent="-171442" defTabSz="71116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b="1" dirty="0" smtClean="0">
                    <a:solidFill>
                      <a:srgbClr val="000000"/>
                    </a:solidFill>
                    <a:cs typeface="Arial" pitchFamily="34" charset="0"/>
                  </a:rPr>
                  <a:t>Industrial </a:t>
                </a:r>
                <a:r>
                  <a:rPr lang="en-US" altLang="ko-KR" sz="1200" b="1" dirty="0">
                    <a:solidFill>
                      <a:srgbClr val="000000"/>
                    </a:solidFill>
                    <a:cs typeface="Arial" pitchFamily="34" charset="0"/>
                  </a:rPr>
                  <a:t>survey Drive 5300</a:t>
                </a:r>
              </a:p>
              <a:p>
                <a:pPr marL="171442" lvl="1" indent="-171442" defTabSz="711164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b="1" dirty="0">
                    <a:solidFill>
                      <a:srgbClr val="000000"/>
                    </a:solidFill>
                    <a:cs typeface="Arial" pitchFamily="34" charset="0"/>
                  </a:rPr>
                  <a:t>Integration with OEC 1200</a:t>
                </a: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6472394" y="543216"/>
            <a:ext cx="2590176" cy="2333952"/>
            <a:chOff x="6511064" y="2118298"/>
            <a:chExt cx="2590176" cy="2333952"/>
          </a:xfrm>
        </p:grpSpPr>
        <p:grpSp>
          <p:nvGrpSpPr>
            <p:cNvPr id="153" name="Group 152"/>
            <p:cNvGrpSpPr/>
            <p:nvPr/>
          </p:nvGrpSpPr>
          <p:grpSpPr>
            <a:xfrm>
              <a:off x="6511064" y="2118298"/>
              <a:ext cx="2590176" cy="347725"/>
              <a:chOff x="-276278" y="28863"/>
              <a:chExt cx="3678545" cy="517056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-276278" y="28863"/>
                <a:ext cx="3678545" cy="51705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8" name="Rectangle 157"/>
              <p:cNvSpPr/>
              <p:nvPr/>
            </p:nvSpPr>
            <p:spPr>
              <a:xfrm>
                <a:off x="0" y="28863"/>
                <a:ext cx="3402267" cy="5170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algn="ctr" defTabSz="106674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dirty="0"/>
                  <a:t>Recruitment Drives </a:t>
                </a:r>
                <a:r>
                  <a:rPr lang="en-US" sz="1600" b="1" dirty="0" smtClean="0"/>
                  <a:t>191</a:t>
                </a:r>
                <a:endParaRPr lang="en-US" sz="1600" b="1" dirty="0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6511064" y="2494887"/>
              <a:ext cx="2590176" cy="1957363"/>
              <a:chOff x="-276278" y="574782"/>
              <a:chExt cx="3678545" cy="2308433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-276278" y="575564"/>
                <a:ext cx="3678545" cy="2307651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6" name="Rectangle 155"/>
              <p:cNvSpPr/>
              <p:nvPr/>
            </p:nvSpPr>
            <p:spPr>
              <a:xfrm>
                <a:off x="-276278" y="574782"/>
                <a:ext cx="3678545" cy="21301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42" lvl="1" indent="-171442" defTabSz="711164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b="1" dirty="0">
                    <a:solidFill>
                      <a:srgbClr val="000000"/>
                    </a:solidFill>
                    <a:cs typeface="Arial" pitchFamily="34" charset="0"/>
                  </a:rPr>
                  <a:t>Atlas Honda LTD </a:t>
                </a:r>
                <a:r>
                  <a:rPr lang="en-US" altLang="ko-KR" sz="1200" b="1" dirty="0" err="1" smtClean="0">
                    <a:solidFill>
                      <a:srgbClr val="000000"/>
                    </a:solidFill>
                    <a:cs typeface="Arial" pitchFamily="34" charset="0"/>
                  </a:rPr>
                  <a:t>Sheikhupura</a:t>
                </a:r>
                <a:endParaRPr lang="en-US" altLang="ko-KR" sz="1200" b="1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171442" lvl="1" indent="-171442" defTabSz="711164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b="1" dirty="0" smtClean="0">
                    <a:solidFill>
                      <a:srgbClr val="000000"/>
                    </a:solidFill>
                    <a:cs typeface="Arial" pitchFamily="34" charset="0"/>
                  </a:rPr>
                  <a:t>Service </a:t>
                </a:r>
                <a:r>
                  <a:rPr lang="en-US" altLang="ko-KR" sz="1200" b="1" dirty="0">
                    <a:solidFill>
                      <a:srgbClr val="000000"/>
                    </a:solidFill>
                    <a:cs typeface="Arial" pitchFamily="34" charset="0"/>
                  </a:rPr>
                  <a:t>Industries Limited </a:t>
                </a:r>
                <a:r>
                  <a:rPr lang="en-US" altLang="ko-KR" sz="1200" b="1" dirty="0" smtClean="0">
                    <a:solidFill>
                      <a:srgbClr val="000000"/>
                    </a:solidFill>
                    <a:cs typeface="Arial" pitchFamily="34" charset="0"/>
                  </a:rPr>
                  <a:t>Gujrat</a:t>
                </a:r>
              </a:p>
              <a:p>
                <a:pPr marL="171442" lvl="1" indent="-171442" defTabSz="711164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b="1" dirty="0">
                    <a:solidFill>
                      <a:srgbClr val="000000"/>
                    </a:solidFill>
                    <a:cs typeface="Arial" pitchFamily="34" charset="0"/>
                  </a:rPr>
                  <a:t>Honda Atlas Car Pvt. Ltd.	</a:t>
                </a:r>
                <a:endParaRPr lang="en-US" altLang="ko-KR" sz="1200" b="1" dirty="0" smtClean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171442" lvl="1" indent="-171442" defTabSz="711164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b="1" dirty="0" err="1" smtClean="0">
                    <a:solidFill>
                      <a:srgbClr val="000000"/>
                    </a:solidFill>
                    <a:cs typeface="Arial" pitchFamily="34" charset="0"/>
                  </a:rPr>
                  <a:t>Nishat</a:t>
                </a:r>
                <a:r>
                  <a:rPr lang="en-US" altLang="ko-KR" sz="1200" b="1" dirty="0" smtClean="0">
                    <a:solidFill>
                      <a:srgbClr val="000000"/>
                    </a:solidFill>
                    <a:cs typeface="Arial" pitchFamily="34" charset="0"/>
                  </a:rPr>
                  <a:t> </a:t>
                </a:r>
                <a:r>
                  <a:rPr lang="en-US" altLang="ko-KR" sz="1200" b="1" dirty="0">
                    <a:solidFill>
                      <a:srgbClr val="000000"/>
                    </a:solidFill>
                    <a:cs typeface="Arial" pitchFamily="34" charset="0"/>
                  </a:rPr>
                  <a:t>Hyundai	</a:t>
                </a:r>
              </a:p>
              <a:p>
                <a:pPr marL="171442" lvl="1" indent="-171442" defTabSz="711164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b="1" dirty="0">
                    <a:solidFill>
                      <a:srgbClr val="000000"/>
                    </a:solidFill>
                    <a:cs typeface="Arial" pitchFamily="34" charset="0"/>
                  </a:rPr>
                  <a:t>Vivo </a:t>
                </a:r>
                <a:r>
                  <a:rPr lang="en-US" altLang="ko-KR" sz="1200" b="1" dirty="0" smtClean="0">
                    <a:solidFill>
                      <a:srgbClr val="000000"/>
                    </a:solidFill>
                    <a:cs typeface="Arial" pitchFamily="34" charset="0"/>
                  </a:rPr>
                  <a:t>Mobile</a:t>
                </a:r>
              </a:p>
              <a:p>
                <a:pPr marL="171442" lvl="1" indent="-171442" defTabSz="711164">
                  <a:lnSpc>
                    <a:spcPct val="15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altLang="ko-KR" sz="1200" b="1" dirty="0" err="1">
                    <a:solidFill>
                      <a:srgbClr val="000000"/>
                    </a:solidFill>
                    <a:cs typeface="Arial" pitchFamily="34" charset="0"/>
                  </a:rPr>
                  <a:t>Engro</a:t>
                </a:r>
                <a:r>
                  <a:rPr lang="en-US" altLang="ko-KR" sz="1200" b="1" dirty="0">
                    <a:solidFill>
                      <a:srgbClr val="000000"/>
                    </a:solidFill>
                    <a:cs typeface="Arial" pitchFamily="34" charset="0"/>
                  </a:rPr>
                  <a:t> Foods	</a:t>
                </a:r>
              </a:p>
            </p:txBody>
          </p:sp>
        </p:grpSp>
      </p:grpSp>
      <p:sp>
        <p:nvSpPr>
          <p:cNvPr id="40" name="Chevron 39">
            <a:hlinkClick r:id="rId13" action="ppaction://hlinksldjump"/>
          </p:cNvPr>
          <p:cNvSpPr/>
          <p:nvPr/>
        </p:nvSpPr>
        <p:spPr>
          <a:xfrm rot="10800000">
            <a:off x="105824" y="95282"/>
            <a:ext cx="381000" cy="304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34" y="78984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4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1" tIns="91421" rIns="91421" bIns="91421" anchor="ctr" anchorCtr="0">
            <a:no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6 </a:t>
            </a:r>
            <a:r>
              <a:rPr lang="en-US" dirty="0" smtClean="0">
                <a:solidFill>
                  <a:schemeClr val="bg1"/>
                </a:solidFill>
              </a:rPr>
              <a:t>TEVTA Graduates Entrepreneur Ideas shortlisted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7" y="95443"/>
            <a:ext cx="654361" cy="742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200" y="4613322"/>
            <a:ext cx="1689886" cy="33855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cs typeface="Arial"/>
                <a:sym typeface="Arial"/>
              </a:rPr>
              <a:t>Career Division</a:t>
            </a:r>
          </a:p>
        </p:txBody>
      </p:sp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39125"/>
          <a:stretch/>
        </p:blipFill>
        <p:spPr>
          <a:xfrm>
            <a:off x="3223209" y="1358032"/>
            <a:ext cx="2587757" cy="146131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6" b="37818"/>
          <a:stretch/>
        </p:blipFill>
        <p:spPr>
          <a:xfrm>
            <a:off x="116593" y="2992886"/>
            <a:ext cx="2872748" cy="1439166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4" b="39159"/>
          <a:stretch/>
        </p:blipFill>
        <p:spPr>
          <a:xfrm>
            <a:off x="5936560" y="2983371"/>
            <a:ext cx="2958437" cy="1452778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34527"/>
          <a:stretch/>
        </p:blipFill>
        <p:spPr>
          <a:xfrm>
            <a:off x="116592" y="1368617"/>
            <a:ext cx="2872748" cy="1480837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7" b="31785"/>
          <a:stretch/>
        </p:blipFill>
        <p:spPr>
          <a:xfrm>
            <a:off x="3203445" y="2983370"/>
            <a:ext cx="2587757" cy="1432168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0" b="41013"/>
          <a:stretch/>
        </p:blipFill>
        <p:spPr>
          <a:xfrm>
            <a:off x="5943600" y="1368615"/>
            <a:ext cx="2951394" cy="1480837"/>
          </a:xfrm>
          <a:prstGeom prst="rect">
            <a:avLst/>
          </a:prstGeom>
        </p:spPr>
      </p:pic>
      <p:pic>
        <p:nvPicPr>
          <p:cNvPr id="3076" name="Picture 4" descr="Team Success vector illustration. Business people celebrating victory.  Vector illustration of a flat design. Stock Vector | Adobe Stock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/>
          <a:stretch/>
        </p:blipFill>
        <p:spPr bwMode="auto">
          <a:xfrm>
            <a:off x="7032980" y="226162"/>
            <a:ext cx="1395123" cy="9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hevron 13">
            <a:hlinkClick r:id="rId15" action="ppaction://hlinksldjump"/>
          </p:cNvPr>
          <p:cNvSpPr/>
          <p:nvPr/>
        </p:nvSpPr>
        <p:spPr>
          <a:xfrm rot="10800000">
            <a:off x="165550" y="572117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547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7"/>
          <a:stretch/>
        </p:blipFill>
        <p:spPr>
          <a:xfrm>
            <a:off x="-5641" y="0"/>
            <a:ext cx="5531635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467" y="95443"/>
            <a:ext cx="654361" cy="742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0" y="4613322"/>
            <a:ext cx="1689886" cy="338554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55">
              <a:buClr>
                <a:srgbClr val="000000"/>
              </a:buClr>
            </a:pPr>
            <a:r>
              <a:rPr lang="en-US" sz="1600" b="1" kern="0" dirty="0">
                <a:solidFill>
                  <a:srgbClr val="FFFFFF"/>
                </a:solidFill>
                <a:cs typeface="Arial"/>
                <a:sym typeface="Arial"/>
                <a:hlinkClick r:id="rId5" action="ppaction://hlinksldjump"/>
              </a:rPr>
              <a:t>Career Division</a:t>
            </a:r>
            <a:endParaRPr lang="en-US" sz="16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7004" y="1428751"/>
            <a:ext cx="184731" cy="369332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198"/>
            <a:endParaRPr lang="en-US" dirty="0">
              <a:solidFill>
                <a:srgbClr val="26324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4840" y="859426"/>
            <a:ext cx="3352801" cy="19389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198"/>
            <a:r>
              <a:rPr lang="en-US" sz="4000" b="1" dirty="0">
                <a:ln w="11430"/>
                <a:gradFill>
                  <a:gsLst>
                    <a:gs pos="0">
                      <a:srgbClr val="D26F00">
                        <a:tint val="90000"/>
                        <a:satMod val="120000"/>
                      </a:srgbClr>
                    </a:gs>
                    <a:gs pos="25000">
                      <a:srgbClr val="D26F00">
                        <a:tint val="93000"/>
                        <a:satMod val="120000"/>
                      </a:srgbClr>
                    </a:gs>
                    <a:gs pos="50000">
                      <a:srgbClr val="D26F00">
                        <a:shade val="89000"/>
                        <a:satMod val="110000"/>
                      </a:srgbClr>
                    </a:gs>
                    <a:gs pos="75000">
                      <a:srgbClr val="D26F00">
                        <a:tint val="93000"/>
                        <a:satMod val="120000"/>
                      </a:srgbClr>
                    </a:gs>
                    <a:gs pos="100000">
                      <a:srgbClr val="D26F00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3rd Position </a:t>
            </a:r>
          </a:p>
          <a:p>
            <a:pPr algn="ctr" defTabSz="914198"/>
            <a:endParaRPr lang="en-US" sz="4000" b="1" dirty="0">
              <a:ln w="11430"/>
              <a:gradFill>
                <a:gsLst>
                  <a:gs pos="0">
                    <a:srgbClr val="D26F00">
                      <a:tint val="90000"/>
                      <a:satMod val="120000"/>
                    </a:srgbClr>
                  </a:gs>
                  <a:gs pos="25000">
                    <a:srgbClr val="D26F00">
                      <a:tint val="93000"/>
                      <a:satMod val="120000"/>
                    </a:srgbClr>
                  </a:gs>
                  <a:gs pos="50000">
                    <a:srgbClr val="D26F00">
                      <a:shade val="89000"/>
                      <a:satMod val="110000"/>
                    </a:srgbClr>
                  </a:gs>
                  <a:gs pos="75000">
                    <a:srgbClr val="D26F00">
                      <a:tint val="93000"/>
                      <a:satMod val="120000"/>
                    </a:srgbClr>
                  </a:gs>
                  <a:gs pos="100000">
                    <a:srgbClr val="D26F00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 defTabSz="914198"/>
            <a:r>
              <a:rPr lang="en-US" sz="4000" b="1" dirty="0">
                <a:ln w="11430"/>
                <a:gradFill>
                  <a:gsLst>
                    <a:gs pos="0">
                      <a:srgbClr val="D26F00">
                        <a:tint val="90000"/>
                        <a:satMod val="120000"/>
                      </a:srgbClr>
                    </a:gs>
                    <a:gs pos="25000">
                      <a:srgbClr val="D26F00">
                        <a:tint val="93000"/>
                        <a:satMod val="120000"/>
                      </a:srgbClr>
                    </a:gs>
                    <a:gs pos="50000">
                      <a:srgbClr val="D26F00">
                        <a:shade val="89000"/>
                        <a:satMod val="110000"/>
                      </a:srgbClr>
                    </a:gs>
                    <a:gs pos="75000">
                      <a:srgbClr val="D26F00">
                        <a:tint val="93000"/>
                        <a:satMod val="120000"/>
                      </a:srgbClr>
                    </a:gs>
                    <a:gs pos="100000">
                      <a:srgbClr val="D26F00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$2,000</a:t>
            </a:r>
          </a:p>
        </p:txBody>
      </p:sp>
      <p:pic>
        <p:nvPicPr>
          <p:cNvPr id="11" name="Picture 4" descr="Team Success vector illustration. Business people celebrating victory.  Vector illustration of a flat design. Stock Vector | Adobe Stock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8"/>
          <a:stretch/>
        </p:blipFill>
        <p:spPr bwMode="auto">
          <a:xfrm>
            <a:off x="6307857" y="2653047"/>
            <a:ext cx="2646429" cy="189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hevron 11">
            <a:hlinkClick r:id="rId7" action="ppaction://hlinksldjump"/>
          </p:cNvPr>
          <p:cNvSpPr/>
          <p:nvPr/>
        </p:nvSpPr>
        <p:spPr>
          <a:xfrm rot="10800000">
            <a:off x="4114800" y="314393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565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00EAD99-9151-4937-A379-AB62BF52A290}"/>
              </a:ext>
            </a:extLst>
          </p:cNvPr>
          <p:cNvSpPr/>
          <p:nvPr/>
        </p:nvSpPr>
        <p:spPr>
          <a:xfrm>
            <a:off x="0" y="4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33"/>
            <a:r>
              <a:rPr lang="en-US" sz="3200" b="1" dirty="0">
                <a:solidFill>
                  <a:prstClr val="white"/>
                </a:solidFill>
              </a:rPr>
              <a:t>Career Division</a:t>
            </a:r>
          </a:p>
        </p:txBody>
      </p:sp>
      <p:sp>
        <p:nvSpPr>
          <p:cNvPr id="5" name="Oval 4"/>
          <p:cNvSpPr/>
          <p:nvPr/>
        </p:nvSpPr>
        <p:spPr>
          <a:xfrm>
            <a:off x="8102601" y="555628"/>
            <a:ext cx="965200" cy="7969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33"/>
            <a:r>
              <a:rPr lang="en-US" sz="1400" b="1" dirty="0" smtClean="0">
                <a:solidFill>
                  <a:prstClr val="white"/>
                </a:solidFill>
              </a:rPr>
              <a:t>7737</a:t>
            </a:r>
            <a:endParaRPr lang="en-US" sz="1400" b="1" dirty="0">
              <a:solidFill>
                <a:prstClr val="white"/>
              </a:solidFill>
            </a:endParaRPr>
          </a:p>
          <a:p>
            <a:pPr algn="ctr" defTabSz="914333"/>
            <a:r>
              <a:rPr lang="en-US" sz="1000" b="1" dirty="0">
                <a:solidFill>
                  <a:prstClr val="white"/>
                </a:solidFill>
              </a:rPr>
              <a:t>Activities</a:t>
            </a:r>
          </a:p>
        </p:txBody>
      </p:sp>
      <p:sp>
        <p:nvSpPr>
          <p:cNvPr id="6" name="Oval 5"/>
          <p:cNvSpPr/>
          <p:nvPr/>
        </p:nvSpPr>
        <p:spPr>
          <a:xfrm>
            <a:off x="8089902" y="1428753"/>
            <a:ext cx="965200" cy="796925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33"/>
            <a:r>
              <a:rPr lang="en-US" sz="1400" b="1" dirty="0" smtClean="0">
                <a:solidFill>
                  <a:prstClr val="white"/>
                </a:solidFill>
              </a:rPr>
              <a:t>96246</a:t>
            </a:r>
            <a:endParaRPr lang="en-US" sz="1400" b="1" dirty="0">
              <a:solidFill>
                <a:prstClr val="white"/>
              </a:solidFill>
            </a:endParaRPr>
          </a:p>
          <a:p>
            <a:pPr algn="ctr" defTabSz="914333"/>
            <a:r>
              <a:rPr lang="en-US" sz="700" b="1" dirty="0">
                <a:solidFill>
                  <a:prstClr val="white"/>
                </a:solidFill>
              </a:rPr>
              <a:t>Participants</a:t>
            </a:r>
          </a:p>
        </p:txBody>
      </p:sp>
      <p:sp>
        <p:nvSpPr>
          <p:cNvPr id="8" name="Oval 7"/>
          <p:cNvSpPr/>
          <p:nvPr/>
        </p:nvSpPr>
        <p:spPr>
          <a:xfrm>
            <a:off x="8077200" y="2343153"/>
            <a:ext cx="965200" cy="796925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33"/>
            <a:r>
              <a:rPr lang="en-US" sz="1400" b="1" dirty="0" smtClean="0">
                <a:solidFill>
                  <a:prstClr val="white"/>
                </a:solidFill>
              </a:rPr>
              <a:t>5265</a:t>
            </a:r>
            <a:endParaRPr lang="en-US" sz="1400" b="1" dirty="0">
              <a:solidFill>
                <a:prstClr val="white"/>
              </a:solidFill>
            </a:endParaRPr>
          </a:p>
          <a:p>
            <a:pPr algn="ctr" defTabSz="914333"/>
            <a:r>
              <a:rPr lang="en-US" sz="700" b="1" dirty="0">
                <a:solidFill>
                  <a:prstClr val="white"/>
                </a:solidFill>
              </a:rPr>
              <a:t>Job Placements</a:t>
            </a:r>
          </a:p>
        </p:txBody>
      </p:sp>
      <p:sp>
        <p:nvSpPr>
          <p:cNvPr id="9" name="Oval 8"/>
          <p:cNvSpPr/>
          <p:nvPr/>
        </p:nvSpPr>
        <p:spPr>
          <a:xfrm>
            <a:off x="8089902" y="3257553"/>
            <a:ext cx="965200" cy="796925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33"/>
            <a:r>
              <a:rPr lang="en-US" sz="1400" b="1" dirty="0" smtClean="0">
                <a:solidFill>
                  <a:prstClr val="white"/>
                </a:solidFill>
              </a:rPr>
              <a:t>2192</a:t>
            </a:r>
            <a:endParaRPr lang="en-US" sz="1400" b="1" dirty="0">
              <a:solidFill>
                <a:prstClr val="white"/>
              </a:solidFill>
            </a:endParaRPr>
          </a:p>
          <a:p>
            <a:pPr algn="ctr" defTabSz="914333"/>
            <a:r>
              <a:rPr lang="en-US" sz="800" b="1" dirty="0">
                <a:solidFill>
                  <a:prstClr val="white"/>
                </a:solidFill>
              </a:rPr>
              <a:t>Employers</a:t>
            </a:r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77200" y="4171953"/>
            <a:ext cx="965200" cy="796925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33"/>
            <a:r>
              <a:rPr lang="en-US" sz="1400" b="1" dirty="0" smtClean="0">
                <a:solidFill>
                  <a:prstClr val="white"/>
                </a:solidFill>
              </a:rPr>
              <a:t>1096</a:t>
            </a:r>
            <a:endParaRPr lang="en-US" sz="1400" b="1" dirty="0">
              <a:solidFill>
                <a:prstClr val="white"/>
              </a:solidFill>
            </a:endParaRPr>
          </a:p>
          <a:p>
            <a:pPr algn="ctr" defTabSz="914333"/>
            <a:r>
              <a:rPr lang="en-US" sz="700" b="1" dirty="0">
                <a:solidFill>
                  <a:prstClr val="white"/>
                </a:solidFill>
              </a:rPr>
              <a:t>Guest Speakers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5" y="578501"/>
            <a:ext cx="1659747" cy="1385523"/>
            <a:chOff x="169053" y="578501"/>
            <a:chExt cx="1659747" cy="1385523"/>
          </a:xfrm>
        </p:grpSpPr>
        <p:grpSp>
          <p:nvGrpSpPr>
            <p:cNvPr id="92" name="Group 91"/>
            <p:cNvGrpSpPr/>
            <p:nvPr/>
          </p:nvGrpSpPr>
          <p:grpSpPr>
            <a:xfrm>
              <a:off x="169053" y="578501"/>
              <a:ext cx="1659747" cy="358481"/>
              <a:chOff x="0" y="141231"/>
              <a:chExt cx="1659747" cy="358481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0" y="141231"/>
                <a:ext cx="1659747" cy="35848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7" name="Rectangle 96"/>
              <p:cNvSpPr/>
              <p:nvPr/>
            </p:nvSpPr>
            <p:spPr>
              <a:xfrm>
                <a:off x="0" y="141231"/>
                <a:ext cx="1659747" cy="3584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algn="ctr" defTabSz="71114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prstClr val="white"/>
                    </a:solidFill>
                  </a:rPr>
                  <a:t>Career Counseling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169053" y="893475"/>
              <a:ext cx="1659747" cy="1070549"/>
              <a:chOff x="0" y="456205"/>
              <a:chExt cx="1659747" cy="1070549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0" y="456205"/>
                <a:ext cx="1659747" cy="6876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Rectangle 94"/>
              <p:cNvSpPr/>
              <p:nvPr/>
            </p:nvSpPr>
            <p:spPr>
              <a:xfrm>
                <a:off x="0" y="456205"/>
                <a:ext cx="1659747" cy="10705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71120" bIns="80010" numCol="1" spcCol="1270" anchor="t" anchorCtr="0">
                <a:noAutofit/>
              </a:bodyPr>
              <a:lstStyle/>
              <a:p>
                <a:pPr marL="57146" lvl="1" indent="-57146" defTabSz="44446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altLang="ko-KR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2712 Sessions</a:t>
                </a:r>
                <a:endPara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  <a:p>
                <a:pPr marL="57146" lvl="1" indent="-57146" defTabSz="44446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46191 Participants</a:t>
                </a:r>
                <a:endPara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2" y="1748264"/>
            <a:ext cx="1659747" cy="1385523"/>
            <a:chOff x="169053" y="578501"/>
            <a:chExt cx="1659747" cy="1385523"/>
          </a:xfrm>
        </p:grpSpPr>
        <p:grpSp>
          <p:nvGrpSpPr>
            <p:cNvPr id="134" name="Group 133"/>
            <p:cNvGrpSpPr/>
            <p:nvPr/>
          </p:nvGrpSpPr>
          <p:grpSpPr>
            <a:xfrm>
              <a:off x="169053" y="578501"/>
              <a:ext cx="1659747" cy="358481"/>
              <a:chOff x="0" y="141231"/>
              <a:chExt cx="1659747" cy="358481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0" y="141231"/>
                <a:ext cx="1659747" cy="35848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9" name="Rectangle 138"/>
              <p:cNvSpPr/>
              <p:nvPr/>
            </p:nvSpPr>
            <p:spPr>
              <a:xfrm>
                <a:off x="0" y="141231"/>
                <a:ext cx="1659747" cy="3584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algn="ctr" defTabSz="71114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prstClr val="white"/>
                    </a:solidFill>
                  </a:rPr>
                  <a:t>Guest Lecture</a:t>
                </a: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169053" y="893475"/>
              <a:ext cx="1659747" cy="1070549"/>
              <a:chOff x="0" y="456205"/>
              <a:chExt cx="1659747" cy="1070549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0" y="456205"/>
                <a:ext cx="1659747" cy="6876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7" name="Rectangle 136"/>
              <p:cNvSpPr/>
              <p:nvPr/>
            </p:nvSpPr>
            <p:spPr>
              <a:xfrm>
                <a:off x="0" y="456205"/>
                <a:ext cx="1659747" cy="10705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71120" bIns="80010" numCol="1" spcCol="1270" anchor="t" anchorCtr="0">
                <a:noAutofit/>
              </a:bodyPr>
              <a:lstStyle/>
              <a:p>
                <a:pPr marL="57146" lvl="1" indent="-57146" defTabSz="44446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altLang="ko-KR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1171 Sessions</a:t>
                </a:r>
                <a:endPara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  <a:p>
                <a:pPr marL="57146" lvl="1" indent="-57146" defTabSz="44446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25066 Participants</a:t>
                </a:r>
                <a:endPara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2" y="2876552"/>
            <a:ext cx="1659747" cy="1385523"/>
            <a:chOff x="169053" y="578501"/>
            <a:chExt cx="1659747" cy="1385523"/>
          </a:xfrm>
        </p:grpSpPr>
        <p:grpSp>
          <p:nvGrpSpPr>
            <p:cNvPr id="143" name="Group 142"/>
            <p:cNvGrpSpPr/>
            <p:nvPr/>
          </p:nvGrpSpPr>
          <p:grpSpPr>
            <a:xfrm>
              <a:off x="169053" y="578501"/>
              <a:ext cx="1659747" cy="358481"/>
              <a:chOff x="0" y="141231"/>
              <a:chExt cx="1659747" cy="358481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0" y="141231"/>
                <a:ext cx="1659747" cy="358481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8" name="Rectangle 147"/>
              <p:cNvSpPr/>
              <p:nvPr/>
            </p:nvSpPr>
            <p:spPr>
              <a:xfrm>
                <a:off x="0" y="141231"/>
                <a:ext cx="1659747" cy="3584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algn="ctr" defTabSz="71114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prstClr val="white"/>
                    </a:solidFill>
                  </a:rPr>
                  <a:t>Recruitment Drives</a:t>
                </a: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169053" y="893475"/>
              <a:ext cx="1659747" cy="1070549"/>
              <a:chOff x="0" y="456205"/>
              <a:chExt cx="1659747" cy="1070549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0" y="456205"/>
                <a:ext cx="1659747" cy="6876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6" name="Rectangle 145"/>
              <p:cNvSpPr/>
              <p:nvPr/>
            </p:nvSpPr>
            <p:spPr>
              <a:xfrm>
                <a:off x="0" y="456205"/>
                <a:ext cx="1659747" cy="10705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71120" bIns="80010" numCol="1" spcCol="1270" anchor="t" anchorCtr="0">
                <a:noAutofit/>
              </a:bodyPr>
              <a:lstStyle/>
              <a:p>
                <a:pPr marL="57146" lvl="1" indent="-57146" defTabSz="44446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altLang="ko-KR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191 Drives</a:t>
                </a:r>
                <a:endParaRPr lang="en-US" altLang="ko-KR" sz="1400" b="1" dirty="0">
                  <a:solidFill>
                    <a:srgbClr val="000000"/>
                  </a:solidFill>
                  <a:cs typeface="Arial" pitchFamily="34" charset="0"/>
                </a:endParaRPr>
              </a:p>
              <a:p>
                <a:pPr marL="57146" lvl="1" indent="-57146" defTabSz="44446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115 </a:t>
                </a:r>
                <a:r>
                  <a:rPr lang="en-US" sz="1400" b="1" dirty="0">
                    <a:solidFill>
                      <a:srgbClr val="000000"/>
                    </a:solidFill>
                    <a:cs typeface="Arial" pitchFamily="34" charset="0"/>
                  </a:rPr>
                  <a:t>Industries</a:t>
                </a:r>
                <a:endPara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  <a:p>
                <a:pPr marL="57146" lvl="1" indent="-57146" defTabSz="44446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7137 Participants</a:t>
                </a:r>
                <a:endPara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2" y="4054475"/>
            <a:ext cx="1659747" cy="1385523"/>
            <a:chOff x="169053" y="578501"/>
            <a:chExt cx="1659747" cy="1385523"/>
          </a:xfrm>
        </p:grpSpPr>
        <p:grpSp>
          <p:nvGrpSpPr>
            <p:cNvPr id="153" name="Group 152"/>
            <p:cNvGrpSpPr/>
            <p:nvPr/>
          </p:nvGrpSpPr>
          <p:grpSpPr>
            <a:xfrm>
              <a:off x="169053" y="578501"/>
              <a:ext cx="1659747" cy="358481"/>
              <a:chOff x="0" y="141231"/>
              <a:chExt cx="1659747" cy="358481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0" y="141231"/>
                <a:ext cx="1659747" cy="35848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8" name="Rectangle 157"/>
              <p:cNvSpPr/>
              <p:nvPr/>
            </p:nvSpPr>
            <p:spPr>
              <a:xfrm>
                <a:off x="0" y="141231"/>
                <a:ext cx="1659747" cy="35848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algn="ctr" defTabSz="71114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solidFill>
                      <a:prstClr val="white"/>
                    </a:solidFill>
                  </a:rPr>
                  <a:t>Job Fairs</a:t>
                </a: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69053" y="893475"/>
              <a:ext cx="1659747" cy="1070549"/>
              <a:chOff x="0" y="456205"/>
              <a:chExt cx="1659747" cy="1070549"/>
            </a:xfrm>
          </p:grpSpPr>
          <p:sp>
            <p:nvSpPr>
              <p:cNvPr id="155" name="Rectangle 154"/>
              <p:cNvSpPr/>
              <p:nvPr/>
            </p:nvSpPr>
            <p:spPr>
              <a:xfrm>
                <a:off x="0" y="456205"/>
                <a:ext cx="1659747" cy="6876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rgbClr r="0" g="0" b="0"/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6" name="Rectangle 155"/>
              <p:cNvSpPr/>
              <p:nvPr/>
            </p:nvSpPr>
            <p:spPr>
              <a:xfrm>
                <a:off x="0" y="456205"/>
                <a:ext cx="1659747" cy="10705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3340" tIns="53340" rIns="71120" bIns="80010" numCol="1" spcCol="1270" anchor="t" anchorCtr="0">
                <a:noAutofit/>
              </a:bodyPr>
              <a:lstStyle/>
              <a:p>
                <a:pPr marL="57146" lvl="1" indent="-57146" defTabSz="44446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altLang="ko-KR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06 Events</a:t>
                </a:r>
              </a:p>
              <a:p>
                <a:pPr marL="57146" lvl="1" indent="-57146" defTabSz="44446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srgbClr val="000000"/>
                    </a:solidFill>
                    <a:cs typeface="Arial" pitchFamily="34" charset="0"/>
                  </a:rPr>
                  <a:t>123 Industries</a:t>
                </a:r>
                <a:endPara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  <a:p>
                <a:pPr marL="57146" lvl="1" indent="-57146" defTabSz="444467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2934 Participants</a:t>
                </a:r>
                <a:endParaRPr lang="en-US" sz="14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</p:grpSp>
      </p:grpSp>
      <p:graphicFrame>
        <p:nvGraphicFramePr>
          <p:cNvPr id="161" name="Chart 160"/>
          <p:cNvGraphicFramePr/>
          <p:nvPr>
            <p:extLst>
              <p:ext uri="{D42A27DB-BD31-4B8C-83A1-F6EECF244321}">
                <p14:modId xmlns:p14="http://schemas.microsoft.com/office/powerpoint/2010/main" val="3207033292"/>
              </p:ext>
            </p:extLst>
          </p:nvPr>
        </p:nvGraphicFramePr>
        <p:xfrm>
          <a:off x="1457724" y="91940"/>
          <a:ext cx="6781800" cy="301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3" name="Chart 162"/>
          <p:cNvGraphicFramePr/>
          <p:nvPr>
            <p:extLst>
              <p:ext uri="{D42A27DB-BD31-4B8C-83A1-F6EECF244321}">
                <p14:modId xmlns:p14="http://schemas.microsoft.com/office/powerpoint/2010/main" val="578490661"/>
              </p:ext>
            </p:extLst>
          </p:nvPr>
        </p:nvGraphicFramePr>
        <p:xfrm>
          <a:off x="1318995" y="2963253"/>
          <a:ext cx="2819400" cy="194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6" name="TextBox 165"/>
          <p:cNvSpPr txBox="1"/>
          <p:nvPr/>
        </p:nvSpPr>
        <p:spPr>
          <a:xfrm>
            <a:off x="1659748" y="4687794"/>
            <a:ext cx="2226563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33"/>
            <a:r>
              <a:rPr lang="en-US" sz="1600" b="1" dirty="0">
                <a:solidFill>
                  <a:prstClr val="black"/>
                </a:solidFill>
              </a:rPr>
              <a:t>Gender Wise Placement</a:t>
            </a:r>
          </a:p>
        </p:txBody>
      </p:sp>
      <p:graphicFrame>
        <p:nvGraphicFramePr>
          <p:cNvPr id="167" name="Chart 166"/>
          <p:cNvGraphicFramePr/>
          <p:nvPr>
            <p:extLst/>
          </p:nvPr>
        </p:nvGraphicFramePr>
        <p:xfrm>
          <a:off x="4267200" y="2797176"/>
          <a:ext cx="3996862" cy="257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9" name="TextBox 168"/>
          <p:cNvSpPr txBox="1"/>
          <p:nvPr/>
        </p:nvSpPr>
        <p:spPr>
          <a:xfrm>
            <a:off x="4800603" y="3041454"/>
            <a:ext cx="2566785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914333"/>
            <a:r>
              <a:rPr lang="en-US" sz="1600" b="1" dirty="0">
                <a:solidFill>
                  <a:prstClr val="black"/>
                </a:solidFill>
              </a:rPr>
              <a:t>Entrepreneur Startups (419)</a:t>
            </a:r>
          </a:p>
        </p:txBody>
      </p:sp>
      <p:sp>
        <p:nvSpPr>
          <p:cNvPr id="42" name="Chevron 41">
            <a:hlinkClick r:id="rId5" action="ppaction://hlinksldjump"/>
          </p:cNvPr>
          <p:cNvSpPr/>
          <p:nvPr/>
        </p:nvSpPr>
        <p:spPr>
          <a:xfrm rot="10800000">
            <a:off x="25400" y="104777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Chart 160"/>
          <p:cNvGraphicFramePr/>
          <p:nvPr>
            <p:extLst>
              <p:ext uri="{D42A27DB-BD31-4B8C-83A1-F6EECF244321}">
                <p14:modId xmlns:p14="http://schemas.microsoft.com/office/powerpoint/2010/main" val="4148297559"/>
              </p:ext>
            </p:extLst>
          </p:nvPr>
        </p:nvGraphicFramePr>
        <p:xfrm>
          <a:off x="-291639" y="368767"/>
          <a:ext cx="6781800" cy="301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00EAD99-9151-4937-A379-AB62BF52A290}"/>
              </a:ext>
            </a:extLst>
          </p:cNvPr>
          <p:cNvSpPr/>
          <p:nvPr/>
        </p:nvSpPr>
        <p:spPr>
          <a:xfrm>
            <a:off x="0" y="4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33"/>
            <a:r>
              <a:rPr lang="en-US" sz="3200" b="1" dirty="0">
                <a:solidFill>
                  <a:prstClr val="white"/>
                </a:solidFill>
              </a:rPr>
              <a:t>On Campus Recruitment </a:t>
            </a:r>
            <a:r>
              <a:rPr lang="en-US" sz="3200" b="1" dirty="0" smtClean="0">
                <a:solidFill>
                  <a:prstClr val="white"/>
                </a:solidFill>
              </a:rPr>
              <a:t>Drives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42" name="Chevron 41">
            <a:hlinkClick r:id="rId3" action="ppaction://hlinksldjump"/>
          </p:cNvPr>
          <p:cNvSpPr/>
          <p:nvPr/>
        </p:nvSpPr>
        <p:spPr>
          <a:xfrm rot="10800000">
            <a:off x="25400" y="104777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://careers.tevta.gop.pk/field/uploads/imgs/337009-1635149444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16129" r="9401" b="23871"/>
          <a:stretch/>
        </p:blipFill>
        <p:spPr bwMode="auto">
          <a:xfrm>
            <a:off x="0" y="3662368"/>
            <a:ext cx="2209800" cy="1457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areers.tevta.gop.pk/field/uploads/imgs/352008-1635421346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 b="15538"/>
          <a:stretch/>
        </p:blipFill>
        <p:spPr bwMode="auto">
          <a:xfrm flipH="1">
            <a:off x="6444599" y="3727821"/>
            <a:ext cx="2522089" cy="1339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tlas Honda motorcycle logo history and Meaning, bike embl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4" y="3164766"/>
            <a:ext cx="773130" cy="4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ayatel TV Packages &amp; Nayatel Login - Make Silo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t="38579" r="13553" b="41726"/>
          <a:stretch/>
        </p:blipFill>
        <p:spPr bwMode="auto">
          <a:xfrm>
            <a:off x="967425" y="3205840"/>
            <a:ext cx="1245208" cy="3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tlas Honda Ltd. Honda Atlas Cars Pakistan Limited, honda, text, logo png |  PNGEg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53" y="302896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yundai Logo, HD Png, Meaning, Inform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371" y="3166893"/>
            <a:ext cx="880844" cy="4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areers.tevta.gop.pk/field/uploads/imgs/352007-1635404451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55" y="3727821"/>
            <a:ext cx="2057401" cy="1339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ervice Industries Limited | LinkedI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01" y="2982059"/>
            <a:ext cx="759658" cy="7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Vivo Logo and symbol, meaning, history, PNG, bra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90" y="3089495"/>
            <a:ext cx="1362453" cy="76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asood Textile Mills | Globalizing Appare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93" y="3279065"/>
            <a:ext cx="626485" cy="3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315196" y="610059"/>
            <a:ext cx="1617484" cy="2554707"/>
            <a:chOff x="6640840" y="638042"/>
            <a:chExt cx="2325848" cy="3602261"/>
          </a:xfrm>
        </p:grpSpPr>
        <p:grpSp>
          <p:nvGrpSpPr>
            <p:cNvPr id="58" name="Group 57"/>
            <p:cNvGrpSpPr/>
            <p:nvPr/>
          </p:nvGrpSpPr>
          <p:grpSpPr>
            <a:xfrm>
              <a:off x="6640840" y="638042"/>
              <a:ext cx="2325848" cy="3602261"/>
              <a:chOff x="12553144" y="1415832"/>
              <a:chExt cx="5873824" cy="10526239"/>
            </a:xfrm>
          </p:grpSpPr>
          <p:sp>
            <p:nvSpPr>
              <p:cNvPr id="71" name="Freeform 566"/>
              <p:cNvSpPr/>
              <p:nvPr/>
            </p:nvSpPr>
            <p:spPr>
              <a:xfrm>
                <a:off x="12553146" y="5839193"/>
                <a:ext cx="5873822" cy="167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3"/>
                    </a:moveTo>
                    <a:cubicBezTo>
                      <a:pt x="1" y="16766"/>
                      <a:pt x="1383" y="21600"/>
                      <a:pt x="3089" y="21600"/>
                    </a:cubicBezTo>
                    <a:lnTo>
                      <a:pt x="18511" y="21600"/>
                    </a:lnTo>
                    <a:cubicBezTo>
                      <a:pt x="20217" y="21600"/>
                      <a:pt x="21600" y="16765"/>
                      <a:pt x="21600" y="10800"/>
                    </a:cubicBezTo>
                    <a:cubicBezTo>
                      <a:pt x="21600" y="4835"/>
                      <a:pt x="20217" y="0"/>
                      <a:pt x="18511" y="0"/>
                    </a:cubicBezTo>
                    <a:lnTo>
                      <a:pt x="3089" y="0"/>
                    </a:lnTo>
                    <a:cubicBezTo>
                      <a:pt x="1383" y="2"/>
                      <a:pt x="1" y="4836"/>
                      <a:pt x="0" y="10800"/>
                    </a:cubicBezTo>
                  </a:path>
                </a:pathLst>
              </a:custGeom>
              <a:solidFill>
                <a:srgbClr val="EB5738"/>
              </a:soli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73" name="Freeform 633"/>
              <p:cNvSpPr/>
              <p:nvPr/>
            </p:nvSpPr>
            <p:spPr>
              <a:xfrm>
                <a:off x="12553144" y="1415832"/>
                <a:ext cx="5873822" cy="1679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765"/>
                      <a:pt x="1383" y="21600"/>
                      <a:pt x="3089" y="21600"/>
                    </a:cubicBezTo>
                    <a:lnTo>
                      <a:pt x="18511" y="21600"/>
                    </a:lnTo>
                    <a:cubicBezTo>
                      <a:pt x="20217" y="21600"/>
                      <a:pt x="21600" y="16765"/>
                      <a:pt x="21600" y="10800"/>
                    </a:cubicBezTo>
                    <a:cubicBezTo>
                      <a:pt x="21600" y="4835"/>
                      <a:pt x="20217" y="0"/>
                      <a:pt x="18511" y="0"/>
                    </a:cubicBezTo>
                    <a:lnTo>
                      <a:pt x="3089" y="0"/>
                    </a:lnTo>
                    <a:cubicBezTo>
                      <a:pt x="1383" y="0"/>
                      <a:pt x="1" y="4834"/>
                      <a:pt x="0" y="10797"/>
                    </a:cubicBezTo>
                  </a:path>
                </a:pathLst>
              </a:custGeom>
              <a:solidFill>
                <a:srgbClr val="4CA9C6"/>
              </a:soli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74" name="Freeform 694"/>
              <p:cNvSpPr/>
              <p:nvPr/>
            </p:nvSpPr>
            <p:spPr>
              <a:xfrm>
                <a:off x="12553144" y="8050979"/>
                <a:ext cx="5873822" cy="1679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3"/>
                    </a:moveTo>
                    <a:cubicBezTo>
                      <a:pt x="1" y="16766"/>
                      <a:pt x="1383" y="21600"/>
                      <a:pt x="3089" y="21600"/>
                    </a:cubicBezTo>
                    <a:lnTo>
                      <a:pt x="18511" y="21600"/>
                    </a:lnTo>
                    <a:cubicBezTo>
                      <a:pt x="20217" y="21600"/>
                      <a:pt x="21600" y="16765"/>
                      <a:pt x="21600" y="10800"/>
                    </a:cubicBezTo>
                    <a:cubicBezTo>
                      <a:pt x="21600" y="4835"/>
                      <a:pt x="20217" y="0"/>
                      <a:pt x="18511" y="0"/>
                    </a:cubicBezTo>
                    <a:lnTo>
                      <a:pt x="3089" y="0"/>
                    </a:lnTo>
                    <a:cubicBezTo>
                      <a:pt x="1383" y="0"/>
                      <a:pt x="0" y="4835"/>
                      <a:pt x="0" y="10800"/>
                    </a:cubicBezTo>
                  </a:path>
                </a:pathLst>
              </a:custGeom>
              <a:solidFill>
                <a:srgbClr val="F09E4E"/>
              </a:soli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76" name="Freeform 757"/>
              <p:cNvSpPr/>
              <p:nvPr/>
            </p:nvSpPr>
            <p:spPr>
              <a:xfrm>
                <a:off x="12553144" y="3627619"/>
                <a:ext cx="5873822" cy="1679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1" y="16764"/>
                      <a:pt x="1383" y="21598"/>
                      <a:pt x="3089" y="21600"/>
                    </a:cubicBezTo>
                    <a:lnTo>
                      <a:pt x="18511" y="21600"/>
                    </a:lnTo>
                    <a:cubicBezTo>
                      <a:pt x="20217" y="21600"/>
                      <a:pt x="21600" y="16765"/>
                      <a:pt x="21600" y="10800"/>
                    </a:cubicBezTo>
                    <a:cubicBezTo>
                      <a:pt x="21600" y="4835"/>
                      <a:pt x="20217" y="0"/>
                      <a:pt x="18511" y="0"/>
                    </a:cubicBezTo>
                    <a:lnTo>
                      <a:pt x="3089" y="0"/>
                    </a:lnTo>
                    <a:cubicBezTo>
                      <a:pt x="1383" y="0"/>
                      <a:pt x="1" y="4834"/>
                      <a:pt x="0" y="10797"/>
                    </a:cubicBezTo>
                  </a:path>
                </a:pathLst>
              </a:custGeom>
              <a:solidFill>
                <a:srgbClr val="9DD150"/>
              </a:soli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77" name="Freeform 818"/>
              <p:cNvSpPr/>
              <p:nvPr/>
            </p:nvSpPr>
            <p:spPr>
              <a:xfrm>
                <a:off x="12553144" y="10262770"/>
                <a:ext cx="5873822" cy="167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765"/>
                      <a:pt x="1383" y="21600"/>
                      <a:pt x="3089" y="21600"/>
                    </a:cubicBezTo>
                    <a:lnTo>
                      <a:pt x="18511" y="21600"/>
                    </a:lnTo>
                    <a:cubicBezTo>
                      <a:pt x="20217" y="21600"/>
                      <a:pt x="21600" y="16765"/>
                      <a:pt x="21600" y="10800"/>
                    </a:cubicBezTo>
                    <a:cubicBezTo>
                      <a:pt x="21600" y="4835"/>
                      <a:pt x="20217" y="0"/>
                      <a:pt x="18511" y="0"/>
                    </a:cubicBezTo>
                    <a:lnTo>
                      <a:pt x="3089" y="0"/>
                    </a:lnTo>
                    <a:cubicBezTo>
                      <a:pt x="1383" y="0"/>
                      <a:pt x="1" y="4834"/>
                      <a:pt x="0" y="10797"/>
                    </a:cubicBezTo>
                  </a:path>
                </a:pathLst>
              </a:custGeom>
              <a:solidFill>
                <a:srgbClr val="8F4881"/>
              </a:soli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79" name="Freeform 635"/>
              <p:cNvSpPr/>
              <p:nvPr/>
            </p:nvSpPr>
            <p:spPr>
              <a:xfrm>
                <a:off x="12635706" y="1482725"/>
                <a:ext cx="754063" cy="154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9617" y="157"/>
                      <a:pt x="0" y="4923"/>
                      <a:pt x="0" y="10806"/>
                    </a:cubicBezTo>
                    <a:cubicBezTo>
                      <a:pt x="0" y="16688"/>
                      <a:pt x="9617" y="21443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6685"/>
                </a:srgbClr>
              </a:soli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000"/>
              </a:p>
            </p:txBody>
          </p:sp>
          <p:sp>
            <p:nvSpPr>
              <p:cNvPr id="80" name="Freeform 635"/>
              <p:cNvSpPr/>
              <p:nvPr/>
            </p:nvSpPr>
            <p:spPr>
              <a:xfrm>
                <a:off x="12721773" y="1575045"/>
                <a:ext cx="1377495" cy="1377031"/>
              </a:xfrm>
              <a:prstGeom prst="ellipse">
                <a:avLst/>
              </a:prstGeom>
              <a:gradFill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3"/>
              </a:gra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000"/>
              </a:p>
            </p:txBody>
          </p:sp>
          <p:sp>
            <p:nvSpPr>
              <p:cNvPr id="81" name="Freeform 635"/>
              <p:cNvSpPr/>
              <p:nvPr/>
            </p:nvSpPr>
            <p:spPr>
              <a:xfrm>
                <a:off x="12635706" y="3694554"/>
                <a:ext cx="754063" cy="154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9617" y="157"/>
                      <a:pt x="0" y="4923"/>
                      <a:pt x="0" y="10806"/>
                    </a:cubicBezTo>
                    <a:cubicBezTo>
                      <a:pt x="0" y="16688"/>
                      <a:pt x="9617" y="21443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6685"/>
                </a:srgbClr>
              </a:soli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000"/>
              </a:p>
            </p:txBody>
          </p:sp>
          <p:sp>
            <p:nvSpPr>
              <p:cNvPr id="82" name="Freeform 635"/>
              <p:cNvSpPr/>
              <p:nvPr/>
            </p:nvSpPr>
            <p:spPr>
              <a:xfrm>
                <a:off x="12635706" y="5914018"/>
                <a:ext cx="754063" cy="154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9617" y="157"/>
                      <a:pt x="0" y="4923"/>
                      <a:pt x="0" y="10806"/>
                    </a:cubicBezTo>
                    <a:cubicBezTo>
                      <a:pt x="0" y="16688"/>
                      <a:pt x="9617" y="21443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6685"/>
                </a:srgbClr>
              </a:soli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000"/>
              </a:p>
            </p:txBody>
          </p:sp>
          <p:sp>
            <p:nvSpPr>
              <p:cNvPr id="83" name="Freeform 635"/>
              <p:cNvSpPr/>
              <p:nvPr/>
            </p:nvSpPr>
            <p:spPr>
              <a:xfrm>
                <a:off x="12635706" y="8117914"/>
                <a:ext cx="754063" cy="1545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9617" y="157"/>
                      <a:pt x="0" y="4923"/>
                      <a:pt x="0" y="10806"/>
                    </a:cubicBezTo>
                    <a:cubicBezTo>
                      <a:pt x="0" y="16688"/>
                      <a:pt x="9617" y="21443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6685"/>
                </a:srgbClr>
              </a:soli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000"/>
              </a:p>
            </p:txBody>
          </p:sp>
          <p:sp>
            <p:nvSpPr>
              <p:cNvPr id="84" name="Freeform 635"/>
              <p:cNvSpPr/>
              <p:nvPr/>
            </p:nvSpPr>
            <p:spPr>
              <a:xfrm>
                <a:off x="12635706" y="10336093"/>
                <a:ext cx="754063" cy="1545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9617" y="157"/>
                      <a:pt x="0" y="4923"/>
                      <a:pt x="0" y="10806"/>
                    </a:cubicBezTo>
                    <a:cubicBezTo>
                      <a:pt x="0" y="16688"/>
                      <a:pt x="9617" y="21443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>
                  <a:alpha val="26685"/>
                </a:srgbClr>
              </a:soli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000"/>
              </a:p>
            </p:txBody>
          </p:sp>
          <p:sp>
            <p:nvSpPr>
              <p:cNvPr id="85" name="Freeform 568"/>
              <p:cNvSpPr/>
              <p:nvPr/>
            </p:nvSpPr>
            <p:spPr>
              <a:xfrm>
                <a:off x="12721773" y="5998622"/>
                <a:ext cx="1377495" cy="1377031"/>
              </a:xfrm>
              <a:prstGeom prst="ellipse">
                <a:avLst/>
              </a:prstGeom>
              <a:gradFill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3"/>
              </a:gra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000"/>
              </a:p>
            </p:txBody>
          </p:sp>
          <p:sp>
            <p:nvSpPr>
              <p:cNvPr id="86" name="Freeform 696"/>
              <p:cNvSpPr/>
              <p:nvPr/>
            </p:nvSpPr>
            <p:spPr>
              <a:xfrm>
                <a:off x="12721773" y="8210196"/>
                <a:ext cx="1377921" cy="1377453"/>
              </a:xfrm>
              <a:prstGeom prst="ellipse">
                <a:avLst/>
              </a:prstGeom>
              <a:gradFill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3"/>
              </a:gra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000"/>
              </a:p>
            </p:txBody>
          </p:sp>
          <p:sp>
            <p:nvSpPr>
              <p:cNvPr id="87" name="Freeform 759"/>
              <p:cNvSpPr/>
              <p:nvPr/>
            </p:nvSpPr>
            <p:spPr>
              <a:xfrm>
                <a:off x="12721773" y="3786831"/>
                <a:ext cx="1377495" cy="1377031"/>
              </a:xfrm>
              <a:prstGeom prst="ellipse">
                <a:avLst/>
              </a:prstGeom>
              <a:gradFill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3"/>
              </a:gra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000"/>
              </a:p>
            </p:txBody>
          </p:sp>
          <p:sp>
            <p:nvSpPr>
              <p:cNvPr id="88" name="Freeform 820"/>
              <p:cNvSpPr/>
              <p:nvPr/>
            </p:nvSpPr>
            <p:spPr>
              <a:xfrm>
                <a:off x="12721773" y="10421983"/>
                <a:ext cx="1377495" cy="1377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4"/>
                      <a:pt x="16765" y="21600"/>
                      <a:pt x="10800" y="21600"/>
                    </a:cubicBezTo>
                    <a:cubicBezTo>
                      <a:pt x="4838" y="21600"/>
                      <a:pt x="3" y="16769"/>
                      <a:pt x="0" y="10807"/>
                    </a:cubicBezTo>
                    <a:cubicBezTo>
                      <a:pt x="0" y="4842"/>
                      <a:pt x="4835" y="7"/>
                      <a:pt x="10800" y="7"/>
                    </a:cubicBezTo>
                  </a:path>
                </a:pathLst>
              </a:custGeom>
              <a:gradFill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3"/>
              </a:gradFill>
              <a:ln w="12700">
                <a:miter lim="400000"/>
              </a:ln>
              <a:effectLst>
                <a:outerShdw blurRad="76200" dist="50800" dir="2315233" rotWithShape="0">
                  <a:srgbClr val="000000">
                    <a:alpha val="28814"/>
                  </a:srgbClr>
                </a:outerShdw>
              </a:effectLst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FFFFFF"/>
                    </a:solidFill>
                    <a:latin typeface="Avenir Next Regular"/>
                    <a:ea typeface="Avenir Next Regular"/>
                    <a:cs typeface="Avenir Next Regular"/>
                    <a:sym typeface="Avenir Next Regular"/>
                  </a:defRPr>
                </a:pPr>
                <a:endParaRPr sz="2000"/>
              </a:p>
            </p:txBody>
          </p:sp>
          <p:sp>
            <p:nvSpPr>
              <p:cNvPr id="89" name="Graphic 4"/>
              <p:cNvSpPr/>
              <p:nvPr/>
            </p:nvSpPr>
            <p:spPr>
              <a:xfrm>
                <a:off x="13037895" y="1793885"/>
                <a:ext cx="745253" cy="9739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8" h="21001" extrusionOk="0">
                    <a:moveTo>
                      <a:pt x="5398" y="15068"/>
                    </a:moveTo>
                    <a:cubicBezTo>
                      <a:pt x="4155" y="14534"/>
                      <a:pt x="3065" y="13805"/>
                      <a:pt x="2197" y="12927"/>
                    </a:cubicBezTo>
                    <a:cubicBezTo>
                      <a:pt x="-103" y="10491"/>
                      <a:pt x="-648" y="7825"/>
                      <a:pt x="801" y="5014"/>
                    </a:cubicBezTo>
                    <a:cubicBezTo>
                      <a:pt x="2251" y="2202"/>
                      <a:pt x="4976" y="537"/>
                      <a:pt x="8804" y="87"/>
                    </a:cubicBezTo>
                    <a:cubicBezTo>
                      <a:pt x="14372" y="-559"/>
                      <a:pt x="19554" y="2458"/>
                      <a:pt x="20378" y="6825"/>
                    </a:cubicBezTo>
                    <a:cubicBezTo>
                      <a:pt x="20952" y="9873"/>
                      <a:pt x="19244" y="12908"/>
                      <a:pt x="15985" y="14627"/>
                    </a:cubicBezTo>
                    <a:cubicBezTo>
                      <a:pt x="15378" y="14951"/>
                      <a:pt x="14994" y="15249"/>
                      <a:pt x="15102" y="15858"/>
                    </a:cubicBezTo>
                    <a:cubicBezTo>
                      <a:pt x="15206" y="16281"/>
                      <a:pt x="14975" y="16711"/>
                      <a:pt x="14515" y="16947"/>
                    </a:cubicBezTo>
                    <a:cubicBezTo>
                      <a:pt x="14212" y="17113"/>
                      <a:pt x="14062" y="17404"/>
                      <a:pt x="14136" y="17688"/>
                    </a:cubicBezTo>
                    <a:cubicBezTo>
                      <a:pt x="14214" y="18188"/>
                      <a:pt x="13929" y="18680"/>
                      <a:pt x="13396" y="18961"/>
                    </a:cubicBezTo>
                    <a:cubicBezTo>
                      <a:pt x="13213" y="19102"/>
                      <a:pt x="13080" y="19279"/>
                      <a:pt x="13012" y="19473"/>
                    </a:cubicBezTo>
                    <a:cubicBezTo>
                      <a:pt x="12610" y="20385"/>
                      <a:pt x="11517" y="20997"/>
                      <a:pt x="10287" y="20999"/>
                    </a:cubicBezTo>
                    <a:cubicBezTo>
                      <a:pt x="9093" y="21041"/>
                      <a:pt x="8057" y="20445"/>
                      <a:pt x="7533" y="19509"/>
                    </a:cubicBezTo>
                    <a:cubicBezTo>
                      <a:pt x="7413" y="19276"/>
                      <a:pt x="7233" y="19065"/>
                      <a:pt x="7004" y="18890"/>
                    </a:cubicBezTo>
                    <a:cubicBezTo>
                      <a:pt x="6579" y="18634"/>
                      <a:pt x="6345" y="18228"/>
                      <a:pt x="6380" y="17808"/>
                    </a:cubicBezTo>
                    <a:cubicBezTo>
                      <a:pt x="6448" y="17422"/>
                      <a:pt x="6242" y="17037"/>
                      <a:pt x="5844" y="16804"/>
                    </a:cubicBezTo>
                    <a:cubicBezTo>
                      <a:pt x="5594" y="16570"/>
                      <a:pt x="5443" y="16282"/>
                      <a:pt x="5410" y="15978"/>
                    </a:cubicBezTo>
                    <a:cubicBezTo>
                      <a:pt x="5372" y="15676"/>
                      <a:pt x="5368" y="15371"/>
                      <a:pt x="5398" y="15068"/>
                    </a:cubicBezTo>
                    <a:close/>
                    <a:moveTo>
                      <a:pt x="10733" y="16422"/>
                    </a:moveTo>
                    <a:cubicBezTo>
                      <a:pt x="11361" y="16422"/>
                      <a:pt x="11877" y="16422"/>
                      <a:pt x="12385" y="16422"/>
                    </a:cubicBezTo>
                    <a:cubicBezTo>
                      <a:pt x="13962" y="16396"/>
                      <a:pt x="14255" y="16697"/>
                      <a:pt x="14169" y="15126"/>
                    </a:cubicBezTo>
                    <a:cubicBezTo>
                      <a:pt x="14107" y="14809"/>
                      <a:pt x="14331" y="14500"/>
                      <a:pt x="14709" y="14378"/>
                    </a:cubicBezTo>
                    <a:cubicBezTo>
                      <a:pt x="14945" y="14284"/>
                      <a:pt x="15172" y="14175"/>
                      <a:pt x="15387" y="14054"/>
                    </a:cubicBezTo>
                    <a:cubicBezTo>
                      <a:pt x="19657" y="11832"/>
                      <a:pt x="20822" y="7315"/>
                      <a:pt x="17989" y="3965"/>
                    </a:cubicBezTo>
                    <a:cubicBezTo>
                      <a:pt x="15156" y="616"/>
                      <a:pt x="9397" y="-298"/>
                      <a:pt x="5127" y="1924"/>
                    </a:cubicBezTo>
                    <a:cubicBezTo>
                      <a:pt x="3363" y="2842"/>
                      <a:pt x="2053" y="4205"/>
                      <a:pt x="1413" y="5788"/>
                    </a:cubicBezTo>
                    <a:cubicBezTo>
                      <a:pt x="163" y="8790"/>
                      <a:pt x="1567" y="12079"/>
                      <a:pt x="4869" y="13886"/>
                    </a:cubicBezTo>
                    <a:cubicBezTo>
                      <a:pt x="5831" y="14404"/>
                      <a:pt x="6608" y="14857"/>
                      <a:pt x="6347" y="15875"/>
                    </a:cubicBezTo>
                    <a:cubicBezTo>
                      <a:pt x="6267" y="16085"/>
                      <a:pt x="6419" y="16307"/>
                      <a:pt x="6688" y="16370"/>
                    </a:cubicBezTo>
                    <a:cubicBezTo>
                      <a:pt x="6723" y="16379"/>
                      <a:pt x="6760" y="16384"/>
                      <a:pt x="6797" y="16386"/>
                    </a:cubicBezTo>
                    <a:cubicBezTo>
                      <a:pt x="7786" y="16443"/>
                      <a:pt x="8778" y="16443"/>
                      <a:pt x="9767" y="16386"/>
                    </a:cubicBezTo>
                    <a:cubicBezTo>
                      <a:pt x="9767" y="15619"/>
                      <a:pt x="9729" y="14945"/>
                      <a:pt x="9767" y="14274"/>
                    </a:cubicBezTo>
                    <a:cubicBezTo>
                      <a:pt x="9841" y="13835"/>
                      <a:pt x="9566" y="13403"/>
                      <a:pt x="9073" y="13186"/>
                    </a:cubicBezTo>
                    <a:cubicBezTo>
                      <a:pt x="7910" y="12590"/>
                      <a:pt x="6897" y="11831"/>
                      <a:pt x="6083" y="10948"/>
                    </a:cubicBezTo>
                    <a:cubicBezTo>
                      <a:pt x="4514" y="9244"/>
                      <a:pt x="4510" y="7560"/>
                      <a:pt x="6083" y="5853"/>
                    </a:cubicBezTo>
                    <a:cubicBezTo>
                      <a:pt x="7063" y="4841"/>
                      <a:pt x="8262" y="3972"/>
                      <a:pt x="9626" y="3287"/>
                    </a:cubicBezTo>
                    <a:cubicBezTo>
                      <a:pt x="9986" y="3055"/>
                      <a:pt x="10505" y="3055"/>
                      <a:pt x="10865" y="3287"/>
                    </a:cubicBezTo>
                    <a:cubicBezTo>
                      <a:pt x="12083" y="3913"/>
                      <a:pt x="13176" y="4677"/>
                      <a:pt x="14107" y="5555"/>
                    </a:cubicBezTo>
                    <a:cubicBezTo>
                      <a:pt x="16072" y="7466"/>
                      <a:pt x="16068" y="9341"/>
                      <a:pt x="14107" y="11262"/>
                    </a:cubicBezTo>
                    <a:cubicBezTo>
                      <a:pt x="13866" y="11508"/>
                      <a:pt x="13600" y="11738"/>
                      <a:pt x="13310" y="11949"/>
                    </a:cubicBezTo>
                    <a:cubicBezTo>
                      <a:pt x="12616" y="12425"/>
                      <a:pt x="11889" y="12872"/>
                      <a:pt x="11191" y="13342"/>
                    </a:cubicBezTo>
                    <a:cubicBezTo>
                      <a:pt x="11005" y="13471"/>
                      <a:pt x="10745" y="13643"/>
                      <a:pt x="10737" y="13805"/>
                    </a:cubicBezTo>
                    <a:cubicBezTo>
                      <a:pt x="10708" y="14631"/>
                      <a:pt x="10733" y="15479"/>
                      <a:pt x="10733" y="16422"/>
                    </a:cubicBezTo>
                    <a:close/>
                    <a:moveTo>
                      <a:pt x="10824" y="12632"/>
                    </a:moveTo>
                    <a:cubicBezTo>
                      <a:pt x="12434" y="11660"/>
                      <a:pt x="13784" y="10721"/>
                      <a:pt x="14462" y="9309"/>
                    </a:cubicBezTo>
                    <a:cubicBezTo>
                      <a:pt x="14814" y="8564"/>
                      <a:pt x="14734" y="7736"/>
                      <a:pt x="14243" y="7041"/>
                    </a:cubicBezTo>
                    <a:cubicBezTo>
                      <a:pt x="13355" y="5655"/>
                      <a:pt x="11897" y="4706"/>
                      <a:pt x="10262" y="3841"/>
                    </a:cubicBezTo>
                    <a:cubicBezTo>
                      <a:pt x="8751" y="4644"/>
                      <a:pt x="7413" y="5509"/>
                      <a:pt x="6500" y="6717"/>
                    </a:cubicBezTo>
                    <a:cubicBezTo>
                      <a:pt x="5648" y="7748"/>
                      <a:pt x="5663" y="9077"/>
                      <a:pt x="6537" y="10096"/>
                    </a:cubicBezTo>
                    <a:cubicBezTo>
                      <a:pt x="7211" y="10927"/>
                      <a:pt x="8073" y="11655"/>
                      <a:pt x="9081" y="12243"/>
                    </a:cubicBezTo>
                    <a:cubicBezTo>
                      <a:pt x="9304" y="12362"/>
                      <a:pt x="9536" y="12470"/>
                      <a:pt x="9775" y="12567"/>
                    </a:cubicBezTo>
                    <a:cubicBezTo>
                      <a:pt x="9775" y="12101"/>
                      <a:pt x="9750" y="11745"/>
                      <a:pt x="9775" y="11392"/>
                    </a:cubicBezTo>
                    <a:cubicBezTo>
                      <a:pt x="9832" y="11052"/>
                      <a:pt x="9624" y="10718"/>
                      <a:pt x="9246" y="10546"/>
                    </a:cubicBezTo>
                    <a:cubicBezTo>
                      <a:pt x="8858" y="10352"/>
                      <a:pt x="8499" y="10119"/>
                      <a:pt x="8135" y="9898"/>
                    </a:cubicBezTo>
                    <a:cubicBezTo>
                      <a:pt x="7871" y="9736"/>
                      <a:pt x="7722" y="9532"/>
                      <a:pt x="7983" y="9302"/>
                    </a:cubicBezTo>
                    <a:cubicBezTo>
                      <a:pt x="8243" y="9072"/>
                      <a:pt x="8453" y="9170"/>
                      <a:pt x="8693" y="9302"/>
                    </a:cubicBezTo>
                    <a:lnTo>
                      <a:pt x="9671" y="9834"/>
                    </a:lnTo>
                    <a:cubicBezTo>
                      <a:pt x="9853" y="8674"/>
                      <a:pt x="9853" y="8674"/>
                      <a:pt x="8875" y="8123"/>
                    </a:cubicBezTo>
                    <a:cubicBezTo>
                      <a:pt x="8767" y="8062"/>
                      <a:pt x="8610" y="8020"/>
                      <a:pt x="8565" y="7939"/>
                    </a:cubicBezTo>
                    <a:cubicBezTo>
                      <a:pt x="8478" y="7790"/>
                      <a:pt x="8362" y="7579"/>
                      <a:pt x="8437" y="7469"/>
                    </a:cubicBezTo>
                    <a:cubicBezTo>
                      <a:pt x="8511" y="7359"/>
                      <a:pt x="8817" y="7307"/>
                      <a:pt x="9007" y="7323"/>
                    </a:cubicBezTo>
                    <a:cubicBezTo>
                      <a:pt x="9273" y="7379"/>
                      <a:pt x="9528" y="7462"/>
                      <a:pt x="9767" y="7569"/>
                    </a:cubicBezTo>
                    <a:lnTo>
                      <a:pt x="9767" y="6766"/>
                    </a:lnTo>
                    <a:cubicBezTo>
                      <a:pt x="9767" y="6611"/>
                      <a:pt x="9767" y="6442"/>
                      <a:pt x="9767" y="6303"/>
                    </a:cubicBezTo>
                    <a:cubicBezTo>
                      <a:pt x="9767" y="6024"/>
                      <a:pt x="9837" y="5749"/>
                      <a:pt x="10274" y="5755"/>
                    </a:cubicBezTo>
                    <a:cubicBezTo>
                      <a:pt x="10712" y="5762"/>
                      <a:pt x="10687" y="6021"/>
                      <a:pt x="10687" y="6267"/>
                    </a:cubicBezTo>
                    <a:cubicBezTo>
                      <a:pt x="10687" y="6513"/>
                      <a:pt x="10687" y="6786"/>
                      <a:pt x="10687" y="7045"/>
                    </a:cubicBezTo>
                    <a:cubicBezTo>
                      <a:pt x="10687" y="7207"/>
                      <a:pt x="10749" y="7369"/>
                      <a:pt x="10791" y="7582"/>
                    </a:cubicBezTo>
                    <a:cubicBezTo>
                      <a:pt x="10979" y="7481"/>
                      <a:pt x="11185" y="7402"/>
                      <a:pt x="11402" y="7346"/>
                    </a:cubicBezTo>
                    <a:cubicBezTo>
                      <a:pt x="11611" y="7347"/>
                      <a:pt x="11819" y="7369"/>
                      <a:pt x="12021" y="7411"/>
                    </a:cubicBezTo>
                    <a:cubicBezTo>
                      <a:pt x="12005" y="7597"/>
                      <a:pt x="11955" y="7780"/>
                      <a:pt x="11873" y="7955"/>
                    </a:cubicBezTo>
                    <a:cubicBezTo>
                      <a:pt x="11790" y="8075"/>
                      <a:pt x="11563" y="8136"/>
                      <a:pt x="11402" y="8224"/>
                    </a:cubicBezTo>
                    <a:cubicBezTo>
                      <a:pt x="10576" y="8680"/>
                      <a:pt x="10481" y="8923"/>
                      <a:pt x="10882" y="9785"/>
                    </a:cubicBezTo>
                    <a:cubicBezTo>
                      <a:pt x="11223" y="9584"/>
                      <a:pt x="11583" y="9405"/>
                      <a:pt x="11959" y="9247"/>
                    </a:cubicBezTo>
                    <a:cubicBezTo>
                      <a:pt x="12166" y="9218"/>
                      <a:pt x="12378" y="9266"/>
                      <a:pt x="12533" y="9377"/>
                    </a:cubicBezTo>
                    <a:cubicBezTo>
                      <a:pt x="12616" y="9438"/>
                      <a:pt x="12570" y="9678"/>
                      <a:pt x="12480" y="9782"/>
                    </a:cubicBezTo>
                    <a:cubicBezTo>
                      <a:pt x="12330" y="9921"/>
                      <a:pt x="12153" y="10040"/>
                      <a:pt x="11955" y="10135"/>
                    </a:cubicBezTo>
                    <a:cubicBezTo>
                      <a:pt x="10621" y="10935"/>
                      <a:pt x="10621" y="10932"/>
                      <a:pt x="10692" y="12234"/>
                    </a:cubicBezTo>
                    <a:cubicBezTo>
                      <a:pt x="10727" y="12367"/>
                      <a:pt x="10770" y="12499"/>
                      <a:pt x="10824" y="12629"/>
                    </a:cubicBezTo>
                    <a:close/>
                    <a:moveTo>
                      <a:pt x="7404" y="17216"/>
                    </a:moveTo>
                    <a:cubicBezTo>
                      <a:pt x="7371" y="17322"/>
                      <a:pt x="7347" y="17430"/>
                      <a:pt x="7334" y="17539"/>
                    </a:cubicBezTo>
                    <a:cubicBezTo>
                      <a:pt x="7334" y="18265"/>
                      <a:pt x="7392" y="18333"/>
                      <a:pt x="8334" y="18340"/>
                    </a:cubicBezTo>
                    <a:cubicBezTo>
                      <a:pt x="9684" y="18340"/>
                      <a:pt x="11030" y="18340"/>
                      <a:pt x="12380" y="18340"/>
                    </a:cubicBezTo>
                    <a:cubicBezTo>
                      <a:pt x="13074" y="18340"/>
                      <a:pt x="13165" y="18246"/>
                      <a:pt x="13206" y="17692"/>
                    </a:cubicBezTo>
                    <a:cubicBezTo>
                      <a:pt x="13196" y="17533"/>
                      <a:pt x="13165" y="17376"/>
                      <a:pt x="13116" y="17222"/>
                    </a:cubicBezTo>
                    <a:close/>
                    <a:moveTo>
                      <a:pt x="8453" y="19136"/>
                    </a:moveTo>
                    <a:cubicBezTo>
                      <a:pt x="8891" y="19946"/>
                      <a:pt x="9544" y="20299"/>
                      <a:pt x="10361" y="20260"/>
                    </a:cubicBezTo>
                    <a:cubicBezTo>
                      <a:pt x="11179" y="20221"/>
                      <a:pt x="11745" y="19852"/>
                      <a:pt x="12013" y="19136"/>
                    </a:cubicBezTo>
                    <a:close/>
                  </a:path>
                </a:pathLst>
              </a:custGeom>
              <a:solidFill>
                <a:srgbClr val="5ECAEB"/>
              </a:soli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90" name="Graphic 4"/>
              <p:cNvSpPr/>
              <p:nvPr/>
            </p:nvSpPr>
            <p:spPr>
              <a:xfrm>
                <a:off x="12986745" y="4004808"/>
                <a:ext cx="847551" cy="92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1" h="21448" extrusionOk="0">
                    <a:moveTo>
                      <a:pt x="16983" y="21381"/>
                    </a:moveTo>
                    <a:cubicBezTo>
                      <a:pt x="16558" y="21412"/>
                      <a:pt x="16273" y="21444"/>
                      <a:pt x="16006" y="21448"/>
                    </a:cubicBezTo>
                    <a:lnTo>
                      <a:pt x="8974" y="21448"/>
                    </a:lnTo>
                    <a:cubicBezTo>
                      <a:pt x="8009" y="21448"/>
                      <a:pt x="8009" y="21448"/>
                      <a:pt x="7801" y="20527"/>
                    </a:cubicBezTo>
                    <a:cubicBezTo>
                      <a:pt x="7737" y="20250"/>
                      <a:pt x="7652" y="19982"/>
                      <a:pt x="7546" y="19594"/>
                    </a:cubicBezTo>
                    <a:cubicBezTo>
                      <a:pt x="6968" y="19748"/>
                      <a:pt x="6436" y="19910"/>
                      <a:pt x="5892" y="20033"/>
                    </a:cubicBezTo>
                    <a:cubicBezTo>
                      <a:pt x="5203" y="20187"/>
                      <a:pt x="4528" y="20428"/>
                      <a:pt x="3796" y="20167"/>
                    </a:cubicBezTo>
                    <a:cubicBezTo>
                      <a:pt x="3146" y="20023"/>
                      <a:pt x="2683" y="19486"/>
                      <a:pt x="2674" y="18863"/>
                    </a:cubicBezTo>
                    <a:cubicBezTo>
                      <a:pt x="2717" y="18207"/>
                      <a:pt x="2470" y="17564"/>
                      <a:pt x="1998" y="17077"/>
                    </a:cubicBezTo>
                    <a:cubicBezTo>
                      <a:pt x="1462" y="16546"/>
                      <a:pt x="1314" y="15772"/>
                      <a:pt x="1616" y="15100"/>
                    </a:cubicBezTo>
                    <a:cubicBezTo>
                      <a:pt x="1356" y="15006"/>
                      <a:pt x="1135" y="14938"/>
                      <a:pt x="927" y="14847"/>
                    </a:cubicBezTo>
                    <a:cubicBezTo>
                      <a:pt x="-25" y="14452"/>
                      <a:pt x="-272" y="13662"/>
                      <a:pt x="319" y="12832"/>
                    </a:cubicBezTo>
                    <a:cubicBezTo>
                      <a:pt x="621" y="12413"/>
                      <a:pt x="978" y="12041"/>
                      <a:pt x="1275" y="11606"/>
                    </a:cubicBezTo>
                    <a:cubicBezTo>
                      <a:pt x="1709" y="11062"/>
                      <a:pt x="1798" y="10343"/>
                      <a:pt x="1509" y="9721"/>
                    </a:cubicBezTo>
                    <a:cubicBezTo>
                      <a:pt x="1084" y="8788"/>
                      <a:pt x="1335" y="7840"/>
                      <a:pt x="1594" y="6931"/>
                    </a:cubicBezTo>
                    <a:cubicBezTo>
                      <a:pt x="2406" y="4073"/>
                      <a:pt x="4570" y="2583"/>
                      <a:pt x="7546" y="2014"/>
                    </a:cubicBezTo>
                    <a:cubicBezTo>
                      <a:pt x="8332" y="1789"/>
                      <a:pt x="9166" y="1750"/>
                      <a:pt x="9969" y="1899"/>
                    </a:cubicBezTo>
                    <a:cubicBezTo>
                      <a:pt x="9969" y="2389"/>
                      <a:pt x="10007" y="2880"/>
                      <a:pt x="10024" y="3374"/>
                    </a:cubicBezTo>
                    <a:cubicBezTo>
                      <a:pt x="10024" y="3627"/>
                      <a:pt x="10024" y="3883"/>
                      <a:pt x="10024" y="4132"/>
                    </a:cubicBezTo>
                    <a:cubicBezTo>
                      <a:pt x="10097" y="4662"/>
                      <a:pt x="10318" y="4793"/>
                      <a:pt x="10849" y="4642"/>
                    </a:cubicBezTo>
                    <a:cubicBezTo>
                      <a:pt x="11011" y="4599"/>
                      <a:pt x="11155" y="4472"/>
                      <a:pt x="11317" y="4464"/>
                    </a:cubicBezTo>
                    <a:cubicBezTo>
                      <a:pt x="11737" y="4405"/>
                      <a:pt x="12171" y="4405"/>
                      <a:pt x="12592" y="4464"/>
                    </a:cubicBezTo>
                    <a:cubicBezTo>
                      <a:pt x="13174" y="4617"/>
                      <a:pt x="13744" y="4816"/>
                      <a:pt x="14292" y="5057"/>
                    </a:cubicBezTo>
                    <a:cubicBezTo>
                      <a:pt x="14696" y="5265"/>
                      <a:pt x="15206" y="5156"/>
                      <a:pt x="15474" y="4804"/>
                    </a:cubicBezTo>
                    <a:cubicBezTo>
                      <a:pt x="15772" y="4517"/>
                      <a:pt x="15797" y="4068"/>
                      <a:pt x="15525" y="3757"/>
                    </a:cubicBezTo>
                    <a:cubicBezTo>
                      <a:pt x="15274" y="3398"/>
                      <a:pt x="14781" y="3258"/>
                      <a:pt x="14356" y="3425"/>
                    </a:cubicBezTo>
                    <a:cubicBezTo>
                      <a:pt x="14165" y="3488"/>
                      <a:pt x="13986" y="3587"/>
                      <a:pt x="13795" y="3650"/>
                    </a:cubicBezTo>
                    <a:cubicBezTo>
                      <a:pt x="13170" y="3912"/>
                      <a:pt x="12435" y="3654"/>
                      <a:pt x="12154" y="3073"/>
                    </a:cubicBezTo>
                    <a:cubicBezTo>
                      <a:pt x="12086" y="2933"/>
                      <a:pt x="12048" y="2781"/>
                      <a:pt x="12044" y="2627"/>
                    </a:cubicBezTo>
                    <a:cubicBezTo>
                      <a:pt x="11988" y="1836"/>
                      <a:pt x="12044" y="1046"/>
                      <a:pt x="12044" y="184"/>
                    </a:cubicBezTo>
                    <a:cubicBezTo>
                      <a:pt x="13068" y="-61"/>
                      <a:pt x="14148" y="-61"/>
                      <a:pt x="15172" y="184"/>
                    </a:cubicBezTo>
                    <a:cubicBezTo>
                      <a:pt x="19785" y="1053"/>
                      <a:pt x="21328" y="4559"/>
                      <a:pt x="21124" y="7848"/>
                    </a:cubicBezTo>
                    <a:cubicBezTo>
                      <a:pt x="21098" y="8314"/>
                      <a:pt x="20877" y="8539"/>
                      <a:pt x="20371" y="8531"/>
                    </a:cubicBezTo>
                    <a:cubicBezTo>
                      <a:pt x="19759" y="8531"/>
                      <a:pt x="19143" y="8531"/>
                      <a:pt x="18535" y="8531"/>
                    </a:cubicBezTo>
                    <a:cubicBezTo>
                      <a:pt x="17927" y="8531"/>
                      <a:pt x="17778" y="8820"/>
                      <a:pt x="18038" y="9282"/>
                    </a:cubicBezTo>
                    <a:cubicBezTo>
                      <a:pt x="18369" y="9877"/>
                      <a:pt x="18399" y="10580"/>
                      <a:pt x="18110" y="11195"/>
                    </a:cubicBezTo>
                    <a:cubicBezTo>
                      <a:pt x="17642" y="12381"/>
                      <a:pt x="17260" y="13591"/>
                      <a:pt x="16716" y="14753"/>
                    </a:cubicBezTo>
                    <a:cubicBezTo>
                      <a:pt x="16091" y="16112"/>
                      <a:pt x="15840" y="17456"/>
                      <a:pt x="16367" y="18887"/>
                    </a:cubicBezTo>
                    <a:cubicBezTo>
                      <a:pt x="16528" y="19369"/>
                      <a:pt x="16664" y="19860"/>
                      <a:pt x="16766" y="20357"/>
                    </a:cubicBezTo>
                    <a:cubicBezTo>
                      <a:pt x="16898" y="20658"/>
                      <a:pt x="16924" y="20966"/>
                      <a:pt x="16983" y="21381"/>
                    </a:cubicBezTo>
                    <a:close/>
                    <a:moveTo>
                      <a:pt x="15746" y="11848"/>
                    </a:moveTo>
                    <a:cubicBezTo>
                      <a:pt x="15674" y="12115"/>
                      <a:pt x="15589" y="12379"/>
                      <a:pt x="15487" y="12638"/>
                    </a:cubicBezTo>
                    <a:cubicBezTo>
                      <a:pt x="15143" y="13476"/>
                      <a:pt x="14135" y="13898"/>
                      <a:pt x="13230" y="13583"/>
                    </a:cubicBezTo>
                    <a:cubicBezTo>
                      <a:pt x="12328" y="13266"/>
                      <a:pt x="11861" y="12344"/>
                      <a:pt x="12167" y="11496"/>
                    </a:cubicBezTo>
                    <a:cubicBezTo>
                      <a:pt x="12592" y="10259"/>
                      <a:pt x="12592" y="10259"/>
                      <a:pt x="11202" y="10255"/>
                    </a:cubicBezTo>
                    <a:lnTo>
                      <a:pt x="10590" y="10255"/>
                    </a:lnTo>
                    <a:cubicBezTo>
                      <a:pt x="9574" y="10255"/>
                      <a:pt x="8553" y="10274"/>
                      <a:pt x="7537" y="10255"/>
                    </a:cubicBezTo>
                    <a:cubicBezTo>
                      <a:pt x="6292" y="10219"/>
                      <a:pt x="5765" y="9464"/>
                      <a:pt x="6207" y="8409"/>
                    </a:cubicBezTo>
                    <a:cubicBezTo>
                      <a:pt x="6296" y="8240"/>
                      <a:pt x="6368" y="8064"/>
                      <a:pt x="6428" y="7883"/>
                    </a:cubicBezTo>
                    <a:cubicBezTo>
                      <a:pt x="6517" y="7528"/>
                      <a:pt x="6343" y="7162"/>
                      <a:pt x="6003" y="6982"/>
                    </a:cubicBezTo>
                    <a:cubicBezTo>
                      <a:pt x="5658" y="6749"/>
                      <a:pt x="5186" y="6769"/>
                      <a:pt x="4868" y="7030"/>
                    </a:cubicBezTo>
                    <a:cubicBezTo>
                      <a:pt x="4545" y="7230"/>
                      <a:pt x="4408" y="7609"/>
                      <a:pt x="4536" y="7950"/>
                    </a:cubicBezTo>
                    <a:cubicBezTo>
                      <a:pt x="4596" y="8128"/>
                      <a:pt x="4710" y="8294"/>
                      <a:pt x="4778" y="8472"/>
                    </a:cubicBezTo>
                    <a:cubicBezTo>
                      <a:pt x="5157" y="9441"/>
                      <a:pt x="4651" y="10164"/>
                      <a:pt x="3537" y="10255"/>
                    </a:cubicBezTo>
                    <a:cubicBezTo>
                      <a:pt x="3210" y="10282"/>
                      <a:pt x="2882" y="10298"/>
                      <a:pt x="2525" y="10318"/>
                    </a:cubicBezTo>
                    <a:cubicBezTo>
                      <a:pt x="2410" y="11223"/>
                      <a:pt x="2011" y="12076"/>
                      <a:pt x="1373" y="12768"/>
                    </a:cubicBezTo>
                    <a:cubicBezTo>
                      <a:pt x="472" y="13863"/>
                      <a:pt x="523" y="14041"/>
                      <a:pt x="1968" y="14314"/>
                    </a:cubicBezTo>
                    <a:cubicBezTo>
                      <a:pt x="2576" y="14432"/>
                      <a:pt x="2751" y="14575"/>
                      <a:pt x="2483" y="15057"/>
                    </a:cubicBezTo>
                    <a:cubicBezTo>
                      <a:pt x="2096" y="15749"/>
                      <a:pt x="2908" y="16179"/>
                      <a:pt x="2751" y="16780"/>
                    </a:cubicBezTo>
                    <a:cubicBezTo>
                      <a:pt x="3490" y="17250"/>
                      <a:pt x="3384" y="17966"/>
                      <a:pt x="3422" y="18662"/>
                    </a:cubicBezTo>
                    <a:cubicBezTo>
                      <a:pt x="3456" y="19235"/>
                      <a:pt x="3686" y="19472"/>
                      <a:pt x="4298" y="19495"/>
                    </a:cubicBezTo>
                    <a:cubicBezTo>
                      <a:pt x="4727" y="19498"/>
                      <a:pt x="5157" y="19445"/>
                      <a:pt x="5573" y="19337"/>
                    </a:cubicBezTo>
                    <a:cubicBezTo>
                      <a:pt x="6194" y="19187"/>
                      <a:pt x="6798" y="18970"/>
                      <a:pt x="7414" y="18800"/>
                    </a:cubicBezTo>
                    <a:cubicBezTo>
                      <a:pt x="8030" y="18630"/>
                      <a:pt x="8137" y="18705"/>
                      <a:pt x="8264" y="19235"/>
                    </a:cubicBezTo>
                    <a:cubicBezTo>
                      <a:pt x="8392" y="19764"/>
                      <a:pt x="8507" y="20195"/>
                      <a:pt x="8617" y="20634"/>
                    </a:cubicBezTo>
                    <a:cubicBezTo>
                      <a:pt x="10169" y="20847"/>
                      <a:pt x="15185" y="20776"/>
                      <a:pt x="15946" y="20527"/>
                    </a:cubicBezTo>
                    <a:cubicBezTo>
                      <a:pt x="15785" y="19835"/>
                      <a:pt x="15640" y="19132"/>
                      <a:pt x="15444" y="18436"/>
                    </a:cubicBezTo>
                    <a:cubicBezTo>
                      <a:pt x="15143" y="17359"/>
                      <a:pt x="15236" y="16219"/>
                      <a:pt x="15704" y="15195"/>
                    </a:cubicBezTo>
                    <a:cubicBezTo>
                      <a:pt x="16057" y="14377"/>
                      <a:pt x="16426" y="13563"/>
                      <a:pt x="16771" y="12741"/>
                    </a:cubicBezTo>
                    <a:cubicBezTo>
                      <a:pt x="16847" y="12512"/>
                      <a:pt x="16907" y="12278"/>
                      <a:pt x="16945" y="12041"/>
                    </a:cubicBezTo>
                    <a:close/>
                    <a:moveTo>
                      <a:pt x="12843" y="7788"/>
                    </a:moveTo>
                    <a:cubicBezTo>
                      <a:pt x="13523" y="7788"/>
                      <a:pt x="14063" y="7769"/>
                      <a:pt x="14594" y="7788"/>
                    </a:cubicBezTo>
                    <a:cubicBezTo>
                      <a:pt x="15870" y="7844"/>
                      <a:pt x="16350" y="8547"/>
                      <a:pt x="15870" y="9634"/>
                    </a:cubicBezTo>
                    <a:cubicBezTo>
                      <a:pt x="15780" y="9803"/>
                      <a:pt x="15712" y="9981"/>
                      <a:pt x="15661" y="10164"/>
                    </a:cubicBezTo>
                    <a:cubicBezTo>
                      <a:pt x="15585" y="10514"/>
                      <a:pt x="15755" y="10872"/>
                      <a:pt x="16086" y="11053"/>
                    </a:cubicBezTo>
                    <a:cubicBezTo>
                      <a:pt x="16401" y="11261"/>
                      <a:pt x="16826" y="11251"/>
                      <a:pt x="17132" y="11029"/>
                    </a:cubicBezTo>
                    <a:cubicBezTo>
                      <a:pt x="17468" y="10846"/>
                      <a:pt x="17642" y="10482"/>
                      <a:pt x="17557" y="10128"/>
                    </a:cubicBezTo>
                    <a:cubicBezTo>
                      <a:pt x="17506" y="9978"/>
                      <a:pt x="17447" y="9831"/>
                      <a:pt x="17374" y="9690"/>
                    </a:cubicBezTo>
                    <a:cubicBezTo>
                      <a:pt x="16877" y="8535"/>
                      <a:pt x="17349" y="7840"/>
                      <a:pt x="18675" y="7784"/>
                    </a:cubicBezTo>
                    <a:lnTo>
                      <a:pt x="20252" y="7725"/>
                    </a:lnTo>
                    <a:cubicBezTo>
                      <a:pt x="21103" y="3868"/>
                      <a:pt x="16673" y="-152"/>
                      <a:pt x="12860" y="943"/>
                    </a:cubicBezTo>
                    <a:cubicBezTo>
                      <a:pt x="12860" y="1208"/>
                      <a:pt x="12821" y="1488"/>
                      <a:pt x="12821" y="1765"/>
                    </a:cubicBezTo>
                    <a:cubicBezTo>
                      <a:pt x="12821" y="3042"/>
                      <a:pt x="12902" y="3105"/>
                      <a:pt x="14165" y="2706"/>
                    </a:cubicBezTo>
                    <a:cubicBezTo>
                      <a:pt x="14888" y="2465"/>
                      <a:pt x="15695" y="2687"/>
                      <a:pt x="16163" y="3255"/>
                    </a:cubicBezTo>
                    <a:cubicBezTo>
                      <a:pt x="16618" y="3830"/>
                      <a:pt x="16639" y="4610"/>
                      <a:pt x="16210" y="5204"/>
                    </a:cubicBezTo>
                    <a:cubicBezTo>
                      <a:pt x="15768" y="5792"/>
                      <a:pt x="14968" y="6047"/>
                      <a:pt x="14233" y="5832"/>
                    </a:cubicBezTo>
                    <a:cubicBezTo>
                      <a:pt x="14042" y="5777"/>
                      <a:pt x="13867" y="5666"/>
                      <a:pt x="13672" y="5607"/>
                    </a:cubicBezTo>
                    <a:cubicBezTo>
                      <a:pt x="13149" y="5445"/>
                      <a:pt x="12885" y="5579"/>
                      <a:pt x="12821" y="6093"/>
                    </a:cubicBezTo>
                    <a:cubicBezTo>
                      <a:pt x="12758" y="6607"/>
                      <a:pt x="12843" y="7097"/>
                      <a:pt x="12843" y="7788"/>
                    </a:cubicBezTo>
                    <a:close/>
                    <a:moveTo>
                      <a:pt x="2334" y="9433"/>
                    </a:moveTo>
                    <a:cubicBezTo>
                      <a:pt x="2491" y="9470"/>
                      <a:pt x="2649" y="9496"/>
                      <a:pt x="2810" y="9512"/>
                    </a:cubicBezTo>
                    <a:cubicBezTo>
                      <a:pt x="4060" y="9575"/>
                      <a:pt x="4213" y="9381"/>
                      <a:pt x="3826" y="8275"/>
                    </a:cubicBezTo>
                    <a:cubicBezTo>
                      <a:pt x="3809" y="8247"/>
                      <a:pt x="3796" y="8218"/>
                      <a:pt x="3788" y="8188"/>
                    </a:cubicBezTo>
                    <a:cubicBezTo>
                      <a:pt x="3499" y="7318"/>
                      <a:pt x="4022" y="6395"/>
                      <a:pt x="4953" y="6124"/>
                    </a:cubicBezTo>
                    <a:cubicBezTo>
                      <a:pt x="5888" y="5854"/>
                      <a:pt x="6883" y="6340"/>
                      <a:pt x="7172" y="7209"/>
                    </a:cubicBezTo>
                    <a:cubicBezTo>
                      <a:pt x="7291" y="7554"/>
                      <a:pt x="7278" y="7924"/>
                      <a:pt x="7146" y="8263"/>
                    </a:cubicBezTo>
                    <a:cubicBezTo>
                      <a:pt x="7082" y="8441"/>
                      <a:pt x="6972" y="8607"/>
                      <a:pt x="6912" y="8784"/>
                    </a:cubicBezTo>
                    <a:cubicBezTo>
                      <a:pt x="6776" y="9180"/>
                      <a:pt x="6912" y="9441"/>
                      <a:pt x="7338" y="9472"/>
                    </a:cubicBezTo>
                    <a:cubicBezTo>
                      <a:pt x="7933" y="9520"/>
                      <a:pt x="8536" y="9472"/>
                      <a:pt x="9072" y="9472"/>
                    </a:cubicBezTo>
                    <a:cubicBezTo>
                      <a:pt x="9161" y="9302"/>
                      <a:pt x="9216" y="9251"/>
                      <a:pt x="9216" y="9192"/>
                    </a:cubicBezTo>
                    <a:cubicBezTo>
                      <a:pt x="9216" y="8753"/>
                      <a:pt x="9216" y="8310"/>
                      <a:pt x="9255" y="7867"/>
                    </a:cubicBezTo>
                    <a:cubicBezTo>
                      <a:pt x="9310" y="6705"/>
                      <a:pt x="10063" y="6251"/>
                      <a:pt x="11257" y="6650"/>
                    </a:cubicBezTo>
                    <a:cubicBezTo>
                      <a:pt x="11470" y="6721"/>
                      <a:pt x="11682" y="6773"/>
                      <a:pt x="11988" y="6860"/>
                    </a:cubicBezTo>
                    <a:cubicBezTo>
                      <a:pt x="12018" y="6508"/>
                      <a:pt x="12035" y="6231"/>
                      <a:pt x="12061" y="5954"/>
                    </a:cubicBezTo>
                    <a:cubicBezTo>
                      <a:pt x="12086" y="5678"/>
                      <a:pt x="12129" y="5425"/>
                      <a:pt x="12179" y="5041"/>
                    </a:cubicBezTo>
                    <a:cubicBezTo>
                      <a:pt x="11822" y="5132"/>
                      <a:pt x="11567" y="5180"/>
                      <a:pt x="11329" y="5267"/>
                    </a:cubicBezTo>
                    <a:cubicBezTo>
                      <a:pt x="10054" y="5725"/>
                      <a:pt x="9289" y="5267"/>
                      <a:pt x="9251" y="3974"/>
                    </a:cubicBezTo>
                    <a:cubicBezTo>
                      <a:pt x="9251" y="3516"/>
                      <a:pt x="9212" y="3053"/>
                      <a:pt x="9195" y="2595"/>
                    </a:cubicBezTo>
                    <a:cubicBezTo>
                      <a:pt x="4808" y="2646"/>
                      <a:pt x="1458" y="5757"/>
                      <a:pt x="2338" y="9433"/>
                    </a:cubicBezTo>
                    <a:close/>
                    <a:moveTo>
                      <a:pt x="10071" y="9531"/>
                    </a:moveTo>
                    <a:cubicBezTo>
                      <a:pt x="10828" y="9531"/>
                      <a:pt x="11431" y="9500"/>
                      <a:pt x="12031" y="9531"/>
                    </a:cubicBezTo>
                    <a:cubicBezTo>
                      <a:pt x="12715" y="9518"/>
                      <a:pt x="13281" y="10022"/>
                      <a:pt x="13293" y="10657"/>
                    </a:cubicBezTo>
                    <a:cubicBezTo>
                      <a:pt x="13298" y="10813"/>
                      <a:pt x="13268" y="10968"/>
                      <a:pt x="13204" y="11112"/>
                    </a:cubicBezTo>
                    <a:cubicBezTo>
                      <a:pt x="13140" y="11322"/>
                      <a:pt x="13004" y="11508"/>
                      <a:pt x="12919" y="11717"/>
                    </a:cubicBezTo>
                    <a:cubicBezTo>
                      <a:pt x="12766" y="12086"/>
                      <a:pt x="12906" y="12504"/>
                      <a:pt x="13259" y="12725"/>
                    </a:cubicBezTo>
                    <a:cubicBezTo>
                      <a:pt x="13574" y="12997"/>
                      <a:pt x="14059" y="13006"/>
                      <a:pt x="14386" y="12749"/>
                    </a:cubicBezTo>
                    <a:cubicBezTo>
                      <a:pt x="14743" y="12536"/>
                      <a:pt x="14896" y="12121"/>
                      <a:pt x="14751" y="11749"/>
                    </a:cubicBezTo>
                    <a:cubicBezTo>
                      <a:pt x="14692" y="11570"/>
                      <a:pt x="14611" y="11396"/>
                      <a:pt x="14513" y="11231"/>
                    </a:cubicBezTo>
                    <a:cubicBezTo>
                      <a:pt x="14275" y="10795"/>
                      <a:pt x="14348" y="10267"/>
                      <a:pt x="14700" y="9903"/>
                    </a:cubicBezTo>
                    <a:cubicBezTo>
                      <a:pt x="14836" y="9762"/>
                      <a:pt x="14960" y="9613"/>
                      <a:pt x="15070" y="9456"/>
                    </a:cubicBezTo>
                    <a:cubicBezTo>
                      <a:pt x="15436" y="8871"/>
                      <a:pt x="15270" y="8563"/>
                      <a:pt x="14552" y="8528"/>
                    </a:cubicBezTo>
                    <a:cubicBezTo>
                      <a:pt x="13978" y="8496"/>
                      <a:pt x="13395" y="8528"/>
                      <a:pt x="12821" y="8504"/>
                    </a:cubicBezTo>
                    <a:cubicBezTo>
                      <a:pt x="12579" y="8484"/>
                      <a:pt x="12158" y="8342"/>
                      <a:pt x="12150" y="8227"/>
                    </a:cubicBezTo>
                    <a:cubicBezTo>
                      <a:pt x="12069" y="7472"/>
                      <a:pt x="11338" y="7551"/>
                      <a:pt x="10875" y="7330"/>
                    </a:cubicBezTo>
                    <a:cubicBezTo>
                      <a:pt x="10411" y="7109"/>
                      <a:pt x="10135" y="7283"/>
                      <a:pt x="10084" y="7725"/>
                    </a:cubicBezTo>
                    <a:cubicBezTo>
                      <a:pt x="10033" y="8271"/>
                      <a:pt x="10075" y="8804"/>
                      <a:pt x="10075" y="9531"/>
                    </a:cubicBezTo>
                    <a:close/>
                  </a:path>
                </a:pathLst>
              </a:custGeom>
              <a:solidFill>
                <a:srgbClr val="7AB501"/>
              </a:soli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98" name="Graphic 4"/>
              <p:cNvSpPr/>
              <p:nvPr/>
            </p:nvSpPr>
            <p:spPr>
              <a:xfrm>
                <a:off x="12911699" y="10713418"/>
                <a:ext cx="896043" cy="792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1" h="20775" extrusionOk="0">
                    <a:moveTo>
                      <a:pt x="12091" y="1"/>
                    </a:moveTo>
                    <a:cubicBezTo>
                      <a:pt x="8359" y="-37"/>
                      <a:pt x="4689" y="2438"/>
                      <a:pt x="3388" y="6146"/>
                    </a:cubicBezTo>
                    <a:cubicBezTo>
                      <a:pt x="4048" y="6154"/>
                      <a:pt x="4049" y="6139"/>
                      <a:pt x="4432" y="5424"/>
                    </a:cubicBezTo>
                    <a:cubicBezTo>
                      <a:pt x="6464" y="1698"/>
                      <a:pt x="10536" y="-57"/>
                      <a:pt x="14339" y="1145"/>
                    </a:cubicBezTo>
                    <a:cubicBezTo>
                      <a:pt x="18157" y="2313"/>
                      <a:pt x="20751" y="6186"/>
                      <a:pt x="20649" y="10530"/>
                    </a:cubicBezTo>
                    <a:cubicBezTo>
                      <a:pt x="20585" y="14322"/>
                      <a:pt x="18977" y="17155"/>
                      <a:pt x="15928" y="18893"/>
                    </a:cubicBezTo>
                    <a:cubicBezTo>
                      <a:pt x="12880" y="20631"/>
                      <a:pt x="9855" y="20356"/>
                      <a:pt x="6985" y="18277"/>
                    </a:cubicBezTo>
                    <a:cubicBezTo>
                      <a:pt x="5874" y="17462"/>
                      <a:pt x="4949" y="16365"/>
                      <a:pt x="4320" y="15073"/>
                    </a:cubicBezTo>
                    <a:cubicBezTo>
                      <a:pt x="4111" y="14682"/>
                      <a:pt x="3902" y="14355"/>
                      <a:pt x="3420" y="14650"/>
                    </a:cubicBezTo>
                    <a:cubicBezTo>
                      <a:pt x="4383" y="17810"/>
                      <a:pt x="8438" y="21543"/>
                      <a:pt x="13488" y="20637"/>
                    </a:cubicBezTo>
                    <a:cubicBezTo>
                      <a:pt x="17992" y="19800"/>
                      <a:pt x="21321" y="15576"/>
                      <a:pt x="21420" y="10565"/>
                    </a:cubicBezTo>
                    <a:cubicBezTo>
                      <a:pt x="21488" y="5502"/>
                      <a:pt x="18231" y="1108"/>
                      <a:pt x="13697" y="159"/>
                    </a:cubicBezTo>
                    <a:cubicBezTo>
                      <a:pt x="13168" y="47"/>
                      <a:pt x="12624" y="6"/>
                      <a:pt x="12091" y="1"/>
                    </a:cubicBezTo>
                    <a:close/>
                    <a:moveTo>
                      <a:pt x="12075" y="3170"/>
                    </a:moveTo>
                    <a:cubicBezTo>
                      <a:pt x="11642" y="3164"/>
                      <a:pt x="11200" y="3218"/>
                      <a:pt x="10758" y="3311"/>
                    </a:cubicBezTo>
                    <a:cubicBezTo>
                      <a:pt x="9094" y="3618"/>
                      <a:pt x="7622" y="4635"/>
                      <a:pt x="6648" y="6146"/>
                    </a:cubicBezTo>
                    <a:cubicBezTo>
                      <a:pt x="6390" y="6524"/>
                      <a:pt x="6290" y="6844"/>
                      <a:pt x="6824" y="7114"/>
                    </a:cubicBezTo>
                    <a:cubicBezTo>
                      <a:pt x="9456" y="3596"/>
                      <a:pt x="13014" y="2949"/>
                      <a:pt x="15736" y="5477"/>
                    </a:cubicBezTo>
                    <a:cubicBezTo>
                      <a:pt x="15777" y="5515"/>
                      <a:pt x="15826" y="5560"/>
                      <a:pt x="15864" y="5600"/>
                    </a:cubicBezTo>
                    <a:cubicBezTo>
                      <a:pt x="18279" y="7960"/>
                      <a:pt x="18483" y="12022"/>
                      <a:pt x="16330" y="14668"/>
                    </a:cubicBezTo>
                    <a:cubicBezTo>
                      <a:pt x="15283" y="16003"/>
                      <a:pt x="13779" y="16783"/>
                      <a:pt x="12171" y="16816"/>
                    </a:cubicBezTo>
                    <a:cubicBezTo>
                      <a:pt x="9862" y="16886"/>
                      <a:pt x="8111" y="15700"/>
                      <a:pt x="6857" y="13646"/>
                    </a:cubicBezTo>
                    <a:cubicBezTo>
                      <a:pt x="6208" y="13975"/>
                      <a:pt x="6457" y="14333"/>
                      <a:pt x="6696" y="14703"/>
                    </a:cubicBezTo>
                    <a:cubicBezTo>
                      <a:pt x="8444" y="17260"/>
                      <a:pt x="11529" y="18252"/>
                      <a:pt x="14259" y="17133"/>
                    </a:cubicBezTo>
                    <a:cubicBezTo>
                      <a:pt x="17003" y="16024"/>
                      <a:pt x="18724" y="13041"/>
                      <a:pt x="18481" y="9843"/>
                    </a:cubicBezTo>
                    <a:cubicBezTo>
                      <a:pt x="18462" y="9554"/>
                      <a:pt x="18434" y="9266"/>
                      <a:pt x="18385" y="8980"/>
                    </a:cubicBezTo>
                    <a:cubicBezTo>
                      <a:pt x="17795" y="5590"/>
                      <a:pt x="15104" y="3212"/>
                      <a:pt x="12075" y="3170"/>
                    </a:cubicBezTo>
                    <a:close/>
                    <a:moveTo>
                      <a:pt x="11288" y="6392"/>
                    </a:moveTo>
                    <a:cubicBezTo>
                      <a:pt x="10119" y="6621"/>
                      <a:pt x="9106" y="7509"/>
                      <a:pt x="8671" y="8787"/>
                    </a:cubicBezTo>
                    <a:cubicBezTo>
                      <a:pt x="9202" y="8903"/>
                      <a:pt x="9252" y="8879"/>
                      <a:pt x="9377" y="8734"/>
                    </a:cubicBezTo>
                    <a:cubicBezTo>
                      <a:pt x="9502" y="8588"/>
                      <a:pt x="9593" y="8404"/>
                      <a:pt x="9715" y="8259"/>
                    </a:cubicBezTo>
                    <a:cubicBezTo>
                      <a:pt x="9733" y="8233"/>
                      <a:pt x="9760" y="8213"/>
                      <a:pt x="9779" y="8188"/>
                    </a:cubicBezTo>
                    <a:cubicBezTo>
                      <a:pt x="10878" y="6871"/>
                      <a:pt x="12736" y="6774"/>
                      <a:pt x="13937" y="7977"/>
                    </a:cubicBezTo>
                    <a:cubicBezTo>
                      <a:pt x="13979" y="8020"/>
                      <a:pt x="14028" y="8071"/>
                      <a:pt x="14066" y="8118"/>
                    </a:cubicBezTo>
                    <a:cubicBezTo>
                      <a:pt x="15199" y="9403"/>
                      <a:pt x="15173" y="11452"/>
                      <a:pt x="14002" y="12696"/>
                    </a:cubicBezTo>
                    <a:cubicBezTo>
                      <a:pt x="13968" y="12734"/>
                      <a:pt x="13923" y="12765"/>
                      <a:pt x="13889" y="12801"/>
                    </a:cubicBezTo>
                    <a:cubicBezTo>
                      <a:pt x="12684" y="13975"/>
                      <a:pt x="10848" y="13857"/>
                      <a:pt x="9779" y="12537"/>
                    </a:cubicBezTo>
                    <a:cubicBezTo>
                      <a:pt x="9673" y="12416"/>
                      <a:pt x="9573" y="12289"/>
                      <a:pt x="9490" y="12150"/>
                    </a:cubicBezTo>
                    <a:cubicBezTo>
                      <a:pt x="9293" y="11809"/>
                      <a:pt x="9018" y="11763"/>
                      <a:pt x="8639" y="11921"/>
                    </a:cubicBezTo>
                    <a:cubicBezTo>
                      <a:pt x="9276" y="13723"/>
                      <a:pt x="11016" y="14745"/>
                      <a:pt x="12733" y="14316"/>
                    </a:cubicBezTo>
                    <a:cubicBezTo>
                      <a:pt x="14462" y="13903"/>
                      <a:pt x="15689" y="12204"/>
                      <a:pt x="15639" y="10266"/>
                    </a:cubicBezTo>
                    <a:cubicBezTo>
                      <a:pt x="15586" y="8315"/>
                      <a:pt x="14255" y="6672"/>
                      <a:pt x="12492" y="6392"/>
                    </a:cubicBezTo>
                    <a:cubicBezTo>
                      <a:pt x="12084" y="6313"/>
                      <a:pt x="11678" y="6316"/>
                      <a:pt x="11288" y="6392"/>
                    </a:cubicBezTo>
                    <a:close/>
                    <a:moveTo>
                      <a:pt x="4673" y="7255"/>
                    </a:moveTo>
                    <a:cubicBezTo>
                      <a:pt x="3528" y="7305"/>
                      <a:pt x="2374" y="7265"/>
                      <a:pt x="1237" y="7290"/>
                    </a:cubicBezTo>
                    <a:cubicBezTo>
                      <a:pt x="865" y="7299"/>
                      <a:pt x="286" y="7290"/>
                      <a:pt x="161" y="7519"/>
                    </a:cubicBezTo>
                    <a:cubicBezTo>
                      <a:pt x="-112" y="8035"/>
                      <a:pt x="477" y="8277"/>
                      <a:pt x="739" y="8593"/>
                    </a:cubicBezTo>
                    <a:cubicBezTo>
                      <a:pt x="1232" y="9200"/>
                      <a:pt x="1769" y="9754"/>
                      <a:pt x="2296" y="10336"/>
                    </a:cubicBezTo>
                    <a:cubicBezTo>
                      <a:pt x="1553" y="11413"/>
                      <a:pt x="588" y="12095"/>
                      <a:pt x="0" y="13118"/>
                    </a:cubicBezTo>
                    <a:lnTo>
                      <a:pt x="129" y="13382"/>
                    </a:lnTo>
                    <a:cubicBezTo>
                      <a:pt x="417" y="13411"/>
                      <a:pt x="708" y="13470"/>
                      <a:pt x="996" y="13470"/>
                    </a:cubicBezTo>
                    <a:cubicBezTo>
                      <a:pt x="1811" y="13427"/>
                      <a:pt x="2637" y="13445"/>
                      <a:pt x="3453" y="13506"/>
                    </a:cubicBezTo>
                    <a:cubicBezTo>
                      <a:pt x="4817" y="13799"/>
                      <a:pt x="6211" y="13146"/>
                      <a:pt x="6969" y="11868"/>
                    </a:cubicBezTo>
                    <a:cubicBezTo>
                      <a:pt x="7500" y="10989"/>
                      <a:pt x="8453" y="10560"/>
                      <a:pt x="9393" y="10776"/>
                    </a:cubicBezTo>
                    <a:cubicBezTo>
                      <a:pt x="10152" y="10893"/>
                      <a:pt x="10949" y="10563"/>
                      <a:pt x="11673" y="11129"/>
                    </a:cubicBezTo>
                    <a:cubicBezTo>
                      <a:pt x="11984" y="11319"/>
                      <a:pt x="12382" y="11204"/>
                      <a:pt x="12557" y="10864"/>
                    </a:cubicBezTo>
                    <a:cubicBezTo>
                      <a:pt x="12788" y="10573"/>
                      <a:pt x="12771" y="10134"/>
                      <a:pt x="12524" y="9861"/>
                    </a:cubicBezTo>
                    <a:cubicBezTo>
                      <a:pt x="12316" y="9557"/>
                      <a:pt x="11932" y="9458"/>
                      <a:pt x="11625" y="9632"/>
                    </a:cubicBezTo>
                    <a:cubicBezTo>
                      <a:pt x="11311" y="9807"/>
                      <a:pt x="10979" y="9928"/>
                      <a:pt x="10630" y="9984"/>
                    </a:cubicBezTo>
                    <a:cubicBezTo>
                      <a:pt x="9936" y="10042"/>
                      <a:pt x="9224" y="10002"/>
                      <a:pt x="8526" y="10002"/>
                    </a:cubicBezTo>
                    <a:cubicBezTo>
                      <a:pt x="8162" y="10021"/>
                      <a:pt x="7806" y="9860"/>
                      <a:pt x="7563" y="9562"/>
                    </a:cubicBezTo>
                    <a:cubicBezTo>
                      <a:pt x="7081" y="9008"/>
                      <a:pt x="6564" y="8507"/>
                      <a:pt x="6102" y="7942"/>
                    </a:cubicBezTo>
                    <a:cubicBezTo>
                      <a:pt x="5757" y="7475"/>
                      <a:pt x="5219" y="7211"/>
                      <a:pt x="4673" y="7255"/>
                    </a:cubicBezTo>
                    <a:close/>
                    <a:moveTo>
                      <a:pt x="2537" y="8100"/>
                    </a:moveTo>
                    <a:cubicBezTo>
                      <a:pt x="2852" y="8200"/>
                      <a:pt x="3105" y="8429"/>
                      <a:pt x="3340" y="8752"/>
                    </a:cubicBezTo>
                    <a:cubicBezTo>
                      <a:pt x="3602" y="9109"/>
                      <a:pt x="3915" y="9392"/>
                      <a:pt x="4271" y="9808"/>
                    </a:cubicBezTo>
                    <a:cubicBezTo>
                      <a:pt x="3612" y="10107"/>
                      <a:pt x="3096" y="10134"/>
                      <a:pt x="2634" y="9614"/>
                    </a:cubicBezTo>
                    <a:lnTo>
                      <a:pt x="1381" y="8188"/>
                    </a:lnTo>
                    <a:lnTo>
                      <a:pt x="1381" y="8171"/>
                    </a:lnTo>
                    <a:cubicBezTo>
                      <a:pt x="1844" y="8012"/>
                      <a:pt x="2223" y="8000"/>
                      <a:pt x="2537" y="8100"/>
                    </a:cubicBezTo>
                    <a:close/>
                    <a:moveTo>
                      <a:pt x="5010" y="8100"/>
                    </a:moveTo>
                    <a:cubicBezTo>
                      <a:pt x="5327" y="8201"/>
                      <a:pt x="5578" y="8422"/>
                      <a:pt x="5813" y="8734"/>
                    </a:cubicBezTo>
                    <a:cubicBezTo>
                      <a:pt x="6082" y="9087"/>
                      <a:pt x="6400" y="9375"/>
                      <a:pt x="6760" y="9790"/>
                    </a:cubicBezTo>
                    <a:cubicBezTo>
                      <a:pt x="6100" y="10086"/>
                      <a:pt x="5585" y="10121"/>
                      <a:pt x="5122" y="9597"/>
                    </a:cubicBezTo>
                    <a:lnTo>
                      <a:pt x="3854" y="8188"/>
                    </a:lnTo>
                    <a:lnTo>
                      <a:pt x="3854" y="8171"/>
                    </a:lnTo>
                    <a:cubicBezTo>
                      <a:pt x="4320" y="8006"/>
                      <a:pt x="4693" y="7999"/>
                      <a:pt x="5010" y="8100"/>
                    </a:cubicBezTo>
                    <a:close/>
                    <a:moveTo>
                      <a:pt x="6680" y="10724"/>
                    </a:moveTo>
                    <a:cubicBezTo>
                      <a:pt x="5975" y="12333"/>
                      <a:pt x="5147" y="12877"/>
                      <a:pt x="3918" y="12520"/>
                    </a:cubicBezTo>
                    <a:cubicBezTo>
                      <a:pt x="4350" y="11964"/>
                      <a:pt x="4828" y="11448"/>
                      <a:pt x="5347" y="10988"/>
                    </a:cubicBezTo>
                    <a:cubicBezTo>
                      <a:pt x="5669" y="10751"/>
                      <a:pt x="6172" y="10811"/>
                      <a:pt x="6680" y="10724"/>
                    </a:cubicBezTo>
                    <a:close/>
                    <a:moveTo>
                      <a:pt x="3244" y="10812"/>
                    </a:moveTo>
                    <a:cubicBezTo>
                      <a:pt x="3495" y="10744"/>
                      <a:pt x="3794" y="10744"/>
                      <a:pt x="4143" y="10864"/>
                    </a:cubicBezTo>
                    <a:cubicBezTo>
                      <a:pt x="3502" y="12403"/>
                      <a:pt x="2475" y="13030"/>
                      <a:pt x="1478" y="12432"/>
                    </a:cubicBezTo>
                    <a:cubicBezTo>
                      <a:pt x="2083" y="11898"/>
                      <a:pt x="2490" y="11015"/>
                      <a:pt x="3244" y="10812"/>
                    </a:cubicBezTo>
                    <a:close/>
                  </a:path>
                </a:pathLst>
              </a:custGeom>
              <a:solidFill>
                <a:srgbClr val="8F4881"/>
              </a:soli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  <p:sp>
            <p:nvSpPr>
              <p:cNvPr id="99" name="Graphic 4"/>
              <p:cNvSpPr/>
              <p:nvPr/>
            </p:nvSpPr>
            <p:spPr>
              <a:xfrm>
                <a:off x="12986745" y="6260635"/>
                <a:ext cx="847551" cy="8521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42" y="0"/>
                    </a:moveTo>
                    <a:cubicBezTo>
                      <a:pt x="10663" y="91"/>
                      <a:pt x="10547" y="101"/>
                      <a:pt x="10487" y="168"/>
                    </a:cubicBezTo>
                    <a:cubicBezTo>
                      <a:pt x="10291" y="377"/>
                      <a:pt x="10118" y="596"/>
                      <a:pt x="9946" y="824"/>
                    </a:cubicBezTo>
                    <a:cubicBezTo>
                      <a:pt x="7338" y="4400"/>
                      <a:pt x="5931" y="8304"/>
                      <a:pt x="6614" y="12785"/>
                    </a:cubicBezTo>
                    <a:cubicBezTo>
                      <a:pt x="6710" y="13232"/>
                      <a:pt x="6554" y="13698"/>
                      <a:pt x="6191" y="13979"/>
                    </a:cubicBezTo>
                    <a:cubicBezTo>
                      <a:pt x="5675" y="14440"/>
                      <a:pt x="5174" y="14947"/>
                      <a:pt x="4702" y="15477"/>
                    </a:cubicBezTo>
                    <a:cubicBezTo>
                      <a:pt x="4507" y="15675"/>
                      <a:pt x="4387" y="15924"/>
                      <a:pt x="4347" y="16200"/>
                    </a:cubicBezTo>
                    <a:cubicBezTo>
                      <a:pt x="4319" y="17821"/>
                      <a:pt x="4347" y="19445"/>
                      <a:pt x="4347" y="21062"/>
                    </a:cubicBezTo>
                    <a:cubicBezTo>
                      <a:pt x="4351" y="21217"/>
                      <a:pt x="4513" y="21378"/>
                      <a:pt x="4601" y="21533"/>
                    </a:cubicBezTo>
                    <a:cubicBezTo>
                      <a:pt x="4757" y="21410"/>
                      <a:pt x="4998" y="21305"/>
                      <a:pt x="5057" y="21146"/>
                    </a:cubicBezTo>
                    <a:cubicBezTo>
                      <a:pt x="5369" y="20173"/>
                      <a:pt x="5935" y="19304"/>
                      <a:pt x="6698" y="18622"/>
                    </a:cubicBezTo>
                    <a:cubicBezTo>
                      <a:pt x="6990" y="18404"/>
                      <a:pt x="7300" y="18204"/>
                      <a:pt x="7612" y="18017"/>
                    </a:cubicBezTo>
                    <a:cubicBezTo>
                      <a:pt x="7819" y="18668"/>
                      <a:pt x="7996" y="19166"/>
                      <a:pt x="8136" y="19682"/>
                    </a:cubicBezTo>
                    <a:cubicBezTo>
                      <a:pt x="8136" y="19687"/>
                      <a:pt x="8136" y="19695"/>
                      <a:pt x="8136" y="19699"/>
                    </a:cubicBezTo>
                    <a:cubicBezTo>
                      <a:pt x="8200" y="20089"/>
                      <a:pt x="8573" y="20351"/>
                      <a:pt x="8965" y="20288"/>
                    </a:cubicBezTo>
                    <a:cubicBezTo>
                      <a:pt x="9400" y="20288"/>
                      <a:pt x="9838" y="20288"/>
                      <a:pt x="10301" y="20288"/>
                    </a:cubicBezTo>
                    <a:cubicBezTo>
                      <a:pt x="10333" y="20605"/>
                      <a:pt x="10377" y="20920"/>
                      <a:pt x="10453" y="21230"/>
                    </a:cubicBezTo>
                    <a:cubicBezTo>
                      <a:pt x="10493" y="21353"/>
                      <a:pt x="10667" y="21516"/>
                      <a:pt x="10775" y="21516"/>
                    </a:cubicBezTo>
                    <a:cubicBezTo>
                      <a:pt x="10922" y="21491"/>
                      <a:pt x="11036" y="21385"/>
                      <a:pt x="11096" y="21247"/>
                    </a:cubicBezTo>
                    <a:cubicBezTo>
                      <a:pt x="11172" y="20930"/>
                      <a:pt x="11233" y="20612"/>
                      <a:pt x="11265" y="20288"/>
                    </a:cubicBezTo>
                    <a:cubicBezTo>
                      <a:pt x="11705" y="20288"/>
                      <a:pt x="12067" y="20288"/>
                      <a:pt x="12466" y="20288"/>
                    </a:cubicBezTo>
                    <a:cubicBezTo>
                      <a:pt x="13197" y="20272"/>
                      <a:pt x="13228" y="20251"/>
                      <a:pt x="13464" y="19548"/>
                    </a:cubicBezTo>
                    <a:cubicBezTo>
                      <a:pt x="13624" y="19075"/>
                      <a:pt x="13779" y="18595"/>
                      <a:pt x="13955" y="18050"/>
                    </a:cubicBezTo>
                    <a:cubicBezTo>
                      <a:pt x="14685" y="18381"/>
                      <a:pt x="15298" y="18933"/>
                      <a:pt x="15714" y="19615"/>
                    </a:cubicBezTo>
                    <a:cubicBezTo>
                      <a:pt x="16105" y="20263"/>
                      <a:pt x="16415" y="20941"/>
                      <a:pt x="16762" y="21600"/>
                    </a:cubicBezTo>
                    <a:lnTo>
                      <a:pt x="17084" y="21550"/>
                    </a:lnTo>
                    <a:cubicBezTo>
                      <a:pt x="17180" y="21275"/>
                      <a:pt x="17238" y="20980"/>
                      <a:pt x="17270" y="20692"/>
                    </a:cubicBezTo>
                    <a:cubicBezTo>
                      <a:pt x="17270" y="19281"/>
                      <a:pt x="17246" y="17901"/>
                      <a:pt x="17270" y="16503"/>
                    </a:cubicBezTo>
                    <a:cubicBezTo>
                      <a:pt x="17286" y="16056"/>
                      <a:pt x="17106" y="15633"/>
                      <a:pt x="16762" y="15342"/>
                    </a:cubicBezTo>
                    <a:cubicBezTo>
                      <a:pt x="16295" y="14909"/>
                      <a:pt x="15864" y="14421"/>
                      <a:pt x="15392" y="13996"/>
                    </a:cubicBezTo>
                    <a:cubicBezTo>
                      <a:pt x="15021" y="13693"/>
                      <a:pt x="14853" y="13219"/>
                      <a:pt x="14953" y="12751"/>
                    </a:cubicBezTo>
                    <a:cubicBezTo>
                      <a:pt x="15564" y="8215"/>
                      <a:pt x="14175" y="4215"/>
                      <a:pt x="11451" y="639"/>
                    </a:cubicBezTo>
                    <a:cubicBezTo>
                      <a:pt x="11256" y="415"/>
                      <a:pt x="11062" y="201"/>
                      <a:pt x="10842" y="0"/>
                    </a:cubicBezTo>
                    <a:close/>
                    <a:moveTo>
                      <a:pt x="10741" y="1093"/>
                    </a:moveTo>
                    <a:cubicBezTo>
                      <a:pt x="11384" y="1795"/>
                      <a:pt x="11915" y="2577"/>
                      <a:pt x="12331" y="3432"/>
                    </a:cubicBezTo>
                    <a:cubicBezTo>
                      <a:pt x="11316" y="3584"/>
                      <a:pt x="10305" y="3600"/>
                      <a:pt x="9286" y="3482"/>
                    </a:cubicBezTo>
                    <a:lnTo>
                      <a:pt x="9286" y="3465"/>
                    </a:lnTo>
                    <a:cubicBezTo>
                      <a:pt x="9642" y="2600"/>
                      <a:pt x="10130" y="1804"/>
                      <a:pt x="10741" y="1093"/>
                    </a:cubicBezTo>
                    <a:close/>
                    <a:moveTo>
                      <a:pt x="9421" y="4256"/>
                    </a:moveTo>
                    <a:cubicBezTo>
                      <a:pt x="10312" y="4288"/>
                      <a:pt x="11203" y="4304"/>
                      <a:pt x="12094" y="4256"/>
                    </a:cubicBezTo>
                    <a:cubicBezTo>
                      <a:pt x="12581" y="4193"/>
                      <a:pt x="13032" y="4492"/>
                      <a:pt x="13160" y="4963"/>
                    </a:cubicBezTo>
                    <a:cubicBezTo>
                      <a:pt x="14234" y="7286"/>
                      <a:pt x="14618" y="9866"/>
                      <a:pt x="14259" y="12398"/>
                    </a:cubicBezTo>
                    <a:cubicBezTo>
                      <a:pt x="13952" y="14464"/>
                      <a:pt x="13458" y="16517"/>
                      <a:pt x="12990" y="18555"/>
                    </a:cubicBezTo>
                    <a:cubicBezTo>
                      <a:pt x="12723" y="19719"/>
                      <a:pt x="12614" y="19745"/>
                      <a:pt x="11181" y="19447"/>
                    </a:cubicBezTo>
                    <a:cubicBezTo>
                      <a:pt x="11181" y="17719"/>
                      <a:pt x="11167" y="16051"/>
                      <a:pt x="11147" y="14366"/>
                    </a:cubicBezTo>
                    <a:cubicBezTo>
                      <a:pt x="11155" y="14082"/>
                      <a:pt x="11154" y="13792"/>
                      <a:pt x="11130" y="13508"/>
                    </a:cubicBezTo>
                    <a:cubicBezTo>
                      <a:pt x="11090" y="13202"/>
                      <a:pt x="10886" y="13064"/>
                      <a:pt x="10487" y="13222"/>
                    </a:cubicBezTo>
                    <a:cubicBezTo>
                      <a:pt x="10287" y="15272"/>
                      <a:pt x="10528" y="17385"/>
                      <a:pt x="10352" y="19514"/>
                    </a:cubicBezTo>
                    <a:cubicBezTo>
                      <a:pt x="10004" y="19542"/>
                      <a:pt x="9758" y="19557"/>
                      <a:pt x="9506" y="19581"/>
                    </a:cubicBezTo>
                    <a:cubicBezTo>
                      <a:pt x="9498" y="19582"/>
                      <a:pt x="9480" y="19580"/>
                      <a:pt x="9472" y="19581"/>
                    </a:cubicBezTo>
                    <a:cubicBezTo>
                      <a:pt x="9089" y="19627"/>
                      <a:pt x="8742" y="19372"/>
                      <a:pt x="8694" y="18993"/>
                    </a:cubicBezTo>
                    <a:cubicBezTo>
                      <a:pt x="7867" y="16180"/>
                      <a:pt x="7206" y="13340"/>
                      <a:pt x="7206" y="10396"/>
                    </a:cubicBezTo>
                    <a:cubicBezTo>
                      <a:pt x="7234" y="8487"/>
                      <a:pt x="7671" y="6596"/>
                      <a:pt x="8474" y="4862"/>
                    </a:cubicBezTo>
                    <a:cubicBezTo>
                      <a:pt x="8602" y="4459"/>
                      <a:pt x="8998" y="4206"/>
                      <a:pt x="9421" y="4256"/>
                    </a:cubicBezTo>
                    <a:close/>
                    <a:moveTo>
                      <a:pt x="10724" y="5703"/>
                    </a:moveTo>
                    <a:cubicBezTo>
                      <a:pt x="9574" y="5725"/>
                      <a:pt x="8653" y="6663"/>
                      <a:pt x="8677" y="7806"/>
                    </a:cubicBezTo>
                    <a:cubicBezTo>
                      <a:pt x="8677" y="7842"/>
                      <a:pt x="8690" y="7887"/>
                      <a:pt x="8694" y="7923"/>
                    </a:cubicBezTo>
                    <a:cubicBezTo>
                      <a:pt x="8742" y="9050"/>
                      <a:pt x="9691" y="9925"/>
                      <a:pt x="10825" y="9875"/>
                    </a:cubicBezTo>
                    <a:cubicBezTo>
                      <a:pt x="10841" y="9875"/>
                      <a:pt x="10864" y="9875"/>
                      <a:pt x="10876" y="9875"/>
                    </a:cubicBezTo>
                    <a:cubicBezTo>
                      <a:pt x="12030" y="9837"/>
                      <a:pt x="12925" y="8868"/>
                      <a:pt x="12889" y="7721"/>
                    </a:cubicBezTo>
                    <a:cubicBezTo>
                      <a:pt x="12849" y="6592"/>
                      <a:pt x="11926" y="5702"/>
                      <a:pt x="10792" y="5703"/>
                    </a:cubicBezTo>
                    <a:cubicBezTo>
                      <a:pt x="10772" y="5703"/>
                      <a:pt x="10744" y="5702"/>
                      <a:pt x="10724" y="5703"/>
                    </a:cubicBezTo>
                    <a:close/>
                    <a:moveTo>
                      <a:pt x="18572" y="6191"/>
                    </a:moveTo>
                    <a:cubicBezTo>
                      <a:pt x="18524" y="6171"/>
                      <a:pt x="18342" y="6383"/>
                      <a:pt x="18302" y="6510"/>
                    </a:cubicBezTo>
                    <a:cubicBezTo>
                      <a:pt x="18238" y="6789"/>
                      <a:pt x="18194" y="7083"/>
                      <a:pt x="18166" y="7368"/>
                    </a:cubicBezTo>
                    <a:cubicBezTo>
                      <a:pt x="17899" y="7370"/>
                      <a:pt x="17635" y="7396"/>
                      <a:pt x="17371" y="7452"/>
                    </a:cubicBezTo>
                    <a:cubicBezTo>
                      <a:pt x="17232" y="7500"/>
                      <a:pt x="17132" y="7682"/>
                      <a:pt x="17016" y="7806"/>
                    </a:cubicBezTo>
                    <a:cubicBezTo>
                      <a:pt x="17132" y="7931"/>
                      <a:pt x="17257" y="8043"/>
                      <a:pt x="17405" y="8125"/>
                    </a:cubicBezTo>
                    <a:cubicBezTo>
                      <a:pt x="17645" y="8180"/>
                      <a:pt x="17889" y="8212"/>
                      <a:pt x="18132" y="8226"/>
                    </a:cubicBezTo>
                    <a:lnTo>
                      <a:pt x="18420" y="9421"/>
                    </a:lnTo>
                    <a:lnTo>
                      <a:pt x="18708" y="9471"/>
                    </a:lnTo>
                    <a:cubicBezTo>
                      <a:pt x="18827" y="9312"/>
                      <a:pt x="18915" y="9131"/>
                      <a:pt x="18995" y="8950"/>
                    </a:cubicBezTo>
                    <a:cubicBezTo>
                      <a:pt x="19047" y="8713"/>
                      <a:pt x="19081" y="8485"/>
                      <a:pt x="19097" y="8243"/>
                    </a:cubicBezTo>
                    <a:lnTo>
                      <a:pt x="20179" y="8041"/>
                    </a:lnTo>
                    <a:cubicBezTo>
                      <a:pt x="20295" y="7040"/>
                      <a:pt x="19334" y="7676"/>
                      <a:pt x="19063" y="7183"/>
                    </a:cubicBezTo>
                    <a:cubicBezTo>
                      <a:pt x="19063" y="6960"/>
                      <a:pt x="19034" y="6744"/>
                      <a:pt x="18978" y="6527"/>
                    </a:cubicBezTo>
                    <a:cubicBezTo>
                      <a:pt x="18894" y="6371"/>
                      <a:pt x="18744" y="6243"/>
                      <a:pt x="18572" y="6191"/>
                    </a:cubicBezTo>
                    <a:close/>
                    <a:moveTo>
                      <a:pt x="10825" y="6426"/>
                    </a:moveTo>
                    <a:cubicBezTo>
                      <a:pt x="11560" y="6472"/>
                      <a:pt x="12145" y="7089"/>
                      <a:pt x="12145" y="7822"/>
                    </a:cubicBezTo>
                    <a:cubicBezTo>
                      <a:pt x="12121" y="8555"/>
                      <a:pt x="11514" y="9129"/>
                      <a:pt x="10775" y="9135"/>
                    </a:cubicBezTo>
                    <a:cubicBezTo>
                      <a:pt x="10743" y="9135"/>
                      <a:pt x="10722" y="9137"/>
                      <a:pt x="10690" y="9135"/>
                    </a:cubicBezTo>
                    <a:cubicBezTo>
                      <a:pt x="9951" y="9084"/>
                      <a:pt x="9386" y="8457"/>
                      <a:pt x="9438" y="7721"/>
                    </a:cubicBezTo>
                    <a:cubicBezTo>
                      <a:pt x="9478" y="6990"/>
                      <a:pt x="10090" y="6410"/>
                      <a:pt x="10825" y="6426"/>
                    </a:cubicBezTo>
                    <a:close/>
                    <a:moveTo>
                      <a:pt x="2656" y="7873"/>
                    </a:moveTo>
                    <a:cubicBezTo>
                      <a:pt x="2472" y="7932"/>
                      <a:pt x="2332" y="7931"/>
                      <a:pt x="2300" y="7991"/>
                    </a:cubicBezTo>
                    <a:cubicBezTo>
                      <a:pt x="2089" y="8356"/>
                      <a:pt x="1977" y="8766"/>
                      <a:pt x="1438" y="8865"/>
                    </a:cubicBezTo>
                    <a:cubicBezTo>
                      <a:pt x="1202" y="8909"/>
                      <a:pt x="1265" y="9338"/>
                      <a:pt x="1488" y="9370"/>
                    </a:cubicBezTo>
                    <a:cubicBezTo>
                      <a:pt x="1960" y="9438"/>
                      <a:pt x="2072" y="9724"/>
                      <a:pt x="2216" y="10093"/>
                    </a:cubicBezTo>
                    <a:cubicBezTo>
                      <a:pt x="2252" y="10192"/>
                      <a:pt x="2349" y="10260"/>
                      <a:pt x="2453" y="10279"/>
                    </a:cubicBezTo>
                    <a:cubicBezTo>
                      <a:pt x="2616" y="10308"/>
                      <a:pt x="2763" y="10205"/>
                      <a:pt x="2791" y="10043"/>
                    </a:cubicBezTo>
                    <a:cubicBezTo>
                      <a:pt x="2847" y="9697"/>
                      <a:pt x="3137" y="9433"/>
                      <a:pt x="3484" y="9387"/>
                    </a:cubicBezTo>
                    <a:cubicBezTo>
                      <a:pt x="3776" y="9319"/>
                      <a:pt x="3782" y="8856"/>
                      <a:pt x="3518" y="8832"/>
                    </a:cubicBezTo>
                    <a:cubicBezTo>
                      <a:pt x="2923" y="8784"/>
                      <a:pt x="2899" y="8270"/>
                      <a:pt x="2656" y="7873"/>
                    </a:cubicBezTo>
                    <a:close/>
                    <a:moveTo>
                      <a:pt x="1607" y="13138"/>
                    </a:moveTo>
                    <a:cubicBezTo>
                      <a:pt x="1479" y="13251"/>
                      <a:pt x="1369" y="13375"/>
                      <a:pt x="1286" y="13525"/>
                    </a:cubicBezTo>
                    <a:cubicBezTo>
                      <a:pt x="1230" y="13744"/>
                      <a:pt x="1196" y="13973"/>
                      <a:pt x="1184" y="14198"/>
                    </a:cubicBezTo>
                    <a:cubicBezTo>
                      <a:pt x="785" y="14472"/>
                      <a:pt x="204" y="14140"/>
                      <a:pt x="0" y="14720"/>
                    </a:cubicBezTo>
                    <a:cubicBezTo>
                      <a:pt x="180" y="15327"/>
                      <a:pt x="757" y="14988"/>
                      <a:pt x="1184" y="15258"/>
                    </a:cubicBezTo>
                    <a:lnTo>
                      <a:pt x="1353" y="16284"/>
                    </a:lnTo>
                    <a:cubicBezTo>
                      <a:pt x="2368" y="16399"/>
                      <a:pt x="1708" y="15407"/>
                      <a:pt x="2199" y="15157"/>
                    </a:cubicBezTo>
                    <a:cubicBezTo>
                      <a:pt x="2467" y="15139"/>
                      <a:pt x="2730" y="15103"/>
                      <a:pt x="2994" y="15039"/>
                    </a:cubicBezTo>
                    <a:cubicBezTo>
                      <a:pt x="3102" y="15008"/>
                      <a:pt x="3219" y="14765"/>
                      <a:pt x="3231" y="14686"/>
                    </a:cubicBezTo>
                    <a:cubicBezTo>
                      <a:pt x="3243" y="14607"/>
                      <a:pt x="3107" y="14441"/>
                      <a:pt x="3011" y="14417"/>
                    </a:cubicBezTo>
                    <a:cubicBezTo>
                      <a:pt x="2711" y="14337"/>
                      <a:pt x="2390" y="14308"/>
                      <a:pt x="2047" y="14249"/>
                    </a:cubicBezTo>
                    <a:cubicBezTo>
                      <a:pt x="2043" y="13993"/>
                      <a:pt x="2018" y="13741"/>
                      <a:pt x="1962" y="13492"/>
                    </a:cubicBezTo>
                    <a:cubicBezTo>
                      <a:pt x="1914" y="13349"/>
                      <a:pt x="1731" y="13253"/>
                      <a:pt x="1607" y="13138"/>
                    </a:cubicBezTo>
                    <a:close/>
                    <a:moveTo>
                      <a:pt x="6817" y="14652"/>
                    </a:moveTo>
                    <a:lnTo>
                      <a:pt x="7392" y="17142"/>
                    </a:lnTo>
                    <a:lnTo>
                      <a:pt x="5227" y="18993"/>
                    </a:lnTo>
                    <a:cubicBezTo>
                      <a:pt x="4524" y="17316"/>
                      <a:pt x="5015" y="15844"/>
                      <a:pt x="6817" y="14652"/>
                    </a:cubicBezTo>
                    <a:close/>
                    <a:moveTo>
                      <a:pt x="14716" y="14686"/>
                    </a:moveTo>
                    <a:cubicBezTo>
                      <a:pt x="16373" y="15481"/>
                      <a:pt x="16917" y="16891"/>
                      <a:pt x="16373" y="18993"/>
                    </a:cubicBezTo>
                    <a:lnTo>
                      <a:pt x="14191" y="17142"/>
                    </a:lnTo>
                    <a:lnTo>
                      <a:pt x="14174" y="17142"/>
                    </a:lnTo>
                    <a:cubicBezTo>
                      <a:pt x="14346" y="16340"/>
                      <a:pt x="14524" y="15520"/>
                      <a:pt x="14716" y="14686"/>
                    </a:cubicBezTo>
                    <a:close/>
                    <a:moveTo>
                      <a:pt x="20416" y="15763"/>
                    </a:moveTo>
                    <a:cubicBezTo>
                      <a:pt x="20252" y="15806"/>
                      <a:pt x="20112" y="15925"/>
                      <a:pt x="20044" y="16082"/>
                    </a:cubicBezTo>
                    <a:cubicBezTo>
                      <a:pt x="20000" y="16371"/>
                      <a:pt x="19760" y="16593"/>
                      <a:pt x="19469" y="16604"/>
                    </a:cubicBezTo>
                    <a:cubicBezTo>
                      <a:pt x="19329" y="16655"/>
                      <a:pt x="19226" y="16779"/>
                      <a:pt x="19198" y="16923"/>
                    </a:cubicBezTo>
                    <a:cubicBezTo>
                      <a:pt x="19218" y="17070"/>
                      <a:pt x="19312" y="17191"/>
                      <a:pt x="19452" y="17243"/>
                    </a:cubicBezTo>
                    <a:cubicBezTo>
                      <a:pt x="19835" y="17283"/>
                      <a:pt x="19950" y="17502"/>
                      <a:pt x="20078" y="17832"/>
                    </a:cubicBezTo>
                    <a:cubicBezTo>
                      <a:pt x="20205" y="18161"/>
                      <a:pt x="20578" y="18169"/>
                      <a:pt x="20670" y="17832"/>
                    </a:cubicBezTo>
                    <a:cubicBezTo>
                      <a:pt x="20726" y="17486"/>
                      <a:pt x="21012" y="17220"/>
                      <a:pt x="21363" y="17193"/>
                    </a:cubicBezTo>
                    <a:cubicBezTo>
                      <a:pt x="21447" y="17177"/>
                      <a:pt x="21504" y="17012"/>
                      <a:pt x="21600" y="16873"/>
                    </a:cubicBezTo>
                    <a:cubicBezTo>
                      <a:pt x="21460" y="16754"/>
                      <a:pt x="21365" y="16587"/>
                      <a:pt x="21245" y="16587"/>
                    </a:cubicBezTo>
                    <a:cubicBezTo>
                      <a:pt x="20949" y="16581"/>
                      <a:pt x="20720" y="16343"/>
                      <a:pt x="20720" y="16049"/>
                    </a:cubicBezTo>
                    <a:cubicBezTo>
                      <a:pt x="20704" y="15933"/>
                      <a:pt x="20492" y="15763"/>
                      <a:pt x="20416" y="15763"/>
                    </a:cubicBezTo>
                    <a:close/>
                  </a:path>
                </a:pathLst>
              </a:custGeom>
              <a:solidFill>
                <a:srgbClr val="FF4826"/>
              </a:solidFill>
              <a:ln w="12700">
                <a:miter lim="400000"/>
              </a:ln>
            </p:spPr>
            <p:txBody>
              <a:bodyPr tIns="91439" bIns="91439" anchor="ctr"/>
              <a:lstStyle/>
              <a:p>
                <a:pPr algn="ctr" defTabSz="1828800">
                  <a:defRPr sz="3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000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413367" y="728920"/>
              <a:ext cx="1229316" cy="390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191 Drives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289771" y="1516136"/>
              <a:ext cx="1612134" cy="390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115 Employers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270346" y="2266394"/>
              <a:ext cx="1664689" cy="35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7137 Participants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423076" y="3043514"/>
              <a:ext cx="1316631" cy="3688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65 Institutes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160078" y="3803660"/>
              <a:ext cx="1533303" cy="358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</a:rPr>
                <a:t>788 Placements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54" name="Picture 30" descr="http://careers.tevta.gop.pk/field/uploads/imgs/337009-1624439984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21128" r="11901" b="13872"/>
          <a:stretch/>
        </p:blipFill>
        <p:spPr bwMode="auto">
          <a:xfrm>
            <a:off x="4110549" y="3763792"/>
            <a:ext cx="2455334" cy="1303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Freeform 55"/>
          <p:cNvSpPr/>
          <p:nvPr/>
        </p:nvSpPr>
        <p:spPr>
          <a:xfrm>
            <a:off x="7404871" y="2316009"/>
            <a:ext cx="271423" cy="255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4" y="0"/>
                </a:moveTo>
                <a:cubicBezTo>
                  <a:pt x="10545" y="0"/>
                  <a:pt x="10296" y="230"/>
                  <a:pt x="10296" y="507"/>
                </a:cubicBezTo>
                <a:lnTo>
                  <a:pt x="10296" y="2255"/>
                </a:lnTo>
                <a:cubicBezTo>
                  <a:pt x="10296" y="2531"/>
                  <a:pt x="10545" y="2745"/>
                  <a:pt x="10844" y="2745"/>
                </a:cubicBezTo>
                <a:cubicBezTo>
                  <a:pt x="11143" y="2745"/>
                  <a:pt x="11393" y="2531"/>
                  <a:pt x="11393" y="2255"/>
                </a:cubicBezTo>
                <a:lnTo>
                  <a:pt x="11393" y="507"/>
                </a:lnTo>
                <a:cubicBezTo>
                  <a:pt x="11393" y="230"/>
                  <a:pt x="11143" y="0"/>
                  <a:pt x="10844" y="0"/>
                </a:cubicBezTo>
                <a:close/>
                <a:moveTo>
                  <a:pt x="3450" y="2876"/>
                </a:moveTo>
                <a:cubicBezTo>
                  <a:pt x="3311" y="2882"/>
                  <a:pt x="3178" y="2937"/>
                  <a:pt x="3078" y="3039"/>
                </a:cubicBezTo>
                <a:cubicBezTo>
                  <a:pt x="2891" y="3230"/>
                  <a:pt x="2891" y="3519"/>
                  <a:pt x="3078" y="3709"/>
                </a:cubicBezTo>
                <a:lnTo>
                  <a:pt x="4423" y="4951"/>
                </a:lnTo>
                <a:cubicBezTo>
                  <a:pt x="4634" y="5145"/>
                  <a:pt x="4972" y="5145"/>
                  <a:pt x="5183" y="4951"/>
                </a:cubicBezTo>
                <a:cubicBezTo>
                  <a:pt x="5393" y="4756"/>
                  <a:pt x="5393" y="4443"/>
                  <a:pt x="5183" y="4248"/>
                </a:cubicBezTo>
                <a:lnTo>
                  <a:pt x="3839" y="3006"/>
                </a:lnTo>
                <a:cubicBezTo>
                  <a:pt x="3728" y="2914"/>
                  <a:pt x="3588" y="2869"/>
                  <a:pt x="3450" y="2876"/>
                </a:cubicBezTo>
                <a:close/>
                <a:moveTo>
                  <a:pt x="17850" y="3104"/>
                </a:moveTo>
                <a:lnTo>
                  <a:pt x="16505" y="4346"/>
                </a:lnTo>
                <a:cubicBezTo>
                  <a:pt x="16295" y="4541"/>
                  <a:pt x="16295" y="4870"/>
                  <a:pt x="16505" y="5065"/>
                </a:cubicBezTo>
                <a:cubicBezTo>
                  <a:pt x="16612" y="5158"/>
                  <a:pt x="16748" y="5202"/>
                  <a:pt x="16894" y="5196"/>
                </a:cubicBezTo>
                <a:cubicBezTo>
                  <a:pt x="17039" y="5196"/>
                  <a:pt x="17182" y="5143"/>
                  <a:pt x="17284" y="5049"/>
                </a:cubicBezTo>
                <a:lnTo>
                  <a:pt x="18628" y="3791"/>
                </a:lnTo>
                <a:cubicBezTo>
                  <a:pt x="18803" y="3566"/>
                  <a:pt x="18747" y="3266"/>
                  <a:pt x="18504" y="3104"/>
                </a:cubicBezTo>
                <a:cubicBezTo>
                  <a:pt x="18312" y="2977"/>
                  <a:pt x="18039" y="2974"/>
                  <a:pt x="17850" y="3104"/>
                </a:cubicBezTo>
                <a:close/>
                <a:moveTo>
                  <a:pt x="10791" y="3725"/>
                </a:moveTo>
                <a:cubicBezTo>
                  <a:pt x="7094" y="3746"/>
                  <a:pt x="4085" y="6487"/>
                  <a:pt x="4016" y="9901"/>
                </a:cubicBezTo>
                <a:lnTo>
                  <a:pt x="4016" y="10130"/>
                </a:lnTo>
                <a:cubicBezTo>
                  <a:pt x="4040" y="10871"/>
                  <a:pt x="4206" y="11595"/>
                  <a:pt x="4493" y="12287"/>
                </a:cubicBezTo>
                <a:cubicBezTo>
                  <a:pt x="4768" y="12940"/>
                  <a:pt x="5158" y="13544"/>
                  <a:pt x="5661" y="14068"/>
                </a:cubicBezTo>
                <a:cubicBezTo>
                  <a:pt x="6281" y="14691"/>
                  <a:pt x="6966" y="15897"/>
                  <a:pt x="7253" y="16437"/>
                </a:cubicBezTo>
                <a:cubicBezTo>
                  <a:pt x="7341" y="16600"/>
                  <a:pt x="7516" y="16716"/>
                  <a:pt x="7713" y="16715"/>
                </a:cubicBezTo>
                <a:lnTo>
                  <a:pt x="13852" y="16715"/>
                </a:lnTo>
                <a:cubicBezTo>
                  <a:pt x="14049" y="16716"/>
                  <a:pt x="14241" y="16600"/>
                  <a:pt x="14329" y="16437"/>
                </a:cubicBezTo>
                <a:cubicBezTo>
                  <a:pt x="14616" y="15897"/>
                  <a:pt x="15283" y="14693"/>
                  <a:pt x="15904" y="14068"/>
                </a:cubicBezTo>
                <a:cubicBezTo>
                  <a:pt x="16407" y="13544"/>
                  <a:pt x="16815" y="12940"/>
                  <a:pt x="17089" y="12287"/>
                </a:cubicBezTo>
                <a:cubicBezTo>
                  <a:pt x="17376" y="11595"/>
                  <a:pt x="17524" y="10871"/>
                  <a:pt x="17549" y="10130"/>
                </a:cubicBezTo>
                <a:lnTo>
                  <a:pt x="17549" y="9901"/>
                </a:lnTo>
                <a:cubicBezTo>
                  <a:pt x="17480" y="6487"/>
                  <a:pt x="14489" y="3746"/>
                  <a:pt x="10791" y="3725"/>
                </a:cubicBezTo>
                <a:close/>
                <a:moveTo>
                  <a:pt x="10773" y="5163"/>
                </a:moveTo>
                <a:cubicBezTo>
                  <a:pt x="13618" y="5179"/>
                  <a:pt x="15926" y="7291"/>
                  <a:pt x="15974" y="9918"/>
                </a:cubicBezTo>
                <a:lnTo>
                  <a:pt x="15992" y="10097"/>
                </a:lnTo>
                <a:cubicBezTo>
                  <a:pt x="15973" y="10672"/>
                  <a:pt x="15858" y="11242"/>
                  <a:pt x="15638" y="11780"/>
                </a:cubicBezTo>
                <a:cubicBezTo>
                  <a:pt x="15433" y="12265"/>
                  <a:pt x="15129" y="12715"/>
                  <a:pt x="14754" y="13104"/>
                </a:cubicBezTo>
                <a:cubicBezTo>
                  <a:pt x="14153" y="13765"/>
                  <a:pt x="13651" y="14489"/>
                  <a:pt x="13232" y="15261"/>
                </a:cubicBezTo>
                <a:lnTo>
                  <a:pt x="8350" y="15261"/>
                </a:lnTo>
                <a:cubicBezTo>
                  <a:pt x="7936" y="14487"/>
                  <a:pt x="7425" y="13751"/>
                  <a:pt x="6829" y="13087"/>
                </a:cubicBezTo>
                <a:cubicBezTo>
                  <a:pt x="6454" y="12699"/>
                  <a:pt x="6150" y="12265"/>
                  <a:pt x="5944" y="11780"/>
                </a:cubicBezTo>
                <a:cubicBezTo>
                  <a:pt x="5720" y="11243"/>
                  <a:pt x="5596" y="10673"/>
                  <a:pt x="5572" y="10097"/>
                </a:cubicBezTo>
                <a:lnTo>
                  <a:pt x="5572" y="9918"/>
                </a:lnTo>
                <a:cubicBezTo>
                  <a:pt x="5621" y="7291"/>
                  <a:pt x="7929" y="5179"/>
                  <a:pt x="10773" y="5163"/>
                </a:cubicBezTo>
                <a:close/>
                <a:moveTo>
                  <a:pt x="10437" y="7107"/>
                </a:moveTo>
                <a:lnTo>
                  <a:pt x="10119" y="7696"/>
                </a:lnTo>
                <a:cubicBezTo>
                  <a:pt x="9922" y="7745"/>
                  <a:pt x="9731" y="7816"/>
                  <a:pt x="9553" y="7908"/>
                </a:cubicBezTo>
                <a:lnTo>
                  <a:pt x="8863" y="7696"/>
                </a:lnTo>
                <a:lnTo>
                  <a:pt x="8350" y="8169"/>
                </a:lnTo>
                <a:lnTo>
                  <a:pt x="8562" y="8807"/>
                </a:lnTo>
                <a:cubicBezTo>
                  <a:pt x="8458" y="8970"/>
                  <a:pt x="8386" y="9131"/>
                  <a:pt x="8332" y="9313"/>
                </a:cubicBezTo>
                <a:lnTo>
                  <a:pt x="7678" y="9624"/>
                </a:lnTo>
                <a:lnTo>
                  <a:pt x="7678" y="10277"/>
                </a:lnTo>
                <a:lnTo>
                  <a:pt x="8332" y="10571"/>
                </a:lnTo>
                <a:cubicBezTo>
                  <a:pt x="8385" y="10753"/>
                  <a:pt x="8462" y="10930"/>
                  <a:pt x="8562" y="11094"/>
                </a:cubicBezTo>
                <a:lnTo>
                  <a:pt x="8332" y="11731"/>
                </a:lnTo>
                <a:lnTo>
                  <a:pt x="8863" y="12205"/>
                </a:lnTo>
                <a:lnTo>
                  <a:pt x="9553" y="11993"/>
                </a:lnTo>
                <a:cubicBezTo>
                  <a:pt x="9730" y="12086"/>
                  <a:pt x="9922" y="12156"/>
                  <a:pt x="10119" y="12205"/>
                </a:cubicBezTo>
                <a:lnTo>
                  <a:pt x="10437" y="12793"/>
                </a:lnTo>
                <a:lnTo>
                  <a:pt x="11163" y="12793"/>
                </a:lnTo>
                <a:lnTo>
                  <a:pt x="11481" y="12221"/>
                </a:lnTo>
                <a:cubicBezTo>
                  <a:pt x="11674" y="12173"/>
                  <a:pt x="11854" y="12098"/>
                  <a:pt x="12029" y="12009"/>
                </a:cubicBezTo>
                <a:lnTo>
                  <a:pt x="12719" y="12221"/>
                </a:lnTo>
                <a:lnTo>
                  <a:pt x="13232" y="11748"/>
                </a:lnTo>
                <a:lnTo>
                  <a:pt x="13002" y="11110"/>
                </a:lnTo>
                <a:cubicBezTo>
                  <a:pt x="13106" y="10945"/>
                  <a:pt x="13190" y="10770"/>
                  <a:pt x="13250" y="10588"/>
                </a:cubicBezTo>
                <a:lnTo>
                  <a:pt x="13887" y="10293"/>
                </a:lnTo>
                <a:lnTo>
                  <a:pt x="13887" y="9624"/>
                </a:lnTo>
                <a:lnTo>
                  <a:pt x="13250" y="9313"/>
                </a:lnTo>
                <a:cubicBezTo>
                  <a:pt x="13198" y="9131"/>
                  <a:pt x="13121" y="8954"/>
                  <a:pt x="13020" y="8790"/>
                </a:cubicBezTo>
                <a:lnTo>
                  <a:pt x="13250" y="8169"/>
                </a:lnTo>
                <a:lnTo>
                  <a:pt x="12719" y="7679"/>
                </a:lnTo>
                <a:lnTo>
                  <a:pt x="12047" y="7892"/>
                </a:lnTo>
                <a:cubicBezTo>
                  <a:pt x="11870" y="7799"/>
                  <a:pt x="11678" y="7728"/>
                  <a:pt x="11481" y="7679"/>
                </a:cubicBezTo>
                <a:lnTo>
                  <a:pt x="11163" y="7107"/>
                </a:lnTo>
                <a:lnTo>
                  <a:pt x="10437" y="7107"/>
                </a:lnTo>
                <a:close/>
                <a:moveTo>
                  <a:pt x="10791" y="8954"/>
                </a:moveTo>
                <a:cubicBezTo>
                  <a:pt x="11386" y="8962"/>
                  <a:pt x="11879" y="9401"/>
                  <a:pt x="11888" y="9950"/>
                </a:cubicBezTo>
                <a:cubicBezTo>
                  <a:pt x="11888" y="10503"/>
                  <a:pt x="11390" y="10963"/>
                  <a:pt x="10791" y="10963"/>
                </a:cubicBezTo>
                <a:cubicBezTo>
                  <a:pt x="10193" y="10963"/>
                  <a:pt x="9712" y="10503"/>
                  <a:pt x="9712" y="9950"/>
                </a:cubicBezTo>
                <a:cubicBezTo>
                  <a:pt x="9712" y="9398"/>
                  <a:pt x="10193" y="8954"/>
                  <a:pt x="10791" y="8954"/>
                </a:cubicBezTo>
                <a:close/>
                <a:moveTo>
                  <a:pt x="19159" y="9362"/>
                </a:moveTo>
                <a:cubicBezTo>
                  <a:pt x="18860" y="9362"/>
                  <a:pt x="18610" y="9592"/>
                  <a:pt x="18610" y="9869"/>
                </a:cubicBezTo>
                <a:cubicBezTo>
                  <a:pt x="18610" y="10145"/>
                  <a:pt x="18860" y="10359"/>
                  <a:pt x="19159" y="10359"/>
                </a:cubicBezTo>
                <a:lnTo>
                  <a:pt x="21052" y="10359"/>
                </a:lnTo>
                <a:cubicBezTo>
                  <a:pt x="21351" y="10359"/>
                  <a:pt x="21600" y="10145"/>
                  <a:pt x="21600" y="9869"/>
                </a:cubicBezTo>
                <a:cubicBezTo>
                  <a:pt x="21600" y="9592"/>
                  <a:pt x="21351" y="9362"/>
                  <a:pt x="21052" y="9362"/>
                </a:cubicBezTo>
                <a:lnTo>
                  <a:pt x="19159" y="9362"/>
                </a:lnTo>
                <a:close/>
                <a:moveTo>
                  <a:pt x="531" y="9379"/>
                </a:moveTo>
                <a:cubicBezTo>
                  <a:pt x="232" y="9379"/>
                  <a:pt x="0" y="9609"/>
                  <a:pt x="0" y="9885"/>
                </a:cubicBezTo>
                <a:cubicBezTo>
                  <a:pt x="0" y="10161"/>
                  <a:pt x="232" y="10375"/>
                  <a:pt x="531" y="10375"/>
                </a:cubicBezTo>
                <a:lnTo>
                  <a:pt x="2441" y="10375"/>
                </a:lnTo>
                <a:cubicBezTo>
                  <a:pt x="2740" y="10375"/>
                  <a:pt x="2972" y="10161"/>
                  <a:pt x="2972" y="9885"/>
                </a:cubicBezTo>
                <a:cubicBezTo>
                  <a:pt x="2972" y="9609"/>
                  <a:pt x="2740" y="9379"/>
                  <a:pt x="2441" y="9379"/>
                </a:cubicBezTo>
                <a:lnTo>
                  <a:pt x="531" y="9379"/>
                </a:lnTo>
                <a:close/>
                <a:moveTo>
                  <a:pt x="16912" y="14542"/>
                </a:moveTo>
                <a:cubicBezTo>
                  <a:pt x="16774" y="14535"/>
                  <a:pt x="16634" y="14563"/>
                  <a:pt x="16523" y="14656"/>
                </a:cubicBezTo>
                <a:cubicBezTo>
                  <a:pt x="16301" y="14841"/>
                  <a:pt x="16287" y="15170"/>
                  <a:pt x="16487" y="15375"/>
                </a:cubicBezTo>
                <a:cubicBezTo>
                  <a:pt x="16499" y="15387"/>
                  <a:pt x="16510" y="15397"/>
                  <a:pt x="16523" y="15408"/>
                </a:cubicBezTo>
                <a:lnTo>
                  <a:pt x="17867" y="16649"/>
                </a:lnTo>
                <a:cubicBezTo>
                  <a:pt x="18059" y="16862"/>
                  <a:pt x="18398" y="16892"/>
                  <a:pt x="18628" y="16715"/>
                </a:cubicBezTo>
                <a:cubicBezTo>
                  <a:pt x="18858" y="16538"/>
                  <a:pt x="18890" y="16224"/>
                  <a:pt x="18699" y="16012"/>
                </a:cubicBezTo>
                <a:cubicBezTo>
                  <a:pt x="18673" y="15983"/>
                  <a:pt x="18643" y="15953"/>
                  <a:pt x="18610" y="15930"/>
                </a:cubicBezTo>
                <a:lnTo>
                  <a:pt x="17284" y="14705"/>
                </a:lnTo>
                <a:cubicBezTo>
                  <a:pt x="17183" y="14602"/>
                  <a:pt x="17050" y="14548"/>
                  <a:pt x="16912" y="14542"/>
                </a:cubicBezTo>
                <a:close/>
                <a:moveTo>
                  <a:pt x="4423" y="14787"/>
                </a:moveTo>
                <a:lnTo>
                  <a:pt x="3078" y="16045"/>
                </a:lnTo>
                <a:cubicBezTo>
                  <a:pt x="2851" y="16224"/>
                  <a:pt x="2831" y="16537"/>
                  <a:pt x="3025" y="16747"/>
                </a:cubicBezTo>
                <a:cubicBezTo>
                  <a:pt x="3220" y="16957"/>
                  <a:pt x="3559" y="16992"/>
                  <a:pt x="3786" y="16813"/>
                </a:cubicBezTo>
                <a:cubicBezTo>
                  <a:pt x="3807" y="16796"/>
                  <a:pt x="3821" y="16767"/>
                  <a:pt x="3839" y="16747"/>
                </a:cubicBezTo>
                <a:lnTo>
                  <a:pt x="5183" y="15506"/>
                </a:lnTo>
                <a:cubicBezTo>
                  <a:pt x="5378" y="15296"/>
                  <a:pt x="5358" y="14966"/>
                  <a:pt x="5130" y="14787"/>
                </a:cubicBezTo>
                <a:cubicBezTo>
                  <a:pt x="4927" y="14626"/>
                  <a:pt x="4625" y="14626"/>
                  <a:pt x="4423" y="14787"/>
                </a:cubicBezTo>
                <a:close/>
                <a:moveTo>
                  <a:pt x="8456" y="17711"/>
                </a:moveTo>
                <a:cubicBezTo>
                  <a:pt x="8024" y="17735"/>
                  <a:pt x="7705" y="18081"/>
                  <a:pt x="7731" y="18479"/>
                </a:cubicBezTo>
                <a:cubicBezTo>
                  <a:pt x="7754" y="18845"/>
                  <a:pt x="8060" y="19128"/>
                  <a:pt x="8456" y="19149"/>
                </a:cubicBezTo>
                <a:lnTo>
                  <a:pt x="13126" y="19149"/>
                </a:lnTo>
                <a:cubicBezTo>
                  <a:pt x="13558" y="19126"/>
                  <a:pt x="13877" y="18780"/>
                  <a:pt x="13852" y="18381"/>
                </a:cubicBezTo>
                <a:cubicBezTo>
                  <a:pt x="13828" y="18015"/>
                  <a:pt x="13522" y="17733"/>
                  <a:pt x="13126" y="17711"/>
                </a:cubicBezTo>
                <a:lnTo>
                  <a:pt x="8456" y="17711"/>
                </a:lnTo>
                <a:close/>
                <a:moveTo>
                  <a:pt x="9093" y="20146"/>
                </a:moveTo>
                <a:cubicBezTo>
                  <a:pt x="9165" y="20960"/>
                  <a:pt x="9906" y="21599"/>
                  <a:pt x="10791" y="21600"/>
                </a:cubicBezTo>
                <a:cubicBezTo>
                  <a:pt x="11675" y="21599"/>
                  <a:pt x="12419" y="20960"/>
                  <a:pt x="12489" y="20146"/>
                </a:cubicBezTo>
                <a:lnTo>
                  <a:pt x="9093" y="20146"/>
                </a:lnTo>
                <a:close/>
              </a:path>
            </a:pathLst>
          </a:custGeom>
          <a:solidFill>
            <a:srgbClr val="F09E4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56" name="Picture 32" descr="One Networ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65" y="3284647"/>
            <a:ext cx="884066" cy="4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00EAD99-9151-4937-A379-AB62BF52A290}"/>
              </a:ext>
            </a:extLst>
          </p:cNvPr>
          <p:cNvSpPr/>
          <p:nvPr/>
        </p:nvSpPr>
        <p:spPr>
          <a:xfrm>
            <a:off x="0" y="4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33"/>
            <a:r>
              <a:rPr lang="en-US" sz="3200" b="1" dirty="0" smtClean="0">
                <a:solidFill>
                  <a:prstClr val="white"/>
                </a:solidFill>
              </a:rPr>
              <a:t>Job Fairs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42" name="Chevron 41">
            <a:hlinkClick r:id="rId2" action="ppaction://hlinksldjump"/>
          </p:cNvPr>
          <p:cNvSpPr/>
          <p:nvPr/>
        </p:nvSpPr>
        <p:spPr>
          <a:xfrm rot="10800000">
            <a:off x="25400" y="104777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16103" y="610059"/>
            <a:ext cx="2438265" cy="4171491"/>
            <a:chOff x="6516103" y="610059"/>
            <a:chExt cx="2438265" cy="4171491"/>
          </a:xfrm>
        </p:grpSpPr>
        <p:grpSp>
          <p:nvGrpSpPr>
            <p:cNvPr id="7" name="Group 6"/>
            <p:cNvGrpSpPr/>
            <p:nvPr/>
          </p:nvGrpSpPr>
          <p:grpSpPr>
            <a:xfrm>
              <a:off x="6516103" y="610059"/>
              <a:ext cx="2438265" cy="4171491"/>
              <a:chOff x="6640840" y="638042"/>
              <a:chExt cx="2346723" cy="3602261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6640840" y="638042"/>
                <a:ext cx="2325848" cy="3602261"/>
                <a:chOff x="12553144" y="1415832"/>
                <a:chExt cx="5873824" cy="10526239"/>
              </a:xfrm>
            </p:grpSpPr>
            <p:sp>
              <p:nvSpPr>
                <p:cNvPr id="71" name="Freeform 566"/>
                <p:cNvSpPr/>
                <p:nvPr/>
              </p:nvSpPr>
              <p:spPr>
                <a:xfrm>
                  <a:off x="12553146" y="5839193"/>
                  <a:ext cx="5873822" cy="16793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3"/>
                      </a:moveTo>
                      <a:cubicBezTo>
                        <a:pt x="1" y="16766"/>
                        <a:pt x="1383" y="21600"/>
                        <a:pt x="3089" y="21600"/>
                      </a:cubicBezTo>
                      <a:lnTo>
                        <a:pt x="18511" y="21600"/>
                      </a:lnTo>
                      <a:cubicBezTo>
                        <a:pt x="20217" y="21600"/>
                        <a:pt x="21600" y="16765"/>
                        <a:pt x="21600" y="10800"/>
                      </a:cubicBezTo>
                      <a:cubicBezTo>
                        <a:pt x="21600" y="4835"/>
                        <a:pt x="20217" y="0"/>
                        <a:pt x="18511" y="0"/>
                      </a:cubicBezTo>
                      <a:lnTo>
                        <a:pt x="3089" y="0"/>
                      </a:lnTo>
                      <a:cubicBezTo>
                        <a:pt x="1383" y="2"/>
                        <a:pt x="1" y="4836"/>
                        <a:pt x="0" y="10800"/>
                      </a:cubicBezTo>
                    </a:path>
                  </a:pathLst>
                </a:custGeom>
                <a:solidFill>
                  <a:srgbClr val="EB5738"/>
                </a:soli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4000"/>
                </a:p>
              </p:txBody>
            </p:sp>
            <p:sp>
              <p:nvSpPr>
                <p:cNvPr id="73" name="Freeform 633"/>
                <p:cNvSpPr/>
                <p:nvPr/>
              </p:nvSpPr>
              <p:spPr>
                <a:xfrm>
                  <a:off x="12553144" y="1415832"/>
                  <a:ext cx="5873822" cy="1679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16765"/>
                        <a:pt x="1383" y="21600"/>
                        <a:pt x="3089" y="21600"/>
                      </a:cubicBezTo>
                      <a:lnTo>
                        <a:pt x="18511" y="21600"/>
                      </a:lnTo>
                      <a:cubicBezTo>
                        <a:pt x="20217" y="21600"/>
                        <a:pt x="21600" y="16765"/>
                        <a:pt x="21600" y="10800"/>
                      </a:cubicBezTo>
                      <a:cubicBezTo>
                        <a:pt x="21600" y="4835"/>
                        <a:pt x="20217" y="0"/>
                        <a:pt x="18511" y="0"/>
                      </a:cubicBezTo>
                      <a:lnTo>
                        <a:pt x="3089" y="0"/>
                      </a:lnTo>
                      <a:cubicBezTo>
                        <a:pt x="1383" y="0"/>
                        <a:pt x="1" y="4834"/>
                        <a:pt x="0" y="10797"/>
                      </a:cubicBezTo>
                    </a:path>
                  </a:pathLst>
                </a:custGeom>
                <a:solidFill>
                  <a:srgbClr val="4CA9C6"/>
                </a:soli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4000"/>
                </a:p>
              </p:txBody>
            </p:sp>
            <p:sp>
              <p:nvSpPr>
                <p:cNvPr id="74" name="Freeform 694"/>
                <p:cNvSpPr/>
                <p:nvPr/>
              </p:nvSpPr>
              <p:spPr>
                <a:xfrm>
                  <a:off x="12553144" y="8050979"/>
                  <a:ext cx="5873822" cy="1679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3"/>
                      </a:moveTo>
                      <a:cubicBezTo>
                        <a:pt x="1" y="16766"/>
                        <a:pt x="1383" y="21600"/>
                        <a:pt x="3089" y="21600"/>
                      </a:cubicBezTo>
                      <a:lnTo>
                        <a:pt x="18511" y="21600"/>
                      </a:lnTo>
                      <a:cubicBezTo>
                        <a:pt x="20217" y="21600"/>
                        <a:pt x="21600" y="16765"/>
                        <a:pt x="21600" y="10800"/>
                      </a:cubicBezTo>
                      <a:cubicBezTo>
                        <a:pt x="21600" y="4835"/>
                        <a:pt x="20217" y="0"/>
                        <a:pt x="18511" y="0"/>
                      </a:cubicBezTo>
                      <a:lnTo>
                        <a:pt x="3089" y="0"/>
                      </a:lnTo>
                      <a:cubicBezTo>
                        <a:pt x="1383" y="0"/>
                        <a:pt x="0" y="4835"/>
                        <a:pt x="0" y="10800"/>
                      </a:cubicBezTo>
                    </a:path>
                  </a:pathLst>
                </a:custGeom>
                <a:solidFill>
                  <a:srgbClr val="F09E4E"/>
                </a:soli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4000"/>
                </a:p>
              </p:txBody>
            </p:sp>
            <p:sp>
              <p:nvSpPr>
                <p:cNvPr id="76" name="Freeform 757"/>
                <p:cNvSpPr/>
                <p:nvPr/>
              </p:nvSpPr>
              <p:spPr>
                <a:xfrm>
                  <a:off x="12553144" y="3627619"/>
                  <a:ext cx="5873822" cy="1679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1" y="16764"/>
                        <a:pt x="1383" y="21598"/>
                        <a:pt x="3089" y="21600"/>
                      </a:cubicBezTo>
                      <a:lnTo>
                        <a:pt x="18511" y="21600"/>
                      </a:lnTo>
                      <a:cubicBezTo>
                        <a:pt x="20217" y="21600"/>
                        <a:pt x="21600" y="16765"/>
                        <a:pt x="21600" y="10800"/>
                      </a:cubicBezTo>
                      <a:cubicBezTo>
                        <a:pt x="21600" y="4835"/>
                        <a:pt x="20217" y="0"/>
                        <a:pt x="18511" y="0"/>
                      </a:cubicBezTo>
                      <a:lnTo>
                        <a:pt x="3089" y="0"/>
                      </a:lnTo>
                      <a:cubicBezTo>
                        <a:pt x="1383" y="0"/>
                        <a:pt x="1" y="4834"/>
                        <a:pt x="0" y="10797"/>
                      </a:cubicBezTo>
                    </a:path>
                  </a:pathLst>
                </a:custGeom>
                <a:solidFill>
                  <a:srgbClr val="9DD150"/>
                </a:soli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4000"/>
                </a:p>
              </p:txBody>
            </p:sp>
            <p:sp>
              <p:nvSpPr>
                <p:cNvPr id="77" name="Freeform 818"/>
                <p:cNvSpPr/>
                <p:nvPr/>
              </p:nvSpPr>
              <p:spPr>
                <a:xfrm>
                  <a:off x="12553144" y="10262770"/>
                  <a:ext cx="5873822" cy="16793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16765"/>
                        <a:pt x="1383" y="21600"/>
                        <a:pt x="3089" y="21600"/>
                      </a:cubicBezTo>
                      <a:lnTo>
                        <a:pt x="18511" y="21600"/>
                      </a:lnTo>
                      <a:cubicBezTo>
                        <a:pt x="20217" y="21600"/>
                        <a:pt x="21600" y="16765"/>
                        <a:pt x="21600" y="10800"/>
                      </a:cubicBezTo>
                      <a:cubicBezTo>
                        <a:pt x="21600" y="4835"/>
                        <a:pt x="20217" y="0"/>
                        <a:pt x="18511" y="0"/>
                      </a:cubicBezTo>
                      <a:lnTo>
                        <a:pt x="3089" y="0"/>
                      </a:lnTo>
                      <a:cubicBezTo>
                        <a:pt x="1383" y="0"/>
                        <a:pt x="1" y="4834"/>
                        <a:pt x="0" y="10797"/>
                      </a:cubicBezTo>
                    </a:path>
                  </a:pathLst>
                </a:custGeom>
                <a:solidFill>
                  <a:srgbClr val="8F4881"/>
                </a:soli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4000"/>
                </a:p>
              </p:txBody>
            </p:sp>
            <p:sp>
              <p:nvSpPr>
                <p:cNvPr id="79" name="Freeform 635"/>
                <p:cNvSpPr/>
                <p:nvPr/>
              </p:nvSpPr>
              <p:spPr>
                <a:xfrm>
                  <a:off x="12635706" y="1482725"/>
                  <a:ext cx="754063" cy="1545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9617" y="157"/>
                        <a:pt x="0" y="4923"/>
                        <a:pt x="0" y="10806"/>
                      </a:cubicBezTo>
                      <a:cubicBezTo>
                        <a:pt x="0" y="16688"/>
                        <a:pt x="9617" y="21443"/>
                        <a:pt x="21600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>
                    <a:alpha val="26685"/>
                  </a:srgbClr>
                </a:soli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4000"/>
                </a:p>
              </p:txBody>
            </p:sp>
            <p:sp>
              <p:nvSpPr>
                <p:cNvPr id="80" name="Freeform 635"/>
                <p:cNvSpPr/>
                <p:nvPr/>
              </p:nvSpPr>
              <p:spPr>
                <a:xfrm>
                  <a:off x="12721773" y="1575045"/>
                  <a:ext cx="1377495" cy="1377031"/>
                </a:xfrm>
                <a:prstGeom prst="ellipse">
                  <a:avLst/>
                </a:pr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4000"/>
                </a:p>
              </p:txBody>
            </p:sp>
            <p:sp>
              <p:nvSpPr>
                <p:cNvPr id="81" name="Freeform 635"/>
                <p:cNvSpPr/>
                <p:nvPr/>
              </p:nvSpPr>
              <p:spPr>
                <a:xfrm>
                  <a:off x="12635706" y="3694554"/>
                  <a:ext cx="754063" cy="1545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9617" y="157"/>
                        <a:pt x="0" y="4923"/>
                        <a:pt x="0" y="10806"/>
                      </a:cubicBezTo>
                      <a:cubicBezTo>
                        <a:pt x="0" y="16688"/>
                        <a:pt x="9617" y="21443"/>
                        <a:pt x="21600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>
                    <a:alpha val="26685"/>
                  </a:srgbClr>
                </a:soli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4000"/>
                </a:p>
              </p:txBody>
            </p:sp>
            <p:sp>
              <p:nvSpPr>
                <p:cNvPr id="82" name="Freeform 635"/>
                <p:cNvSpPr/>
                <p:nvPr/>
              </p:nvSpPr>
              <p:spPr>
                <a:xfrm>
                  <a:off x="12635706" y="5914018"/>
                  <a:ext cx="754063" cy="1545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9617" y="157"/>
                        <a:pt x="0" y="4923"/>
                        <a:pt x="0" y="10806"/>
                      </a:cubicBezTo>
                      <a:cubicBezTo>
                        <a:pt x="0" y="16688"/>
                        <a:pt x="9617" y="21443"/>
                        <a:pt x="21600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>
                    <a:alpha val="26685"/>
                  </a:srgbClr>
                </a:soli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4000"/>
                </a:p>
              </p:txBody>
            </p:sp>
            <p:sp>
              <p:nvSpPr>
                <p:cNvPr id="83" name="Freeform 635"/>
                <p:cNvSpPr/>
                <p:nvPr/>
              </p:nvSpPr>
              <p:spPr>
                <a:xfrm>
                  <a:off x="12635706" y="8117914"/>
                  <a:ext cx="754063" cy="1545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9617" y="157"/>
                        <a:pt x="0" y="4923"/>
                        <a:pt x="0" y="10806"/>
                      </a:cubicBezTo>
                      <a:cubicBezTo>
                        <a:pt x="0" y="16688"/>
                        <a:pt x="9617" y="21443"/>
                        <a:pt x="21600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>
                    <a:alpha val="26685"/>
                  </a:srgbClr>
                </a:soli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4000"/>
                </a:p>
              </p:txBody>
            </p:sp>
            <p:sp>
              <p:nvSpPr>
                <p:cNvPr id="84" name="Freeform 635"/>
                <p:cNvSpPr/>
                <p:nvPr/>
              </p:nvSpPr>
              <p:spPr>
                <a:xfrm>
                  <a:off x="12635706" y="10336093"/>
                  <a:ext cx="754063" cy="1545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9617" y="157"/>
                        <a:pt x="0" y="4923"/>
                        <a:pt x="0" y="10806"/>
                      </a:cubicBezTo>
                      <a:cubicBezTo>
                        <a:pt x="0" y="16688"/>
                        <a:pt x="9617" y="21443"/>
                        <a:pt x="21600" y="2160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>
                    <a:alpha val="26685"/>
                  </a:srgbClr>
                </a:soli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4000"/>
                </a:p>
              </p:txBody>
            </p:sp>
            <p:sp>
              <p:nvSpPr>
                <p:cNvPr id="85" name="Freeform 568"/>
                <p:cNvSpPr/>
                <p:nvPr/>
              </p:nvSpPr>
              <p:spPr>
                <a:xfrm>
                  <a:off x="12721773" y="5998622"/>
                  <a:ext cx="1377495" cy="1377031"/>
                </a:xfrm>
                <a:prstGeom prst="ellipse">
                  <a:avLst/>
                </a:pr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4000"/>
                </a:p>
              </p:txBody>
            </p:sp>
            <p:sp>
              <p:nvSpPr>
                <p:cNvPr id="86" name="Freeform 696"/>
                <p:cNvSpPr/>
                <p:nvPr/>
              </p:nvSpPr>
              <p:spPr>
                <a:xfrm>
                  <a:off x="12721773" y="8210196"/>
                  <a:ext cx="1377921" cy="1377453"/>
                </a:xfrm>
                <a:prstGeom prst="ellipse">
                  <a:avLst/>
                </a:pr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4000"/>
                </a:p>
              </p:txBody>
            </p:sp>
            <p:sp>
              <p:nvSpPr>
                <p:cNvPr id="87" name="Freeform 759"/>
                <p:cNvSpPr/>
                <p:nvPr/>
              </p:nvSpPr>
              <p:spPr>
                <a:xfrm>
                  <a:off x="12721773" y="3786831"/>
                  <a:ext cx="1377495" cy="1377031"/>
                </a:xfrm>
                <a:prstGeom prst="ellipse">
                  <a:avLst/>
                </a:pr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4000"/>
                </a:p>
              </p:txBody>
            </p:sp>
            <p:sp>
              <p:nvSpPr>
                <p:cNvPr id="88" name="Freeform 820"/>
                <p:cNvSpPr/>
                <p:nvPr/>
              </p:nvSpPr>
              <p:spPr>
                <a:xfrm>
                  <a:off x="12721773" y="10421983"/>
                  <a:ext cx="1377495" cy="1377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4"/>
                        <a:pt x="16765" y="21600"/>
                        <a:pt x="10800" y="21600"/>
                      </a:cubicBezTo>
                      <a:cubicBezTo>
                        <a:pt x="4838" y="21600"/>
                        <a:pt x="3" y="16769"/>
                        <a:pt x="0" y="10807"/>
                      </a:cubicBezTo>
                      <a:cubicBezTo>
                        <a:pt x="0" y="4842"/>
                        <a:pt x="4835" y="7"/>
                        <a:pt x="10800" y="7"/>
                      </a:cubicBezTo>
                    </a:path>
                  </a:pathLst>
                </a:custGeom>
                <a:gradFill>
                  <a:gsLst>
                    <a:gs pos="22846">
                      <a:srgbClr val="FFFFFF"/>
                    </a:gs>
                    <a:gs pos="63322">
                      <a:srgbClr val="E6EAEB"/>
                    </a:gs>
                    <a:gs pos="99960">
                      <a:srgbClr val="CDD5D8"/>
                    </a:gs>
                  </a:gsLst>
                  <a:lin ang="2089253"/>
                </a:gradFill>
                <a:ln w="12700">
                  <a:miter lim="400000"/>
                </a:ln>
                <a:effectLst>
                  <a:outerShdw blurRad="76200" dist="50800" dir="2315233" rotWithShape="0">
                    <a:srgbClr val="000000">
                      <a:alpha val="28814"/>
                    </a:srgbClr>
                  </a:outerShdw>
                </a:effectLst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FFFFFF"/>
                      </a:solidFill>
                      <a:latin typeface="Avenir Next Regular"/>
                      <a:ea typeface="Avenir Next Regular"/>
                      <a:cs typeface="Avenir Next Regular"/>
                      <a:sym typeface="Avenir Next Regular"/>
                    </a:defRPr>
                  </a:pPr>
                  <a:endParaRPr sz="4000"/>
                </a:p>
              </p:txBody>
            </p:sp>
            <p:sp>
              <p:nvSpPr>
                <p:cNvPr id="89" name="Graphic 4"/>
                <p:cNvSpPr/>
                <p:nvPr/>
              </p:nvSpPr>
              <p:spPr>
                <a:xfrm>
                  <a:off x="13037895" y="1793885"/>
                  <a:ext cx="745253" cy="973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8" h="21001" extrusionOk="0">
                      <a:moveTo>
                        <a:pt x="5398" y="15068"/>
                      </a:moveTo>
                      <a:cubicBezTo>
                        <a:pt x="4155" y="14534"/>
                        <a:pt x="3065" y="13805"/>
                        <a:pt x="2197" y="12927"/>
                      </a:cubicBezTo>
                      <a:cubicBezTo>
                        <a:pt x="-103" y="10491"/>
                        <a:pt x="-648" y="7825"/>
                        <a:pt x="801" y="5014"/>
                      </a:cubicBezTo>
                      <a:cubicBezTo>
                        <a:pt x="2251" y="2202"/>
                        <a:pt x="4976" y="537"/>
                        <a:pt x="8804" y="87"/>
                      </a:cubicBezTo>
                      <a:cubicBezTo>
                        <a:pt x="14372" y="-559"/>
                        <a:pt x="19554" y="2458"/>
                        <a:pt x="20378" y="6825"/>
                      </a:cubicBezTo>
                      <a:cubicBezTo>
                        <a:pt x="20952" y="9873"/>
                        <a:pt x="19244" y="12908"/>
                        <a:pt x="15985" y="14627"/>
                      </a:cubicBezTo>
                      <a:cubicBezTo>
                        <a:pt x="15378" y="14951"/>
                        <a:pt x="14994" y="15249"/>
                        <a:pt x="15102" y="15858"/>
                      </a:cubicBezTo>
                      <a:cubicBezTo>
                        <a:pt x="15206" y="16281"/>
                        <a:pt x="14975" y="16711"/>
                        <a:pt x="14515" y="16947"/>
                      </a:cubicBezTo>
                      <a:cubicBezTo>
                        <a:pt x="14212" y="17113"/>
                        <a:pt x="14062" y="17404"/>
                        <a:pt x="14136" y="17688"/>
                      </a:cubicBezTo>
                      <a:cubicBezTo>
                        <a:pt x="14214" y="18188"/>
                        <a:pt x="13929" y="18680"/>
                        <a:pt x="13396" y="18961"/>
                      </a:cubicBezTo>
                      <a:cubicBezTo>
                        <a:pt x="13213" y="19102"/>
                        <a:pt x="13080" y="19279"/>
                        <a:pt x="13012" y="19473"/>
                      </a:cubicBezTo>
                      <a:cubicBezTo>
                        <a:pt x="12610" y="20385"/>
                        <a:pt x="11517" y="20997"/>
                        <a:pt x="10287" y="20999"/>
                      </a:cubicBezTo>
                      <a:cubicBezTo>
                        <a:pt x="9093" y="21041"/>
                        <a:pt x="8057" y="20445"/>
                        <a:pt x="7533" y="19509"/>
                      </a:cubicBezTo>
                      <a:cubicBezTo>
                        <a:pt x="7413" y="19276"/>
                        <a:pt x="7233" y="19065"/>
                        <a:pt x="7004" y="18890"/>
                      </a:cubicBezTo>
                      <a:cubicBezTo>
                        <a:pt x="6579" y="18634"/>
                        <a:pt x="6345" y="18228"/>
                        <a:pt x="6380" y="17808"/>
                      </a:cubicBezTo>
                      <a:cubicBezTo>
                        <a:pt x="6448" y="17422"/>
                        <a:pt x="6242" y="17037"/>
                        <a:pt x="5844" y="16804"/>
                      </a:cubicBezTo>
                      <a:cubicBezTo>
                        <a:pt x="5594" y="16570"/>
                        <a:pt x="5443" y="16282"/>
                        <a:pt x="5410" y="15978"/>
                      </a:cubicBezTo>
                      <a:cubicBezTo>
                        <a:pt x="5372" y="15676"/>
                        <a:pt x="5368" y="15371"/>
                        <a:pt x="5398" y="15068"/>
                      </a:cubicBezTo>
                      <a:close/>
                      <a:moveTo>
                        <a:pt x="10733" y="16422"/>
                      </a:moveTo>
                      <a:cubicBezTo>
                        <a:pt x="11361" y="16422"/>
                        <a:pt x="11877" y="16422"/>
                        <a:pt x="12385" y="16422"/>
                      </a:cubicBezTo>
                      <a:cubicBezTo>
                        <a:pt x="13962" y="16396"/>
                        <a:pt x="14255" y="16697"/>
                        <a:pt x="14169" y="15126"/>
                      </a:cubicBezTo>
                      <a:cubicBezTo>
                        <a:pt x="14107" y="14809"/>
                        <a:pt x="14331" y="14500"/>
                        <a:pt x="14709" y="14378"/>
                      </a:cubicBezTo>
                      <a:cubicBezTo>
                        <a:pt x="14945" y="14284"/>
                        <a:pt x="15172" y="14175"/>
                        <a:pt x="15387" y="14054"/>
                      </a:cubicBezTo>
                      <a:cubicBezTo>
                        <a:pt x="19657" y="11832"/>
                        <a:pt x="20822" y="7315"/>
                        <a:pt x="17989" y="3965"/>
                      </a:cubicBezTo>
                      <a:cubicBezTo>
                        <a:pt x="15156" y="616"/>
                        <a:pt x="9397" y="-298"/>
                        <a:pt x="5127" y="1924"/>
                      </a:cubicBezTo>
                      <a:cubicBezTo>
                        <a:pt x="3363" y="2842"/>
                        <a:pt x="2053" y="4205"/>
                        <a:pt x="1413" y="5788"/>
                      </a:cubicBezTo>
                      <a:cubicBezTo>
                        <a:pt x="163" y="8790"/>
                        <a:pt x="1567" y="12079"/>
                        <a:pt x="4869" y="13886"/>
                      </a:cubicBezTo>
                      <a:cubicBezTo>
                        <a:pt x="5831" y="14404"/>
                        <a:pt x="6608" y="14857"/>
                        <a:pt x="6347" y="15875"/>
                      </a:cubicBezTo>
                      <a:cubicBezTo>
                        <a:pt x="6267" y="16085"/>
                        <a:pt x="6419" y="16307"/>
                        <a:pt x="6688" y="16370"/>
                      </a:cubicBezTo>
                      <a:cubicBezTo>
                        <a:pt x="6723" y="16379"/>
                        <a:pt x="6760" y="16384"/>
                        <a:pt x="6797" y="16386"/>
                      </a:cubicBezTo>
                      <a:cubicBezTo>
                        <a:pt x="7786" y="16443"/>
                        <a:pt x="8778" y="16443"/>
                        <a:pt x="9767" y="16386"/>
                      </a:cubicBezTo>
                      <a:cubicBezTo>
                        <a:pt x="9767" y="15619"/>
                        <a:pt x="9729" y="14945"/>
                        <a:pt x="9767" y="14274"/>
                      </a:cubicBezTo>
                      <a:cubicBezTo>
                        <a:pt x="9841" y="13835"/>
                        <a:pt x="9566" y="13403"/>
                        <a:pt x="9073" y="13186"/>
                      </a:cubicBezTo>
                      <a:cubicBezTo>
                        <a:pt x="7910" y="12590"/>
                        <a:pt x="6897" y="11831"/>
                        <a:pt x="6083" y="10948"/>
                      </a:cubicBezTo>
                      <a:cubicBezTo>
                        <a:pt x="4514" y="9244"/>
                        <a:pt x="4510" y="7560"/>
                        <a:pt x="6083" y="5853"/>
                      </a:cubicBezTo>
                      <a:cubicBezTo>
                        <a:pt x="7063" y="4841"/>
                        <a:pt x="8262" y="3972"/>
                        <a:pt x="9626" y="3287"/>
                      </a:cubicBezTo>
                      <a:cubicBezTo>
                        <a:pt x="9986" y="3055"/>
                        <a:pt x="10505" y="3055"/>
                        <a:pt x="10865" y="3287"/>
                      </a:cubicBezTo>
                      <a:cubicBezTo>
                        <a:pt x="12083" y="3913"/>
                        <a:pt x="13176" y="4677"/>
                        <a:pt x="14107" y="5555"/>
                      </a:cubicBezTo>
                      <a:cubicBezTo>
                        <a:pt x="16072" y="7466"/>
                        <a:pt x="16068" y="9341"/>
                        <a:pt x="14107" y="11262"/>
                      </a:cubicBezTo>
                      <a:cubicBezTo>
                        <a:pt x="13866" y="11508"/>
                        <a:pt x="13600" y="11738"/>
                        <a:pt x="13310" y="11949"/>
                      </a:cubicBezTo>
                      <a:cubicBezTo>
                        <a:pt x="12616" y="12425"/>
                        <a:pt x="11889" y="12872"/>
                        <a:pt x="11191" y="13342"/>
                      </a:cubicBezTo>
                      <a:cubicBezTo>
                        <a:pt x="11005" y="13471"/>
                        <a:pt x="10745" y="13643"/>
                        <a:pt x="10737" y="13805"/>
                      </a:cubicBezTo>
                      <a:cubicBezTo>
                        <a:pt x="10708" y="14631"/>
                        <a:pt x="10733" y="15479"/>
                        <a:pt x="10733" y="16422"/>
                      </a:cubicBezTo>
                      <a:close/>
                      <a:moveTo>
                        <a:pt x="10824" y="12632"/>
                      </a:moveTo>
                      <a:cubicBezTo>
                        <a:pt x="12434" y="11660"/>
                        <a:pt x="13784" y="10721"/>
                        <a:pt x="14462" y="9309"/>
                      </a:cubicBezTo>
                      <a:cubicBezTo>
                        <a:pt x="14814" y="8564"/>
                        <a:pt x="14734" y="7736"/>
                        <a:pt x="14243" y="7041"/>
                      </a:cubicBezTo>
                      <a:cubicBezTo>
                        <a:pt x="13355" y="5655"/>
                        <a:pt x="11897" y="4706"/>
                        <a:pt x="10262" y="3841"/>
                      </a:cubicBezTo>
                      <a:cubicBezTo>
                        <a:pt x="8751" y="4644"/>
                        <a:pt x="7413" y="5509"/>
                        <a:pt x="6500" y="6717"/>
                      </a:cubicBezTo>
                      <a:cubicBezTo>
                        <a:pt x="5648" y="7748"/>
                        <a:pt x="5663" y="9077"/>
                        <a:pt x="6537" y="10096"/>
                      </a:cubicBezTo>
                      <a:cubicBezTo>
                        <a:pt x="7211" y="10927"/>
                        <a:pt x="8073" y="11655"/>
                        <a:pt x="9081" y="12243"/>
                      </a:cubicBezTo>
                      <a:cubicBezTo>
                        <a:pt x="9304" y="12362"/>
                        <a:pt x="9536" y="12470"/>
                        <a:pt x="9775" y="12567"/>
                      </a:cubicBezTo>
                      <a:cubicBezTo>
                        <a:pt x="9775" y="12101"/>
                        <a:pt x="9750" y="11745"/>
                        <a:pt x="9775" y="11392"/>
                      </a:cubicBezTo>
                      <a:cubicBezTo>
                        <a:pt x="9832" y="11052"/>
                        <a:pt x="9624" y="10718"/>
                        <a:pt x="9246" y="10546"/>
                      </a:cubicBezTo>
                      <a:cubicBezTo>
                        <a:pt x="8858" y="10352"/>
                        <a:pt x="8499" y="10119"/>
                        <a:pt x="8135" y="9898"/>
                      </a:cubicBezTo>
                      <a:cubicBezTo>
                        <a:pt x="7871" y="9736"/>
                        <a:pt x="7722" y="9532"/>
                        <a:pt x="7983" y="9302"/>
                      </a:cubicBezTo>
                      <a:cubicBezTo>
                        <a:pt x="8243" y="9072"/>
                        <a:pt x="8453" y="9170"/>
                        <a:pt x="8693" y="9302"/>
                      </a:cubicBezTo>
                      <a:lnTo>
                        <a:pt x="9671" y="9834"/>
                      </a:lnTo>
                      <a:cubicBezTo>
                        <a:pt x="9853" y="8674"/>
                        <a:pt x="9853" y="8674"/>
                        <a:pt x="8875" y="8123"/>
                      </a:cubicBezTo>
                      <a:cubicBezTo>
                        <a:pt x="8767" y="8062"/>
                        <a:pt x="8610" y="8020"/>
                        <a:pt x="8565" y="7939"/>
                      </a:cubicBezTo>
                      <a:cubicBezTo>
                        <a:pt x="8478" y="7790"/>
                        <a:pt x="8362" y="7579"/>
                        <a:pt x="8437" y="7469"/>
                      </a:cubicBezTo>
                      <a:cubicBezTo>
                        <a:pt x="8511" y="7359"/>
                        <a:pt x="8817" y="7307"/>
                        <a:pt x="9007" y="7323"/>
                      </a:cubicBezTo>
                      <a:cubicBezTo>
                        <a:pt x="9273" y="7379"/>
                        <a:pt x="9528" y="7462"/>
                        <a:pt x="9767" y="7569"/>
                      </a:cubicBezTo>
                      <a:lnTo>
                        <a:pt x="9767" y="6766"/>
                      </a:lnTo>
                      <a:cubicBezTo>
                        <a:pt x="9767" y="6611"/>
                        <a:pt x="9767" y="6442"/>
                        <a:pt x="9767" y="6303"/>
                      </a:cubicBezTo>
                      <a:cubicBezTo>
                        <a:pt x="9767" y="6024"/>
                        <a:pt x="9837" y="5749"/>
                        <a:pt x="10274" y="5755"/>
                      </a:cubicBezTo>
                      <a:cubicBezTo>
                        <a:pt x="10712" y="5762"/>
                        <a:pt x="10687" y="6021"/>
                        <a:pt x="10687" y="6267"/>
                      </a:cubicBezTo>
                      <a:cubicBezTo>
                        <a:pt x="10687" y="6513"/>
                        <a:pt x="10687" y="6786"/>
                        <a:pt x="10687" y="7045"/>
                      </a:cubicBezTo>
                      <a:cubicBezTo>
                        <a:pt x="10687" y="7207"/>
                        <a:pt x="10749" y="7369"/>
                        <a:pt x="10791" y="7582"/>
                      </a:cubicBezTo>
                      <a:cubicBezTo>
                        <a:pt x="10979" y="7481"/>
                        <a:pt x="11185" y="7402"/>
                        <a:pt x="11402" y="7346"/>
                      </a:cubicBezTo>
                      <a:cubicBezTo>
                        <a:pt x="11611" y="7347"/>
                        <a:pt x="11819" y="7369"/>
                        <a:pt x="12021" y="7411"/>
                      </a:cubicBezTo>
                      <a:cubicBezTo>
                        <a:pt x="12005" y="7597"/>
                        <a:pt x="11955" y="7780"/>
                        <a:pt x="11873" y="7955"/>
                      </a:cubicBezTo>
                      <a:cubicBezTo>
                        <a:pt x="11790" y="8075"/>
                        <a:pt x="11563" y="8136"/>
                        <a:pt x="11402" y="8224"/>
                      </a:cubicBezTo>
                      <a:cubicBezTo>
                        <a:pt x="10576" y="8680"/>
                        <a:pt x="10481" y="8923"/>
                        <a:pt x="10882" y="9785"/>
                      </a:cubicBezTo>
                      <a:cubicBezTo>
                        <a:pt x="11223" y="9584"/>
                        <a:pt x="11583" y="9405"/>
                        <a:pt x="11959" y="9247"/>
                      </a:cubicBezTo>
                      <a:cubicBezTo>
                        <a:pt x="12166" y="9218"/>
                        <a:pt x="12378" y="9266"/>
                        <a:pt x="12533" y="9377"/>
                      </a:cubicBezTo>
                      <a:cubicBezTo>
                        <a:pt x="12616" y="9438"/>
                        <a:pt x="12570" y="9678"/>
                        <a:pt x="12480" y="9782"/>
                      </a:cubicBezTo>
                      <a:cubicBezTo>
                        <a:pt x="12330" y="9921"/>
                        <a:pt x="12153" y="10040"/>
                        <a:pt x="11955" y="10135"/>
                      </a:cubicBezTo>
                      <a:cubicBezTo>
                        <a:pt x="10621" y="10935"/>
                        <a:pt x="10621" y="10932"/>
                        <a:pt x="10692" y="12234"/>
                      </a:cubicBezTo>
                      <a:cubicBezTo>
                        <a:pt x="10727" y="12367"/>
                        <a:pt x="10770" y="12499"/>
                        <a:pt x="10824" y="12629"/>
                      </a:cubicBezTo>
                      <a:close/>
                      <a:moveTo>
                        <a:pt x="7404" y="17216"/>
                      </a:moveTo>
                      <a:cubicBezTo>
                        <a:pt x="7371" y="17322"/>
                        <a:pt x="7347" y="17430"/>
                        <a:pt x="7334" y="17539"/>
                      </a:cubicBezTo>
                      <a:cubicBezTo>
                        <a:pt x="7334" y="18265"/>
                        <a:pt x="7392" y="18333"/>
                        <a:pt x="8334" y="18340"/>
                      </a:cubicBezTo>
                      <a:cubicBezTo>
                        <a:pt x="9684" y="18340"/>
                        <a:pt x="11030" y="18340"/>
                        <a:pt x="12380" y="18340"/>
                      </a:cubicBezTo>
                      <a:cubicBezTo>
                        <a:pt x="13074" y="18340"/>
                        <a:pt x="13165" y="18246"/>
                        <a:pt x="13206" y="17692"/>
                      </a:cubicBezTo>
                      <a:cubicBezTo>
                        <a:pt x="13196" y="17533"/>
                        <a:pt x="13165" y="17376"/>
                        <a:pt x="13116" y="17222"/>
                      </a:cubicBezTo>
                      <a:close/>
                      <a:moveTo>
                        <a:pt x="8453" y="19136"/>
                      </a:moveTo>
                      <a:cubicBezTo>
                        <a:pt x="8891" y="19946"/>
                        <a:pt x="9544" y="20299"/>
                        <a:pt x="10361" y="20260"/>
                      </a:cubicBezTo>
                      <a:cubicBezTo>
                        <a:pt x="11179" y="20221"/>
                        <a:pt x="11745" y="19852"/>
                        <a:pt x="12013" y="19136"/>
                      </a:cubicBezTo>
                      <a:close/>
                    </a:path>
                  </a:pathLst>
                </a:custGeom>
                <a:solidFill>
                  <a:srgbClr val="5ECAEB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4000"/>
                </a:p>
              </p:txBody>
            </p:sp>
            <p:sp>
              <p:nvSpPr>
                <p:cNvPr id="90" name="Graphic 4"/>
                <p:cNvSpPr/>
                <p:nvPr/>
              </p:nvSpPr>
              <p:spPr>
                <a:xfrm>
                  <a:off x="12986745" y="4004808"/>
                  <a:ext cx="847551" cy="9249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1" h="21448" extrusionOk="0">
                      <a:moveTo>
                        <a:pt x="16983" y="21381"/>
                      </a:moveTo>
                      <a:cubicBezTo>
                        <a:pt x="16558" y="21412"/>
                        <a:pt x="16273" y="21444"/>
                        <a:pt x="16006" y="21448"/>
                      </a:cubicBezTo>
                      <a:lnTo>
                        <a:pt x="8974" y="21448"/>
                      </a:lnTo>
                      <a:cubicBezTo>
                        <a:pt x="8009" y="21448"/>
                        <a:pt x="8009" y="21448"/>
                        <a:pt x="7801" y="20527"/>
                      </a:cubicBezTo>
                      <a:cubicBezTo>
                        <a:pt x="7737" y="20250"/>
                        <a:pt x="7652" y="19982"/>
                        <a:pt x="7546" y="19594"/>
                      </a:cubicBezTo>
                      <a:cubicBezTo>
                        <a:pt x="6968" y="19748"/>
                        <a:pt x="6436" y="19910"/>
                        <a:pt x="5892" y="20033"/>
                      </a:cubicBezTo>
                      <a:cubicBezTo>
                        <a:pt x="5203" y="20187"/>
                        <a:pt x="4528" y="20428"/>
                        <a:pt x="3796" y="20167"/>
                      </a:cubicBezTo>
                      <a:cubicBezTo>
                        <a:pt x="3146" y="20023"/>
                        <a:pt x="2683" y="19486"/>
                        <a:pt x="2674" y="18863"/>
                      </a:cubicBezTo>
                      <a:cubicBezTo>
                        <a:pt x="2717" y="18207"/>
                        <a:pt x="2470" y="17564"/>
                        <a:pt x="1998" y="17077"/>
                      </a:cubicBezTo>
                      <a:cubicBezTo>
                        <a:pt x="1462" y="16546"/>
                        <a:pt x="1314" y="15772"/>
                        <a:pt x="1616" y="15100"/>
                      </a:cubicBezTo>
                      <a:cubicBezTo>
                        <a:pt x="1356" y="15006"/>
                        <a:pt x="1135" y="14938"/>
                        <a:pt x="927" y="14847"/>
                      </a:cubicBezTo>
                      <a:cubicBezTo>
                        <a:pt x="-25" y="14452"/>
                        <a:pt x="-272" y="13662"/>
                        <a:pt x="319" y="12832"/>
                      </a:cubicBezTo>
                      <a:cubicBezTo>
                        <a:pt x="621" y="12413"/>
                        <a:pt x="978" y="12041"/>
                        <a:pt x="1275" y="11606"/>
                      </a:cubicBezTo>
                      <a:cubicBezTo>
                        <a:pt x="1709" y="11062"/>
                        <a:pt x="1798" y="10343"/>
                        <a:pt x="1509" y="9721"/>
                      </a:cubicBezTo>
                      <a:cubicBezTo>
                        <a:pt x="1084" y="8788"/>
                        <a:pt x="1335" y="7840"/>
                        <a:pt x="1594" y="6931"/>
                      </a:cubicBezTo>
                      <a:cubicBezTo>
                        <a:pt x="2406" y="4073"/>
                        <a:pt x="4570" y="2583"/>
                        <a:pt x="7546" y="2014"/>
                      </a:cubicBezTo>
                      <a:cubicBezTo>
                        <a:pt x="8332" y="1789"/>
                        <a:pt x="9166" y="1750"/>
                        <a:pt x="9969" y="1899"/>
                      </a:cubicBezTo>
                      <a:cubicBezTo>
                        <a:pt x="9969" y="2389"/>
                        <a:pt x="10007" y="2880"/>
                        <a:pt x="10024" y="3374"/>
                      </a:cubicBezTo>
                      <a:cubicBezTo>
                        <a:pt x="10024" y="3627"/>
                        <a:pt x="10024" y="3883"/>
                        <a:pt x="10024" y="4132"/>
                      </a:cubicBezTo>
                      <a:cubicBezTo>
                        <a:pt x="10097" y="4662"/>
                        <a:pt x="10318" y="4793"/>
                        <a:pt x="10849" y="4642"/>
                      </a:cubicBezTo>
                      <a:cubicBezTo>
                        <a:pt x="11011" y="4599"/>
                        <a:pt x="11155" y="4472"/>
                        <a:pt x="11317" y="4464"/>
                      </a:cubicBezTo>
                      <a:cubicBezTo>
                        <a:pt x="11737" y="4405"/>
                        <a:pt x="12171" y="4405"/>
                        <a:pt x="12592" y="4464"/>
                      </a:cubicBezTo>
                      <a:cubicBezTo>
                        <a:pt x="13174" y="4617"/>
                        <a:pt x="13744" y="4816"/>
                        <a:pt x="14292" y="5057"/>
                      </a:cubicBezTo>
                      <a:cubicBezTo>
                        <a:pt x="14696" y="5265"/>
                        <a:pt x="15206" y="5156"/>
                        <a:pt x="15474" y="4804"/>
                      </a:cubicBezTo>
                      <a:cubicBezTo>
                        <a:pt x="15772" y="4517"/>
                        <a:pt x="15797" y="4068"/>
                        <a:pt x="15525" y="3757"/>
                      </a:cubicBezTo>
                      <a:cubicBezTo>
                        <a:pt x="15274" y="3398"/>
                        <a:pt x="14781" y="3258"/>
                        <a:pt x="14356" y="3425"/>
                      </a:cubicBezTo>
                      <a:cubicBezTo>
                        <a:pt x="14165" y="3488"/>
                        <a:pt x="13986" y="3587"/>
                        <a:pt x="13795" y="3650"/>
                      </a:cubicBezTo>
                      <a:cubicBezTo>
                        <a:pt x="13170" y="3912"/>
                        <a:pt x="12435" y="3654"/>
                        <a:pt x="12154" y="3073"/>
                      </a:cubicBezTo>
                      <a:cubicBezTo>
                        <a:pt x="12086" y="2933"/>
                        <a:pt x="12048" y="2781"/>
                        <a:pt x="12044" y="2627"/>
                      </a:cubicBezTo>
                      <a:cubicBezTo>
                        <a:pt x="11988" y="1836"/>
                        <a:pt x="12044" y="1046"/>
                        <a:pt x="12044" y="184"/>
                      </a:cubicBezTo>
                      <a:cubicBezTo>
                        <a:pt x="13068" y="-61"/>
                        <a:pt x="14148" y="-61"/>
                        <a:pt x="15172" y="184"/>
                      </a:cubicBezTo>
                      <a:cubicBezTo>
                        <a:pt x="19785" y="1053"/>
                        <a:pt x="21328" y="4559"/>
                        <a:pt x="21124" y="7848"/>
                      </a:cubicBezTo>
                      <a:cubicBezTo>
                        <a:pt x="21098" y="8314"/>
                        <a:pt x="20877" y="8539"/>
                        <a:pt x="20371" y="8531"/>
                      </a:cubicBezTo>
                      <a:cubicBezTo>
                        <a:pt x="19759" y="8531"/>
                        <a:pt x="19143" y="8531"/>
                        <a:pt x="18535" y="8531"/>
                      </a:cubicBezTo>
                      <a:cubicBezTo>
                        <a:pt x="17927" y="8531"/>
                        <a:pt x="17778" y="8820"/>
                        <a:pt x="18038" y="9282"/>
                      </a:cubicBezTo>
                      <a:cubicBezTo>
                        <a:pt x="18369" y="9877"/>
                        <a:pt x="18399" y="10580"/>
                        <a:pt x="18110" y="11195"/>
                      </a:cubicBezTo>
                      <a:cubicBezTo>
                        <a:pt x="17642" y="12381"/>
                        <a:pt x="17260" y="13591"/>
                        <a:pt x="16716" y="14753"/>
                      </a:cubicBezTo>
                      <a:cubicBezTo>
                        <a:pt x="16091" y="16112"/>
                        <a:pt x="15840" y="17456"/>
                        <a:pt x="16367" y="18887"/>
                      </a:cubicBezTo>
                      <a:cubicBezTo>
                        <a:pt x="16528" y="19369"/>
                        <a:pt x="16664" y="19860"/>
                        <a:pt x="16766" y="20357"/>
                      </a:cubicBezTo>
                      <a:cubicBezTo>
                        <a:pt x="16898" y="20658"/>
                        <a:pt x="16924" y="20966"/>
                        <a:pt x="16983" y="21381"/>
                      </a:cubicBezTo>
                      <a:close/>
                      <a:moveTo>
                        <a:pt x="15746" y="11848"/>
                      </a:moveTo>
                      <a:cubicBezTo>
                        <a:pt x="15674" y="12115"/>
                        <a:pt x="15589" y="12379"/>
                        <a:pt x="15487" y="12638"/>
                      </a:cubicBezTo>
                      <a:cubicBezTo>
                        <a:pt x="15143" y="13476"/>
                        <a:pt x="14135" y="13898"/>
                        <a:pt x="13230" y="13583"/>
                      </a:cubicBezTo>
                      <a:cubicBezTo>
                        <a:pt x="12328" y="13266"/>
                        <a:pt x="11861" y="12344"/>
                        <a:pt x="12167" y="11496"/>
                      </a:cubicBezTo>
                      <a:cubicBezTo>
                        <a:pt x="12592" y="10259"/>
                        <a:pt x="12592" y="10259"/>
                        <a:pt x="11202" y="10255"/>
                      </a:cubicBezTo>
                      <a:lnTo>
                        <a:pt x="10590" y="10255"/>
                      </a:lnTo>
                      <a:cubicBezTo>
                        <a:pt x="9574" y="10255"/>
                        <a:pt x="8553" y="10274"/>
                        <a:pt x="7537" y="10255"/>
                      </a:cubicBezTo>
                      <a:cubicBezTo>
                        <a:pt x="6292" y="10219"/>
                        <a:pt x="5765" y="9464"/>
                        <a:pt x="6207" y="8409"/>
                      </a:cubicBezTo>
                      <a:cubicBezTo>
                        <a:pt x="6296" y="8240"/>
                        <a:pt x="6368" y="8064"/>
                        <a:pt x="6428" y="7883"/>
                      </a:cubicBezTo>
                      <a:cubicBezTo>
                        <a:pt x="6517" y="7528"/>
                        <a:pt x="6343" y="7162"/>
                        <a:pt x="6003" y="6982"/>
                      </a:cubicBezTo>
                      <a:cubicBezTo>
                        <a:pt x="5658" y="6749"/>
                        <a:pt x="5186" y="6769"/>
                        <a:pt x="4868" y="7030"/>
                      </a:cubicBezTo>
                      <a:cubicBezTo>
                        <a:pt x="4545" y="7230"/>
                        <a:pt x="4408" y="7609"/>
                        <a:pt x="4536" y="7950"/>
                      </a:cubicBezTo>
                      <a:cubicBezTo>
                        <a:pt x="4596" y="8128"/>
                        <a:pt x="4710" y="8294"/>
                        <a:pt x="4778" y="8472"/>
                      </a:cubicBezTo>
                      <a:cubicBezTo>
                        <a:pt x="5157" y="9441"/>
                        <a:pt x="4651" y="10164"/>
                        <a:pt x="3537" y="10255"/>
                      </a:cubicBezTo>
                      <a:cubicBezTo>
                        <a:pt x="3210" y="10282"/>
                        <a:pt x="2882" y="10298"/>
                        <a:pt x="2525" y="10318"/>
                      </a:cubicBezTo>
                      <a:cubicBezTo>
                        <a:pt x="2410" y="11223"/>
                        <a:pt x="2011" y="12076"/>
                        <a:pt x="1373" y="12768"/>
                      </a:cubicBezTo>
                      <a:cubicBezTo>
                        <a:pt x="472" y="13863"/>
                        <a:pt x="523" y="14041"/>
                        <a:pt x="1968" y="14314"/>
                      </a:cubicBezTo>
                      <a:cubicBezTo>
                        <a:pt x="2576" y="14432"/>
                        <a:pt x="2751" y="14575"/>
                        <a:pt x="2483" y="15057"/>
                      </a:cubicBezTo>
                      <a:cubicBezTo>
                        <a:pt x="2096" y="15749"/>
                        <a:pt x="2908" y="16179"/>
                        <a:pt x="2751" y="16780"/>
                      </a:cubicBezTo>
                      <a:cubicBezTo>
                        <a:pt x="3490" y="17250"/>
                        <a:pt x="3384" y="17966"/>
                        <a:pt x="3422" y="18662"/>
                      </a:cubicBezTo>
                      <a:cubicBezTo>
                        <a:pt x="3456" y="19235"/>
                        <a:pt x="3686" y="19472"/>
                        <a:pt x="4298" y="19495"/>
                      </a:cubicBezTo>
                      <a:cubicBezTo>
                        <a:pt x="4727" y="19498"/>
                        <a:pt x="5157" y="19445"/>
                        <a:pt x="5573" y="19337"/>
                      </a:cubicBezTo>
                      <a:cubicBezTo>
                        <a:pt x="6194" y="19187"/>
                        <a:pt x="6798" y="18970"/>
                        <a:pt x="7414" y="18800"/>
                      </a:cubicBezTo>
                      <a:cubicBezTo>
                        <a:pt x="8030" y="18630"/>
                        <a:pt x="8137" y="18705"/>
                        <a:pt x="8264" y="19235"/>
                      </a:cubicBezTo>
                      <a:cubicBezTo>
                        <a:pt x="8392" y="19764"/>
                        <a:pt x="8507" y="20195"/>
                        <a:pt x="8617" y="20634"/>
                      </a:cubicBezTo>
                      <a:cubicBezTo>
                        <a:pt x="10169" y="20847"/>
                        <a:pt x="15185" y="20776"/>
                        <a:pt x="15946" y="20527"/>
                      </a:cubicBezTo>
                      <a:cubicBezTo>
                        <a:pt x="15785" y="19835"/>
                        <a:pt x="15640" y="19132"/>
                        <a:pt x="15444" y="18436"/>
                      </a:cubicBezTo>
                      <a:cubicBezTo>
                        <a:pt x="15143" y="17359"/>
                        <a:pt x="15236" y="16219"/>
                        <a:pt x="15704" y="15195"/>
                      </a:cubicBezTo>
                      <a:cubicBezTo>
                        <a:pt x="16057" y="14377"/>
                        <a:pt x="16426" y="13563"/>
                        <a:pt x="16771" y="12741"/>
                      </a:cubicBezTo>
                      <a:cubicBezTo>
                        <a:pt x="16847" y="12512"/>
                        <a:pt x="16907" y="12278"/>
                        <a:pt x="16945" y="12041"/>
                      </a:cubicBezTo>
                      <a:close/>
                      <a:moveTo>
                        <a:pt x="12843" y="7788"/>
                      </a:moveTo>
                      <a:cubicBezTo>
                        <a:pt x="13523" y="7788"/>
                        <a:pt x="14063" y="7769"/>
                        <a:pt x="14594" y="7788"/>
                      </a:cubicBezTo>
                      <a:cubicBezTo>
                        <a:pt x="15870" y="7844"/>
                        <a:pt x="16350" y="8547"/>
                        <a:pt x="15870" y="9634"/>
                      </a:cubicBezTo>
                      <a:cubicBezTo>
                        <a:pt x="15780" y="9803"/>
                        <a:pt x="15712" y="9981"/>
                        <a:pt x="15661" y="10164"/>
                      </a:cubicBezTo>
                      <a:cubicBezTo>
                        <a:pt x="15585" y="10514"/>
                        <a:pt x="15755" y="10872"/>
                        <a:pt x="16086" y="11053"/>
                      </a:cubicBezTo>
                      <a:cubicBezTo>
                        <a:pt x="16401" y="11261"/>
                        <a:pt x="16826" y="11251"/>
                        <a:pt x="17132" y="11029"/>
                      </a:cubicBezTo>
                      <a:cubicBezTo>
                        <a:pt x="17468" y="10846"/>
                        <a:pt x="17642" y="10482"/>
                        <a:pt x="17557" y="10128"/>
                      </a:cubicBezTo>
                      <a:cubicBezTo>
                        <a:pt x="17506" y="9978"/>
                        <a:pt x="17447" y="9831"/>
                        <a:pt x="17374" y="9690"/>
                      </a:cubicBezTo>
                      <a:cubicBezTo>
                        <a:pt x="16877" y="8535"/>
                        <a:pt x="17349" y="7840"/>
                        <a:pt x="18675" y="7784"/>
                      </a:cubicBezTo>
                      <a:lnTo>
                        <a:pt x="20252" y="7725"/>
                      </a:lnTo>
                      <a:cubicBezTo>
                        <a:pt x="21103" y="3868"/>
                        <a:pt x="16673" y="-152"/>
                        <a:pt x="12860" y="943"/>
                      </a:cubicBezTo>
                      <a:cubicBezTo>
                        <a:pt x="12860" y="1208"/>
                        <a:pt x="12821" y="1488"/>
                        <a:pt x="12821" y="1765"/>
                      </a:cubicBezTo>
                      <a:cubicBezTo>
                        <a:pt x="12821" y="3042"/>
                        <a:pt x="12902" y="3105"/>
                        <a:pt x="14165" y="2706"/>
                      </a:cubicBezTo>
                      <a:cubicBezTo>
                        <a:pt x="14888" y="2465"/>
                        <a:pt x="15695" y="2687"/>
                        <a:pt x="16163" y="3255"/>
                      </a:cubicBezTo>
                      <a:cubicBezTo>
                        <a:pt x="16618" y="3830"/>
                        <a:pt x="16639" y="4610"/>
                        <a:pt x="16210" y="5204"/>
                      </a:cubicBezTo>
                      <a:cubicBezTo>
                        <a:pt x="15768" y="5792"/>
                        <a:pt x="14968" y="6047"/>
                        <a:pt x="14233" y="5832"/>
                      </a:cubicBezTo>
                      <a:cubicBezTo>
                        <a:pt x="14042" y="5777"/>
                        <a:pt x="13867" y="5666"/>
                        <a:pt x="13672" y="5607"/>
                      </a:cubicBezTo>
                      <a:cubicBezTo>
                        <a:pt x="13149" y="5445"/>
                        <a:pt x="12885" y="5579"/>
                        <a:pt x="12821" y="6093"/>
                      </a:cubicBezTo>
                      <a:cubicBezTo>
                        <a:pt x="12758" y="6607"/>
                        <a:pt x="12843" y="7097"/>
                        <a:pt x="12843" y="7788"/>
                      </a:cubicBezTo>
                      <a:close/>
                      <a:moveTo>
                        <a:pt x="2334" y="9433"/>
                      </a:moveTo>
                      <a:cubicBezTo>
                        <a:pt x="2491" y="9470"/>
                        <a:pt x="2649" y="9496"/>
                        <a:pt x="2810" y="9512"/>
                      </a:cubicBezTo>
                      <a:cubicBezTo>
                        <a:pt x="4060" y="9575"/>
                        <a:pt x="4213" y="9381"/>
                        <a:pt x="3826" y="8275"/>
                      </a:cubicBezTo>
                      <a:cubicBezTo>
                        <a:pt x="3809" y="8247"/>
                        <a:pt x="3796" y="8218"/>
                        <a:pt x="3788" y="8188"/>
                      </a:cubicBezTo>
                      <a:cubicBezTo>
                        <a:pt x="3499" y="7318"/>
                        <a:pt x="4022" y="6395"/>
                        <a:pt x="4953" y="6124"/>
                      </a:cubicBezTo>
                      <a:cubicBezTo>
                        <a:pt x="5888" y="5854"/>
                        <a:pt x="6883" y="6340"/>
                        <a:pt x="7172" y="7209"/>
                      </a:cubicBezTo>
                      <a:cubicBezTo>
                        <a:pt x="7291" y="7554"/>
                        <a:pt x="7278" y="7924"/>
                        <a:pt x="7146" y="8263"/>
                      </a:cubicBezTo>
                      <a:cubicBezTo>
                        <a:pt x="7082" y="8441"/>
                        <a:pt x="6972" y="8607"/>
                        <a:pt x="6912" y="8784"/>
                      </a:cubicBezTo>
                      <a:cubicBezTo>
                        <a:pt x="6776" y="9180"/>
                        <a:pt x="6912" y="9441"/>
                        <a:pt x="7338" y="9472"/>
                      </a:cubicBezTo>
                      <a:cubicBezTo>
                        <a:pt x="7933" y="9520"/>
                        <a:pt x="8536" y="9472"/>
                        <a:pt x="9072" y="9472"/>
                      </a:cubicBezTo>
                      <a:cubicBezTo>
                        <a:pt x="9161" y="9302"/>
                        <a:pt x="9216" y="9251"/>
                        <a:pt x="9216" y="9192"/>
                      </a:cubicBezTo>
                      <a:cubicBezTo>
                        <a:pt x="9216" y="8753"/>
                        <a:pt x="9216" y="8310"/>
                        <a:pt x="9255" y="7867"/>
                      </a:cubicBezTo>
                      <a:cubicBezTo>
                        <a:pt x="9310" y="6705"/>
                        <a:pt x="10063" y="6251"/>
                        <a:pt x="11257" y="6650"/>
                      </a:cubicBezTo>
                      <a:cubicBezTo>
                        <a:pt x="11470" y="6721"/>
                        <a:pt x="11682" y="6773"/>
                        <a:pt x="11988" y="6860"/>
                      </a:cubicBezTo>
                      <a:cubicBezTo>
                        <a:pt x="12018" y="6508"/>
                        <a:pt x="12035" y="6231"/>
                        <a:pt x="12061" y="5954"/>
                      </a:cubicBezTo>
                      <a:cubicBezTo>
                        <a:pt x="12086" y="5678"/>
                        <a:pt x="12129" y="5425"/>
                        <a:pt x="12179" y="5041"/>
                      </a:cubicBezTo>
                      <a:cubicBezTo>
                        <a:pt x="11822" y="5132"/>
                        <a:pt x="11567" y="5180"/>
                        <a:pt x="11329" y="5267"/>
                      </a:cubicBezTo>
                      <a:cubicBezTo>
                        <a:pt x="10054" y="5725"/>
                        <a:pt x="9289" y="5267"/>
                        <a:pt x="9251" y="3974"/>
                      </a:cubicBezTo>
                      <a:cubicBezTo>
                        <a:pt x="9251" y="3516"/>
                        <a:pt x="9212" y="3053"/>
                        <a:pt x="9195" y="2595"/>
                      </a:cubicBezTo>
                      <a:cubicBezTo>
                        <a:pt x="4808" y="2646"/>
                        <a:pt x="1458" y="5757"/>
                        <a:pt x="2338" y="9433"/>
                      </a:cubicBezTo>
                      <a:close/>
                      <a:moveTo>
                        <a:pt x="10071" y="9531"/>
                      </a:moveTo>
                      <a:cubicBezTo>
                        <a:pt x="10828" y="9531"/>
                        <a:pt x="11431" y="9500"/>
                        <a:pt x="12031" y="9531"/>
                      </a:cubicBezTo>
                      <a:cubicBezTo>
                        <a:pt x="12715" y="9518"/>
                        <a:pt x="13281" y="10022"/>
                        <a:pt x="13293" y="10657"/>
                      </a:cubicBezTo>
                      <a:cubicBezTo>
                        <a:pt x="13298" y="10813"/>
                        <a:pt x="13268" y="10968"/>
                        <a:pt x="13204" y="11112"/>
                      </a:cubicBezTo>
                      <a:cubicBezTo>
                        <a:pt x="13140" y="11322"/>
                        <a:pt x="13004" y="11508"/>
                        <a:pt x="12919" y="11717"/>
                      </a:cubicBezTo>
                      <a:cubicBezTo>
                        <a:pt x="12766" y="12086"/>
                        <a:pt x="12906" y="12504"/>
                        <a:pt x="13259" y="12725"/>
                      </a:cubicBezTo>
                      <a:cubicBezTo>
                        <a:pt x="13574" y="12997"/>
                        <a:pt x="14059" y="13006"/>
                        <a:pt x="14386" y="12749"/>
                      </a:cubicBezTo>
                      <a:cubicBezTo>
                        <a:pt x="14743" y="12536"/>
                        <a:pt x="14896" y="12121"/>
                        <a:pt x="14751" y="11749"/>
                      </a:cubicBezTo>
                      <a:cubicBezTo>
                        <a:pt x="14692" y="11570"/>
                        <a:pt x="14611" y="11396"/>
                        <a:pt x="14513" y="11231"/>
                      </a:cubicBezTo>
                      <a:cubicBezTo>
                        <a:pt x="14275" y="10795"/>
                        <a:pt x="14348" y="10267"/>
                        <a:pt x="14700" y="9903"/>
                      </a:cubicBezTo>
                      <a:cubicBezTo>
                        <a:pt x="14836" y="9762"/>
                        <a:pt x="14960" y="9613"/>
                        <a:pt x="15070" y="9456"/>
                      </a:cubicBezTo>
                      <a:cubicBezTo>
                        <a:pt x="15436" y="8871"/>
                        <a:pt x="15270" y="8563"/>
                        <a:pt x="14552" y="8528"/>
                      </a:cubicBezTo>
                      <a:cubicBezTo>
                        <a:pt x="13978" y="8496"/>
                        <a:pt x="13395" y="8528"/>
                        <a:pt x="12821" y="8504"/>
                      </a:cubicBezTo>
                      <a:cubicBezTo>
                        <a:pt x="12579" y="8484"/>
                        <a:pt x="12158" y="8342"/>
                        <a:pt x="12150" y="8227"/>
                      </a:cubicBezTo>
                      <a:cubicBezTo>
                        <a:pt x="12069" y="7472"/>
                        <a:pt x="11338" y="7551"/>
                        <a:pt x="10875" y="7330"/>
                      </a:cubicBezTo>
                      <a:cubicBezTo>
                        <a:pt x="10411" y="7109"/>
                        <a:pt x="10135" y="7283"/>
                        <a:pt x="10084" y="7725"/>
                      </a:cubicBezTo>
                      <a:cubicBezTo>
                        <a:pt x="10033" y="8271"/>
                        <a:pt x="10075" y="8804"/>
                        <a:pt x="10075" y="9531"/>
                      </a:cubicBezTo>
                      <a:close/>
                    </a:path>
                  </a:pathLst>
                </a:custGeom>
                <a:solidFill>
                  <a:srgbClr val="7AB501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4000"/>
                </a:p>
              </p:txBody>
            </p:sp>
            <p:sp>
              <p:nvSpPr>
                <p:cNvPr id="98" name="Graphic 4"/>
                <p:cNvSpPr/>
                <p:nvPr/>
              </p:nvSpPr>
              <p:spPr>
                <a:xfrm>
                  <a:off x="12911699" y="10713418"/>
                  <a:ext cx="896043" cy="7924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1" h="20775" extrusionOk="0">
                      <a:moveTo>
                        <a:pt x="12091" y="1"/>
                      </a:moveTo>
                      <a:cubicBezTo>
                        <a:pt x="8359" y="-37"/>
                        <a:pt x="4689" y="2438"/>
                        <a:pt x="3388" y="6146"/>
                      </a:cubicBezTo>
                      <a:cubicBezTo>
                        <a:pt x="4048" y="6154"/>
                        <a:pt x="4049" y="6139"/>
                        <a:pt x="4432" y="5424"/>
                      </a:cubicBezTo>
                      <a:cubicBezTo>
                        <a:pt x="6464" y="1698"/>
                        <a:pt x="10536" y="-57"/>
                        <a:pt x="14339" y="1145"/>
                      </a:cubicBezTo>
                      <a:cubicBezTo>
                        <a:pt x="18157" y="2313"/>
                        <a:pt x="20751" y="6186"/>
                        <a:pt x="20649" y="10530"/>
                      </a:cubicBezTo>
                      <a:cubicBezTo>
                        <a:pt x="20585" y="14322"/>
                        <a:pt x="18977" y="17155"/>
                        <a:pt x="15928" y="18893"/>
                      </a:cubicBezTo>
                      <a:cubicBezTo>
                        <a:pt x="12880" y="20631"/>
                        <a:pt x="9855" y="20356"/>
                        <a:pt x="6985" y="18277"/>
                      </a:cubicBezTo>
                      <a:cubicBezTo>
                        <a:pt x="5874" y="17462"/>
                        <a:pt x="4949" y="16365"/>
                        <a:pt x="4320" y="15073"/>
                      </a:cubicBezTo>
                      <a:cubicBezTo>
                        <a:pt x="4111" y="14682"/>
                        <a:pt x="3902" y="14355"/>
                        <a:pt x="3420" y="14650"/>
                      </a:cubicBezTo>
                      <a:cubicBezTo>
                        <a:pt x="4383" y="17810"/>
                        <a:pt x="8438" y="21543"/>
                        <a:pt x="13488" y="20637"/>
                      </a:cubicBezTo>
                      <a:cubicBezTo>
                        <a:pt x="17992" y="19800"/>
                        <a:pt x="21321" y="15576"/>
                        <a:pt x="21420" y="10565"/>
                      </a:cubicBezTo>
                      <a:cubicBezTo>
                        <a:pt x="21488" y="5502"/>
                        <a:pt x="18231" y="1108"/>
                        <a:pt x="13697" y="159"/>
                      </a:cubicBezTo>
                      <a:cubicBezTo>
                        <a:pt x="13168" y="47"/>
                        <a:pt x="12624" y="6"/>
                        <a:pt x="12091" y="1"/>
                      </a:cubicBezTo>
                      <a:close/>
                      <a:moveTo>
                        <a:pt x="12075" y="3170"/>
                      </a:moveTo>
                      <a:cubicBezTo>
                        <a:pt x="11642" y="3164"/>
                        <a:pt x="11200" y="3218"/>
                        <a:pt x="10758" y="3311"/>
                      </a:cubicBezTo>
                      <a:cubicBezTo>
                        <a:pt x="9094" y="3618"/>
                        <a:pt x="7622" y="4635"/>
                        <a:pt x="6648" y="6146"/>
                      </a:cubicBezTo>
                      <a:cubicBezTo>
                        <a:pt x="6390" y="6524"/>
                        <a:pt x="6290" y="6844"/>
                        <a:pt x="6824" y="7114"/>
                      </a:cubicBezTo>
                      <a:cubicBezTo>
                        <a:pt x="9456" y="3596"/>
                        <a:pt x="13014" y="2949"/>
                        <a:pt x="15736" y="5477"/>
                      </a:cubicBezTo>
                      <a:cubicBezTo>
                        <a:pt x="15777" y="5515"/>
                        <a:pt x="15826" y="5560"/>
                        <a:pt x="15864" y="5600"/>
                      </a:cubicBezTo>
                      <a:cubicBezTo>
                        <a:pt x="18279" y="7960"/>
                        <a:pt x="18483" y="12022"/>
                        <a:pt x="16330" y="14668"/>
                      </a:cubicBezTo>
                      <a:cubicBezTo>
                        <a:pt x="15283" y="16003"/>
                        <a:pt x="13779" y="16783"/>
                        <a:pt x="12171" y="16816"/>
                      </a:cubicBezTo>
                      <a:cubicBezTo>
                        <a:pt x="9862" y="16886"/>
                        <a:pt x="8111" y="15700"/>
                        <a:pt x="6857" y="13646"/>
                      </a:cubicBezTo>
                      <a:cubicBezTo>
                        <a:pt x="6208" y="13975"/>
                        <a:pt x="6457" y="14333"/>
                        <a:pt x="6696" y="14703"/>
                      </a:cubicBezTo>
                      <a:cubicBezTo>
                        <a:pt x="8444" y="17260"/>
                        <a:pt x="11529" y="18252"/>
                        <a:pt x="14259" y="17133"/>
                      </a:cubicBezTo>
                      <a:cubicBezTo>
                        <a:pt x="17003" y="16024"/>
                        <a:pt x="18724" y="13041"/>
                        <a:pt x="18481" y="9843"/>
                      </a:cubicBezTo>
                      <a:cubicBezTo>
                        <a:pt x="18462" y="9554"/>
                        <a:pt x="18434" y="9266"/>
                        <a:pt x="18385" y="8980"/>
                      </a:cubicBezTo>
                      <a:cubicBezTo>
                        <a:pt x="17795" y="5590"/>
                        <a:pt x="15104" y="3212"/>
                        <a:pt x="12075" y="3170"/>
                      </a:cubicBezTo>
                      <a:close/>
                      <a:moveTo>
                        <a:pt x="11288" y="6392"/>
                      </a:moveTo>
                      <a:cubicBezTo>
                        <a:pt x="10119" y="6621"/>
                        <a:pt x="9106" y="7509"/>
                        <a:pt x="8671" y="8787"/>
                      </a:cubicBezTo>
                      <a:cubicBezTo>
                        <a:pt x="9202" y="8903"/>
                        <a:pt x="9252" y="8879"/>
                        <a:pt x="9377" y="8734"/>
                      </a:cubicBezTo>
                      <a:cubicBezTo>
                        <a:pt x="9502" y="8588"/>
                        <a:pt x="9593" y="8404"/>
                        <a:pt x="9715" y="8259"/>
                      </a:cubicBezTo>
                      <a:cubicBezTo>
                        <a:pt x="9733" y="8233"/>
                        <a:pt x="9760" y="8213"/>
                        <a:pt x="9779" y="8188"/>
                      </a:cubicBezTo>
                      <a:cubicBezTo>
                        <a:pt x="10878" y="6871"/>
                        <a:pt x="12736" y="6774"/>
                        <a:pt x="13937" y="7977"/>
                      </a:cubicBezTo>
                      <a:cubicBezTo>
                        <a:pt x="13979" y="8020"/>
                        <a:pt x="14028" y="8071"/>
                        <a:pt x="14066" y="8118"/>
                      </a:cubicBezTo>
                      <a:cubicBezTo>
                        <a:pt x="15199" y="9403"/>
                        <a:pt x="15173" y="11452"/>
                        <a:pt x="14002" y="12696"/>
                      </a:cubicBezTo>
                      <a:cubicBezTo>
                        <a:pt x="13968" y="12734"/>
                        <a:pt x="13923" y="12765"/>
                        <a:pt x="13889" y="12801"/>
                      </a:cubicBezTo>
                      <a:cubicBezTo>
                        <a:pt x="12684" y="13975"/>
                        <a:pt x="10848" y="13857"/>
                        <a:pt x="9779" y="12537"/>
                      </a:cubicBezTo>
                      <a:cubicBezTo>
                        <a:pt x="9673" y="12416"/>
                        <a:pt x="9573" y="12289"/>
                        <a:pt x="9490" y="12150"/>
                      </a:cubicBezTo>
                      <a:cubicBezTo>
                        <a:pt x="9293" y="11809"/>
                        <a:pt x="9018" y="11763"/>
                        <a:pt x="8639" y="11921"/>
                      </a:cubicBezTo>
                      <a:cubicBezTo>
                        <a:pt x="9276" y="13723"/>
                        <a:pt x="11016" y="14745"/>
                        <a:pt x="12733" y="14316"/>
                      </a:cubicBezTo>
                      <a:cubicBezTo>
                        <a:pt x="14462" y="13903"/>
                        <a:pt x="15689" y="12204"/>
                        <a:pt x="15639" y="10266"/>
                      </a:cubicBezTo>
                      <a:cubicBezTo>
                        <a:pt x="15586" y="8315"/>
                        <a:pt x="14255" y="6672"/>
                        <a:pt x="12492" y="6392"/>
                      </a:cubicBezTo>
                      <a:cubicBezTo>
                        <a:pt x="12084" y="6313"/>
                        <a:pt x="11678" y="6316"/>
                        <a:pt x="11288" y="6392"/>
                      </a:cubicBezTo>
                      <a:close/>
                      <a:moveTo>
                        <a:pt x="4673" y="7255"/>
                      </a:moveTo>
                      <a:cubicBezTo>
                        <a:pt x="3528" y="7305"/>
                        <a:pt x="2374" y="7265"/>
                        <a:pt x="1237" y="7290"/>
                      </a:cubicBezTo>
                      <a:cubicBezTo>
                        <a:pt x="865" y="7299"/>
                        <a:pt x="286" y="7290"/>
                        <a:pt x="161" y="7519"/>
                      </a:cubicBezTo>
                      <a:cubicBezTo>
                        <a:pt x="-112" y="8035"/>
                        <a:pt x="477" y="8277"/>
                        <a:pt x="739" y="8593"/>
                      </a:cubicBezTo>
                      <a:cubicBezTo>
                        <a:pt x="1232" y="9200"/>
                        <a:pt x="1769" y="9754"/>
                        <a:pt x="2296" y="10336"/>
                      </a:cubicBezTo>
                      <a:cubicBezTo>
                        <a:pt x="1553" y="11413"/>
                        <a:pt x="588" y="12095"/>
                        <a:pt x="0" y="13118"/>
                      </a:cubicBezTo>
                      <a:lnTo>
                        <a:pt x="129" y="13382"/>
                      </a:lnTo>
                      <a:cubicBezTo>
                        <a:pt x="417" y="13411"/>
                        <a:pt x="708" y="13470"/>
                        <a:pt x="996" y="13470"/>
                      </a:cubicBezTo>
                      <a:cubicBezTo>
                        <a:pt x="1811" y="13427"/>
                        <a:pt x="2637" y="13445"/>
                        <a:pt x="3453" y="13506"/>
                      </a:cubicBezTo>
                      <a:cubicBezTo>
                        <a:pt x="4817" y="13799"/>
                        <a:pt x="6211" y="13146"/>
                        <a:pt x="6969" y="11868"/>
                      </a:cubicBezTo>
                      <a:cubicBezTo>
                        <a:pt x="7500" y="10989"/>
                        <a:pt x="8453" y="10560"/>
                        <a:pt x="9393" y="10776"/>
                      </a:cubicBezTo>
                      <a:cubicBezTo>
                        <a:pt x="10152" y="10893"/>
                        <a:pt x="10949" y="10563"/>
                        <a:pt x="11673" y="11129"/>
                      </a:cubicBezTo>
                      <a:cubicBezTo>
                        <a:pt x="11984" y="11319"/>
                        <a:pt x="12382" y="11204"/>
                        <a:pt x="12557" y="10864"/>
                      </a:cubicBezTo>
                      <a:cubicBezTo>
                        <a:pt x="12788" y="10573"/>
                        <a:pt x="12771" y="10134"/>
                        <a:pt x="12524" y="9861"/>
                      </a:cubicBezTo>
                      <a:cubicBezTo>
                        <a:pt x="12316" y="9557"/>
                        <a:pt x="11932" y="9458"/>
                        <a:pt x="11625" y="9632"/>
                      </a:cubicBezTo>
                      <a:cubicBezTo>
                        <a:pt x="11311" y="9807"/>
                        <a:pt x="10979" y="9928"/>
                        <a:pt x="10630" y="9984"/>
                      </a:cubicBezTo>
                      <a:cubicBezTo>
                        <a:pt x="9936" y="10042"/>
                        <a:pt x="9224" y="10002"/>
                        <a:pt x="8526" y="10002"/>
                      </a:cubicBezTo>
                      <a:cubicBezTo>
                        <a:pt x="8162" y="10021"/>
                        <a:pt x="7806" y="9860"/>
                        <a:pt x="7563" y="9562"/>
                      </a:cubicBezTo>
                      <a:cubicBezTo>
                        <a:pt x="7081" y="9008"/>
                        <a:pt x="6564" y="8507"/>
                        <a:pt x="6102" y="7942"/>
                      </a:cubicBezTo>
                      <a:cubicBezTo>
                        <a:pt x="5757" y="7475"/>
                        <a:pt x="5219" y="7211"/>
                        <a:pt x="4673" y="7255"/>
                      </a:cubicBezTo>
                      <a:close/>
                      <a:moveTo>
                        <a:pt x="2537" y="8100"/>
                      </a:moveTo>
                      <a:cubicBezTo>
                        <a:pt x="2852" y="8200"/>
                        <a:pt x="3105" y="8429"/>
                        <a:pt x="3340" y="8752"/>
                      </a:cubicBezTo>
                      <a:cubicBezTo>
                        <a:pt x="3602" y="9109"/>
                        <a:pt x="3915" y="9392"/>
                        <a:pt x="4271" y="9808"/>
                      </a:cubicBezTo>
                      <a:cubicBezTo>
                        <a:pt x="3612" y="10107"/>
                        <a:pt x="3096" y="10134"/>
                        <a:pt x="2634" y="9614"/>
                      </a:cubicBezTo>
                      <a:lnTo>
                        <a:pt x="1381" y="8188"/>
                      </a:lnTo>
                      <a:lnTo>
                        <a:pt x="1381" y="8171"/>
                      </a:lnTo>
                      <a:cubicBezTo>
                        <a:pt x="1844" y="8012"/>
                        <a:pt x="2223" y="8000"/>
                        <a:pt x="2537" y="8100"/>
                      </a:cubicBezTo>
                      <a:close/>
                      <a:moveTo>
                        <a:pt x="5010" y="8100"/>
                      </a:moveTo>
                      <a:cubicBezTo>
                        <a:pt x="5327" y="8201"/>
                        <a:pt x="5578" y="8422"/>
                        <a:pt x="5813" y="8734"/>
                      </a:cubicBezTo>
                      <a:cubicBezTo>
                        <a:pt x="6082" y="9087"/>
                        <a:pt x="6400" y="9375"/>
                        <a:pt x="6760" y="9790"/>
                      </a:cubicBezTo>
                      <a:cubicBezTo>
                        <a:pt x="6100" y="10086"/>
                        <a:pt x="5585" y="10121"/>
                        <a:pt x="5122" y="9597"/>
                      </a:cubicBezTo>
                      <a:lnTo>
                        <a:pt x="3854" y="8188"/>
                      </a:lnTo>
                      <a:lnTo>
                        <a:pt x="3854" y="8171"/>
                      </a:lnTo>
                      <a:cubicBezTo>
                        <a:pt x="4320" y="8006"/>
                        <a:pt x="4693" y="7999"/>
                        <a:pt x="5010" y="8100"/>
                      </a:cubicBezTo>
                      <a:close/>
                      <a:moveTo>
                        <a:pt x="6680" y="10724"/>
                      </a:moveTo>
                      <a:cubicBezTo>
                        <a:pt x="5975" y="12333"/>
                        <a:pt x="5147" y="12877"/>
                        <a:pt x="3918" y="12520"/>
                      </a:cubicBezTo>
                      <a:cubicBezTo>
                        <a:pt x="4350" y="11964"/>
                        <a:pt x="4828" y="11448"/>
                        <a:pt x="5347" y="10988"/>
                      </a:cubicBezTo>
                      <a:cubicBezTo>
                        <a:pt x="5669" y="10751"/>
                        <a:pt x="6172" y="10811"/>
                        <a:pt x="6680" y="10724"/>
                      </a:cubicBezTo>
                      <a:close/>
                      <a:moveTo>
                        <a:pt x="3244" y="10812"/>
                      </a:moveTo>
                      <a:cubicBezTo>
                        <a:pt x="3495" y="10744"/>
                        <a:pt x="3794" y="10744"/>
                        <a:pt x="4143" y="10864"/>
                      </a:cubicBezTo>
                      <a:cubicBezTo>
                        <a:pt x="3502" y="12403"/>
                        <a:pt x="2475" y="13030"/>
                        <a:pt x="1478" y="12432"/>
                      </a:cubicBezTo>
                      <a:cubicBezTo>
                        <a:pt x="2083" y="11898"/>
                        <a:pt x="2490" y="11015"/>
                        <a:pt x="3244" y="10812"/>
                      </a:cubicBezTo>
                      <a:close/>
                    </a:path>
                  </a:pathLst>
                </a:custGeom>
                <a:solidFill>
                  <a:srgbClr val="8F4881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4000"/>
                </a:p>
              </p:txBody>
            </p:sp>
            <p:sp>
              <p:nvSpPr>
                <p:cNvPr id="99" name="Graphic 4"/>
                <p:cNvSpPr/>
                <p:nvPr/>
              </p:nvSpPr>
              <p:spPr>
                <a:xfrm>
                  <a:off x="12986745" y="6260635"/>
                  <a:ext cx="847551" cy="852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42" y="0"/>
                      </a:moveTo>
                      <a:cubicBezTo>
                        <a:pt x="10663" y="91"/>
                        <a:pt x="10547" y="101"/>
                        <a:pt x="10487" y="168"/>
                      </a:cubicBezTo>
                      <a:cubicBezTo>
                        <a:pt x="10291" y="377"/>
                        <a:pt x="10118" y="596"/>
                        <a:pt x="9946" y="824"/>
                      </a:cubicBezTo>
                      <a:cubicBezTo>
                        <a:pt x="7338" y="4400"/>
                        <a:pt x="5931" y="8304"/>
                        <a:pt x="6614" y="12785"/>
                      </a:cubicBezTo>
                      <a:cubicBezTo>
                        <a:pt x="6710" y="13232"/>
                        <a:pt x="6554" y="13698"/>
                        <a:pt x="6191" y="13979"/>
                      </a:cubicBezTo>
                      <a:cubicBezTo>
                        <a:pt x="5675" y="14440"/>
                        <a:pt x="5174" y="14947"/>
                        <a:pt x="4702" y="15477"/>
                      </a:cubicBezTo>
                      <a:cubicBezTo>
                        <a:pt x="4507" y="15675"/>
                        <a:pt x="4387" y="15924"/>
                        <a:pt x="4347" y="16200"/>
                      </a:cubicBezTo>
                      <a:cubicBezTo>
                        <a:pt x="4319" y="17821"/>
                        <a:pt x="4347" y="19445"/>
                        <a:pt x="4347" y="21062"/>
                      </a:cubicBezTo>
                      <a:cubicBezTo>
                        <a:pt x="4351" y="21217"/>
                        <a:pt x="4513" y="21378"/>
                        <a:pt x="4601" y="21533"/>
                      </a:cubicBezTo>
                      <a:cubicBezTo>
                        <a:pt x="4757" y="21410"/>
                        <a:pt x="4998" y="21305"/>
                        <a:pt x="5057" y="21146"/>
                      </a:cubicBezTo>
                      <a:cubicBezTo>
                        <a:pt x="5369" y="20173"/>
                        <a:pt x="5935" y="19304"/>
                        <a:pt x="6698" y="18622"/>
                      </a:cubicBezTo>
                      <a:cubicBezTo>
                        <a:pt x="6990" y="18404"/>
                        <a:pt x="7300" y="18204"/>
                        <a:pt x="7612" y="18017"/>
                      </a:cubicBezTo>
                      <a:cubicBezTo>
                        <a:pt x="7819" y="18668"/>
                        <a:pt x="7996" y="19166"/>
                        <a:pt x="8136" y="19682"/>
                      </a:cubicBezTo>
                      <a:cubicBezTo>
                        <a:pt x="8136" y="19687"/>
                        <a:pt x="8136" y="19695"/>
                        <a:pt x="8136" y="19699"/>
                      </a:cubicBezTo>
                      <a:cubicBezTo>
                        <a:pt x="8200" y="20089"/>
                        <a:pt x="8573" y="20351"/>
                        <a:pt x="8965" y="20288"/>
                      </a:cubicBezTo>
                      <a:cubicBezTo>
                        <a:pt x="9400" y="20288"/>
                        <a:pt x="9838" y="20288"/>
                        <a:pt x="10301" y="20288"/>
                      </a:cubicBezTo>
                      <a:cubicBezTo>
                        <a:pt x="10333" y="20605"/>
                        <a:pt x="10377" y="20920"/>
                        <a:pt x="10453" y="21230"/>
                      </a:cubicBezTo>
                      <a:cubicBezTo>
                        <a:pt x="10493" y="21353"/>
                        <a:pt x="10667" y="21516"/>
                        <a:pt x="10775" y="21516"/>
                      </a:cubicBezTo>
                      <a:cubicBezTo>
                        <a:pt x="10922" y="21491"/>
                        <a:pt x="11036" y="21385"/>
                        <a:pt x="11096" y="21247"/>
                      </a:cubicBezTo>
                      <a:cubicBezTo>
                        <a:pt x="11172" y="20930"/>
                        <a:pt x="11233" y="20612"/>
                        <a:pt x="11265" y="20288"/>
                      </a:cubicBezTo>
                      <a:cubicBezTo>
                        <a:pt x="11705" y="20288"/>
                        <a:pt x="12067" y="20288"/>
                        <a:pt x="12466" y="20288"/>
                      </a:cubicBezTo>
                      <a:cubicBezTo>
                        <a:pt x="13197" y="20272"/>
                        <a:pt x="13228" y="20251"/>
                        <a:pt x="13464" y="19548"/>
                      </a:cubicBezTo>
                      <a:cubicBezTo>
                        <a:pt x="13624" y="19075"/>
                        <a:pt x="13779" y="18595"/>
                        <a:pt x="13955" y="18050"/>
                      </a:cubicBezTo>
                      <a:cubicBezTo>
                        <a:pt x="14685" y="18381"/>
                        <a:pt x="15298" y="18933"/>
                        <a:pt x="15714" y="19615"/>
                      </a:cubicBezTo>
                      <a:cubicBezTo>
                        <a:pt x="16105" y="20263"/>
                        <a:pt x="16415" y="20941"/>
                        <a:pt x="16762" y="21600"/>
                      </a:cubicBezTo>
                      <a:lnTo>
                        <a:pt x="17084" y="21550"/>
                      </a:lnTo>
                      <a:cubicBezTo>
                        <a:pt x="17180" y="21275"/>
                        <a:pt x="17238" y="20980"/>
                        <a:pt x="17270" y="20692"/>
                      </a:cubicBezTo>
                      <a:cubicBezTo>
                        <a:pt x="17270" y="19281"/>
                        <a:pt x="17246" y="17901"/>
                        <a:pt x="17270" y="16503"/>
                      </a:cubicBezTo>
                      <a:cubicBezTo>
                        <a:pt x="17286" y="16056"/>
                        <a:pt x="17106" y="15633"/>
                        <a:pt x="16762" y="15342"/>
                      </a:cubicBezTo>
                      <a:cubicBezTo>
                        <a:pt x="16295" y="14909"/>
                        <a:pt x="15864" y="14421"/>
                        <a:pt x="15392" y="13996"/>
                      </a:cubicBezTo>
                      <a:cubicBezTo>
                        <a:pt x="15021" y="13693"/>
                        <a:pt x="14853" y="13219"/>
                        <a:pt x="14953" y="12751"/>
                      </a:cubicBezTo>
                      <a:cubicBezTo>
                        <a:pt x="15564" y="8215"/>
                        <a:pt x="14175" y="4215"/>
                        <a:pt x="11451" y="639"/>
                      </a:cubicBezTo>
                      <a:cubicBezTo>
                        <a:pt x="11256" y="415"/>
                        <a:pt x="11062" y="201"/>
                        <a:pt x="10842" y="0"/>
                      </a:cubicBezTo>
                      <a:close/>
                      <a:moveTo>
                        <a:pt x="10741" y="1093"/>
                      </a:moveTo>
                      <a:cubicBezTo>
                        <a:pt x="11384" y="1795"/>
                        <a:pt x="11915" y="2577"/>
                        <a:pt x="12331" y="3432"/>
                      </a:cubicBezTo>
                      <a:cubicBezTo>
                        <a:pt x="11316" y="3584"/>
                        <a:pt x="10305" y="3600"/>
                        <a:pt x="9286" y="3482"/>
                      </a:cubicBezTo>
                      <a:lnTo>
                        <a:pt x="9286" y="3465"/>
                      </a:lnTo>
                      <a:cubicBezTo>
                        <a:pt x="9642" y="2600"/>
                        <a:pt x="10130" y="1804"/>
                        <a:pt x="10741" y="1093"/>
                      </a:cubicBezTo>
                      <a:close/>
                      <a:moveTo>
                        <a:pt x="9421" y="4256"/>
                      </a:moveTo>
                      <a:cubicBezTo>
                        <a:pt x="10312" y="4288"/>
                        <a:pt x="11203" y="4304"/>
                        <a:pt x="12094" y="4256"/>
                      </a:cubicBezTo>
                      <a:cubicBezTo>
                        <a:pt x="12581" y="4193"/>
                        <a:pt x="13032" y="4492"/>
                        <a:pt x="13160" y="4963"/>
                      </a:cubicBezTo>
                      <a:cubicBezTo>
                        <a:pt x="14234" y="7286"/>
                        <a:pt x="14618" y="9866"/>
                        <a:pt x="14259" y="12398"/>
                      </a:cubicBezTo>
                      <a:cubicBezTo>
                        <a:pt x="13952" y="14464"/>
                        <a:pt x="13458" y="16517"/>
                        <a:pt x="12990" y="18555"/>
                      </a:cubicBezTo>
                      <a:cubicBezTo>
                        <a:pt x="12723" y="19719"/>
                        <a:pt x="12614" y="19745"/>
                        <a:pt x="11181" y="19447"/>
                      </a:cubicBezTo>
                      <a:cubicBezTo>
                        <a:pt x="11181" y="17719"/>
                        <a:pt x="11167" y="16051"/>
                        <a:pt x="11147" y="14366"/>
                      </a:cubicBezTo>
                      <a:cubicBezTo>
                        <a:pt x="11155" y="14082"/>
                        <a:pt x="11154" y="13792"/>
                        <a:pt x="11130" y="13508"/>
                      </a:cubicBezTo>
                      <a:cubicBezTo>
                        <a:pt x="11090" y="13202"/>
                        <a:pt x="10886" y="13064"/>
                        <a:pt x="10487" y="13222"/>
                      </a:cubicBezTo>
                      <a:cubicBezTo>
                        <a:pt x="10287" y="15272"/>
                        <a:pt x="10528" y="17385"/>
                        <a:pt x="10352" y="19514"/>
                      </a:cubicBezTo>
                      <a:cubicBezTo>
                        <a:pt x="10004" y="19542"/>
                        <a:pt x="9758" y="19557"/>
                        <a:pt x="9506" y="19581"/>
                      </a:cubicBezTo>
                      <a:cubicBezTo>
                        <a:pt x="9498" y="19582"/>
                        <a:pt x="9480" y="19580"/>
                        <a:pt x="9472" y="19581"/>
                      </a:cubicBezTo>
                      <a:cubicBezTo>
                        <a:pt x="9089" y="19627"/>
                        <a:pt x="8742" y="19372"/>
                        <a:pt x="8694" y="18993"/>
                      </a:cubicBezTo>
                      <a:cubicBezTo>
                        <a:pt x="7867" y="16180"/>
                        <a:pt x="7206" y="13340"/>
                        <a:pt x="7206" y="10396"/>
                      </a:cubicBezTo>
                      <a:cubicBezTo>
                        <a:pt x="7234" y="8487"/>
                        <a:pt x="7671" y="6596"/>
                        <a:pt x="8474" y="4862"/>
                      </a:cubicBezTo>
                      <a:cubicBezTo>
                        <a:pt x="8602" y="4459"/>
                        <a:pt x="8998" y="4206"/>
                        <a:pt x="9421" y="4256"/>
                      </a:cubicBezTo>
                      <a:close/>
                      <a:moveTo>
                        <a:pt x="10724" y="5703"/>
                      </a:moveTo>
                      <a:cubicBezTo>
                        <a:pt x="9574" y="5725"/>
                        <a:pt x="8653" y="6663"/>
                        <a:pt x="8677" y="7806"/>
                      </a:cubicBezTo>
                      <a:cubicBezTo>
                        <a:pt x="8677" y="7842"/>
                        <a:pt x="8690" y="7887"/>
                        <a:pt x="8694" y="7923"/>
                      </a:cubicBezTo>
                      <a:cubicBezTo>
                        <a:pt x="8742" y="9050"/>
                        <a:pt x="9691" y="9925"/>
                        <a:pt x="10825" y="9875"/>
                      </a:cubicBezTo>
                      <a:cubicBezTo>
                        <a:pt x="10841" y="9875"/>
                        <a:pt x="10864" y="9875"/>
                        <a:pt x="10876" y="9875"/>
                      </a:cubicBezTo>
                      <a:cubicBezTo>
                        <a:pt x="12030" y="9837"/>
                        <a:pt x="12925" y="8868"/>
                        <a:pt x="12889" y="7721"/>
                      </a:cubicBezTo>
                      <a:cubicBezTo>
                        <a:pt x="12849" y="6592"/>
                        <a:pt x="11926" y="5702"/>
                        <a:pt x="10792" y="5703"/>
                      </a:cubicBezTo>
                      <a:cubicBezTo>
                        <a:pt x="10772" y="5703"/>
                        <a:pt x="10744" y="5702"/>
                        <a:pt x="10724" y="5703"/>
                      </a:cubicBezTo>
                      <a:close/>
                      <a:moveTo>
                        <a:pt x="18572" y="6191"/>
                      </a:moveTo>
                      <a:cubicBezTo>
                        <a:pt x="18524" y="6171"/>
                        <a:pt x="18342" y="6383"/>
                        <a:pt x="18302" y="6510"/>
                      </a:cubicBezTo>
                      <a:cubicBezTo>
                        <a:pt x="18238" y="6789"/>
                        <a:pt x="18194" y="7083"/>
                        <a:pt x="18166" y="7368"/>
                      </a:cubicBezTo>
                      <a:cubicBezTo>
                        <a:pt x="17899" y="7370"/>
                        <a:pt x="17635" y="7396"/>
                        <a:pt x="17371" y="7452"/>
                      </a:cubicBezTo>
                      <a:cubicBezTo>
                        <a:pt x="17232" y="7500"/>
                        <a:pt x="17132" y="7682"/>
                        <a:pt x="17016" y="7806"/>
                      </a:cubicBezTo>
                      <a:cubicBezTo>
                        <a:pt x="17132" y="7931"/>
                        <a:pt x="17257" y="8043"/>
                        <a:pt x="17405" y="8125"/>
                      </a:cubicBezTo>
                      <a:cubicBezTo>
                        <a:pt x="17645" y="8180"/>
                        <a:pt x="17889" y="8212"/>
                        <a:pt x="18132" y="8226"/>
                      </a:cubicBezTo>
                      <a:lnTo>
                        <a:pt x="18420" y="9421"/>
                      </a:lnTo>
                      <a:lnTo>
                        <a:pt x="18708" y="9471"/>
                      </a:lnTo>
                      <a:cubicBezTo>
                        <a:pt x="18827" y="9312"/>
                        <a:pt x="18915" y="9131"/>
                        <a:pt x="18995" y="8950"/>
                      </a:cubicBezTo>
                      <a:cubicBezTo>
                        <a:pt x="19047" y="8713"/>
                        <a:pt x="19081" y="8485"/>
                        <a:pt x="19097" y="8243"/>
                      </a:cubicBezTo>
                      <a:lnTo>
                        <a:pt x="20179" y="8041"/>
                      </a:lnTo>
                      <a:cubicBezTo>
                        <a:pt x="20295" y="7040"/>
                        <a:pt x="19334" y="7676"/>
                        <a:pt x="19063" y="7183"/>
                      </a:cubicBezTo>
                      <a:cubicBezTo>
                        <a:pt x="19063" y="6960"/>
                        <a:pt x="19034" y="6744"/>
                        <a:pt x="18978" y="6527"/>
                      </a:cubicBezTo>
                      <a:cubicBezTo>
                        <a:pt x="18894" y="6371"/>
                        <a:pt x="18744" y="6243"/>
                        <a:pt x="18572" y="6191"/>
                      </a:cubicBezTo>
                      <a:close/>
                      <a:moveTo>
                        <a:pt x="10825" y="6426"/>
                      </a:moveTo>
                      <a:cubicBezTo>
                        <a:pt x="11560" y="6472"/>
                        <a:pt x="12145" y="7089"/>
                        <a:pt x="12145" y="7822"/>
                      </a:cubicBezTo>
                      <a:cubicBezTo>
                        <a:pt x="12121" y="8555"/>
                        <a:pt x="11514" y="9129"/>
                        <a:pt x="10775" y="9135"/>
                      </a:cubicBezTo>
                      <a:cubicBezTo>
                        <a:pt x="10743" y="9135"/>
                        <a:pt x="10722" y="9137"/>
                        <a:pt x="10690" y="9135"/>
                      </a:cubicBezTo>
                      <a:cubicBezTo>
                        <a:pt x="9951" y="9084"/>
                        <a:pt x="9386" y="8457"/>
                        <a:pt x="9438" y="7721"/>
                      </a:cubicBezTo>
                      <a:cubicBezTo>
                        <a:pt x="9478" y="6990"/>
                        <a:pt x="10090" y="6410"/>
                        <a:pt x="10825" y="6426"/>
                      </a:cubicBezTo>
                      <a:close/>
                      <a:moveTo>
                        <a:pt x="2656" y="7873"/>
                      </a:moveTo>
                      <a:cubicBezTo>
                        <a:pt x="2472" y="7932"/>
                        <a:pt x="2332" y="7931"/>
                        <a:pt x="2300" y="7991"/>
                      </a:cubicBezTo>
                      <a:cubicBezTo>
                        <a:pt x="2089" y="8356"/>
                        <a:pt x="1977" y="8766"/>
                        <a:pt x="1438" y="8865"/>
                      </a:cubicBezTo>
                      <a:cubicBezTo>
                        <a:pt x="1202" y="8909"/>
                        <a:pt x="1265" y="9338"/>
                        <a:pt x="1488" y="9370"/>
                      </a:cubicBezTo>
                      <a:cubicBezTo>
                        <a:pt x="1960" y="9438"/>
                        <a:pt x="2072" y="9724"/>
                        <a:pt x="2216" y="10093"/>
                      </a:cubicBezTo>
                      <a:cubicBezTo>
                        <a:pt x="2252" y="10192"/>
                        <a:pt x="2349" y="10260"/>
                        <a:pt x="2453" y="10279"/>
                      </a:cubicBezTo>
                      <a:cubicBezTo>
                        <a:pt x="2616" y="10308"/>
                        <a:pt x="2763" y="10205"/>
                        <a:pt x="2791" y="10043"/>
                      </a:cubicBezTo>
                      <a:cubicBezTo>
                        <a:pt x="2847" y="9697"/>
                        <a:pt x="3137" y="9433"/>
                        <a:pt x="3484" y="9387"/>
                      </a:cubicBezTo>
                      <a:cubicBezTo>
                        <a:pt x="3776" y="9319"/>
                        <a:pt x="3782" y="8856"/>
                        <a:pt x="3518" y="8832"/>
                      </a:cubicBezTo>
                      <a:cubicBezTo>
                        <a:pt x="2923" y="8784"/>
                        <a:pt x="2899" y="8270"/>
                        <a:pt x="2656" y="7873"/>
                      </a:cubicBezTo>
                      <a:close/>
                      <a:moveTo>
                        <a:pt x="1607" y="13138"/>
                      </a:moveTo>
                      <a:cubicBezTo>
                        <a:pt x="1479" y="13251"/>
                        <a:pt x="1369" y="13375"/>
                        <a:pt x="1286" y="13525"/>
                      </a:cubicBezTo>
                      <a:cubicBezTo>
                        <a:pt x="1230" y="13744"/>
                        <a:pt x="1196" y="13973"/>
                        <a:pt x="1184" y="14198"/>
                      </a:cubicBezTo>
                      <a:cubicBezTo>
                        <a:pt x="785" y="14472"/>
                        <a:pt x="204" y="14140"/>
                        <a:pt x="0" y="14720"/>
                      </a:cubicBezTo>
                      <a:cubicBezTo>
                        <a:pt x="180" y="15327"/>
                        <a:pt x="757" y="14988"/>
                        <a:pt x="1184" y="15258"/>
                      </a:cubicBezTo>
                      <a:lnTo>
                        <a:pt x="1353" y="16284"/>
                      </a:lnTo>
                      <a:cubicBezTo>
                        <a:pt x="2368" y="16399"/>
                        <a:pt x="1708" y="15407"/>
                        <a:pt x="2199" y="15157"/>
                      </a:cubicBezTo>
                      <a:cubicBezTo>
                        <a:pt x="2467" y="15139"/>
                        <a:pt x="2730" y="15103"/>
                        <a:pt x="2994" y="15039"/>
                      </a:cubicBezTo>
                      <a:cubicBezTo>
                        <a:pt x="3102" y="15008"/>
                        <a:pt x="3219" y="14765"/>
                        <a:pt x="3231" y="14686"/>
                      </a:cubicBezTo>
                      <a:cubicBezTo>
                        <a:pt x="3243" y="14607"/>
                        <a:pt x="3107" y="14441"/>
                        <a:pt x="3011" y="14417"/>
                      </a:cubicBezTo>
                      <a:cubicBezTo>
                        <a:pt x="2711" y="14337"/>
                        <a:pt x="2390" y="14308"/>
                        <a:pt x="2047" y="14249"/>
                      </a:cubicBezTo>
                      <a:cubicBezTo>
                        <a:pt x="2043" y="13993"/>
                        <a:pt x="2018" y="13741"/>
                        <a:pt x="1962" y="13492"/>
                      </a:cubicBezTo>
                      <a:cubicBezTo>
                        <a:pt x="1914" y="13349"/>
                        <a:pt x="1731" y="13253"/>
                        <a:pt x="1607" y="13138"/>
                      </a:cubicBezTo>
                      <a:close/>
                      <a:moveTo>
                        <a:pt x="6817" y="14652"/>
                      </a:moveTo>
                      <a:lnTo>
                        <a:pt x="7392" y="17142"/>
                      </a:lnTo>
                      <a:lnTo>
                        <a:pt x="5227" y="18993"/>
                      </a:lnTo>
                      <a:cubicBezTo>
                        <a:pt x="4524" y="17316"/>
                        <a:pt x="5015" y="15844"/>
                        <a:pt x="6817" y="14652"/>
                      </a:cubicBezTo>
                      <a:close/>
                      <a:moveTo>
                        <a:pt x="14716" y="14686"/>
                      </a:moveTo>
                      <a:cubicBezTo>
                        <a:pt x="16373" y="15481"/>
                        <a:pt x="16917" y="16891"/>
                        <a:pt x="16373" y="18993"/>
                      </a:cubicBezTo>
                      <a:lnTo>
                        <a:pt x="14191" y="17142"/>
                      </a:lnTo>
                      <a:lnTo>
                        <a:pt x="14174" y="17142"/>
                      </a:lnTo>
                      <a:cubicBezTo>
                        <a:pt x="14346" y="16340"/>
                        <a:pt x="14524" y="15520"/>
                        <a:pt x="14716" y="14686"/>
                      </a:cubicBezTo>
                      <a:close/>
                      <a:moveTo>
                        <a:pt x="20416" y="15763"/>
                      </a:moveTo>
                      <a:cubicBezTo>
                        <a:pt x="20252" y="15806"/>
                        <a:pt x="20112" y="15925"/>
                        <a:pt x="20044" y="16082"/>
                      </a:cubicBezTo>
                      <a:cubicBezTo>
                        <a:pt x="20000" y="16371"/>
                        <a:pt x="19760" y="16593"/>
                        <a:pt x="19469" y="16604"/>
                      </a:cubicBezTo>
                      <a:cubicBezTo>
                        <a:pt x="19329" y="16655"/>
                        <a:pt x="19226" y="16779"/>
                        <a:pt x="19198" y="16923"/>
                      </a:cubicBezTo>
                      <a:cubicBezTo>
                        <a:pt x="19218" y="17070"/>
                        <a:pt x="19312" y="17191"/>
                        <a:pt x="19452" y="17243"/>
                      </a:cubicBezTo>
                      <a:cubicBezTo>
                        <a:pt x="19835" y="17283"/>
                        <a:pt x="19950" y="17502"/>
                        <a:pt x="20078" y="17832"/>
                      </a:cubicBezTo>
                      <a:cubicBezTo>
                        <a:pt x="20205" y="18161"/>
                        <a:pt x="20578" y="18169"/>
                        <a:pt x="20670" y="17832"/>
                      </a:cubicBezTo>
                      <a:cubicBezTo>
                        <a:pt x="20726" y="17486"/>
                        <a:pt x="21012" y="17220"/>
                        <a:pt x="21363" y="17193"/>
                      </a:cubicBezTo>
                      <a:cubicBezTo>
                        <a:pt x="21447" y="17177"/>
                        <a:pt x="21504" y="17012"/>
                        <a:pt x="21600" y="16873"/>
                      </a:cubicBezTo>
                      <a:cubicBezTo>
                        <a:pt x="21460" y="16754"/>
                        <a:pt x="21365" y="16587"/>
                        <a:pt x="21245" y="16587"/>
                      </a:cubicBezTo>
                      <a:cubicBezTo>
                        <a:pt x="20949" y="16581"/>
                        <a:pt x="20720" y="16343"/>
                        <a:pt x="20720" y="16049"/>
                      </a:cubicBezTo>
                      <a:cubicBezTo>
                        <a:pt x="20704" y="15933"/>
                        <a:pt x="20492" y="15763"/>
                        <a:pt x="20416" y="15763"/>
                      </a:cubicBezTo>
                      <a:close/>
                    </a:path>
                  </a:pathLst>
                </a:custGeom>
                <a:solidFill>
                  <a:srgbClr val="FF4826"/>
                </a:solidFill>
                <a:ln w="12700">
                  <a:miter lim="400000"/>
                </a:ln>
              </p:spPr>
              <p:txBody>
                <a:bodyPr tIns="91439" bIns="91439" anchor="ctr"/>
                <a:lstStyle/>
                <a:p>
                  <a:pPr algn="ctr" defTabSz="1828800">
                    <a:defRPr sz="36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  <a:endParaRPr sz="4000"/>
                </a:p>
              </p:txBody>
            </p:sp>
          </p:grpSp>
          <p:sp>
            <p:nvSpPr>
              <p:cNvPr id="106" name="TextBox 105"/>
              <p:cNvSpPr txBox="1"/>
              <p:nvPr/>
            </p:nvSpPr>
            <p:spPr>
              <a:xfrm>
                <a:off x="7429692" y="728920"/>
                <a:ext cx="1196673" cy="398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6 Events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7257687" y="1516136"/>
                <a:ext cx="1676305" cy="345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123 Employers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7217826" y="2266394"/>
                <a:ext cx="1769737" cy="318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2934 Participants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7422733" y="3043514"/>
                <a:ext cx="1317322" cy="318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60 Institutes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7253055" y="3819837"/>
                <a:ext cx="1625947" cy="318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228 Placements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1" name="Freeform 55"/>
            <p:cNvSpPr/>
            <p:nvPr/>
          </p:nvSpPr>
          <p:spPr>
            <a:xfrm>
              <a:off x="6715537" y="3418796"/>
              <a:ext cx="271423" cy="25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44" y="0"/>
                  </a:moveTo>
                  <a:cubicBezTo>
                    <a:pt x="10545" y="0"/>
                    <a:pt x="10296" y="230"/>
                    <a:pt x="10296" y="507"/>
                  </a:cubicBezTo>
                  <a:lnTo>
                    <a:pt x="10296" y="2255"/>
                  </a:lnTo>
                  <a:cubicBezTo>
                    <a:pt x="10296" y="2531"/>
                    <a:pt x="10545" y="2745"/>
                    <a:pt x="10844" y="2745"/>
                  </a:cubicBezTo>
                  <a:cubicBezTo>
                    <a:pt x="11143" y="2745"/>
                    <a:pt x="11393" y="2531"/>
                    <a:pt x="11393" y="2255"/>
                  </a:cubicBezTo>
                  <a:lnTo>
                    <a:pt x="11393" y="507"/>
                  </a:lnTo>
                  <a:cubicBezTo>
                    <a:pt x="11393" y="230"/>
                    <a:pt x="11143" y="0"/>
                    <a:pt x="10844" y="0"/>
                  </a:cubicBezTo>
                  <a:close/>
                  <a:moveTo>
                    <a:pt x="3450" y="2876"/>
                  </a:moveTo>
                  <a:cubicBezTo>
                    <a:pt x="3311" y="2882"/>
                    <a:pt x="3178" y="2937"/>
                    <a:pt x="3078" y="3039"/>
                  </a:cubicBezTo>
                  <a:cubicBezTo>
                    <a:pt x="2891" y="3230"/>
                    <a:pt x="2891" y="3519"/>
                    <a:pt x="3078" y="3709"/>
                  </a:cubicBezTo>
                  <a:lnTo>
                    <a:pt x="4423" y="4951"/>
                  </a:lnTo>
                  <a:cubicBezTo>
                    <a:pt x="4634" y="5145"/>
                    <a:pt x="4972" y="5145"/>
                    <a:pt x="5183" y="4951"/>
                  </a:cubicBezTo>
                  <a:cubicBezTo>
                    <a:pt x="5393" y="4756"/>
                    <a:pt x="5393" y="4443"/>
                    <a:pt x="5183" y="4248"/>
                  </a:cubicBezTo>
                  <a:lnTo>
                    <a:pt x="3839" y="3006"/>
                  </a:lnTo>
                  <a:cubicBezTo>
                    <a:pt x="3728" y="2914"/>
                    <a:pt x="3588" y="2869"/>
                    <a:pt x="3450" y="2876"/>
                  </a:cubicBezTo>
                  <a:close/>
                  <a:moveTo>
                    <a:pt x="17850" y="3104"/>
                  </a:moveTo>
                  <a:lnTo>
                    <a:pt x="16505" y="4346"/>
                  </a:lnTo>
                  <a:cubicBezTo>
                    <a:pt x="16295" y="4541"/>
                    <a:pt x="16295" y="4870"/>
                    <a:pt x="16505" y="5065"/>
                  </a:cubicBezTo>
                  <a:cubicBezTo>
                    <a:pt x="16612" y="5158"/>
                    <a:pt x="16748" y="5202"/>
                    <a:pt x="16894" y="5196"/>
                  </a:cubicBezTo>
                  <a:cubicBezTo>
                    <a:pt x="17039" y="5196"/>
                    <a:pt x="17182" y="5143"/>
                    <a:pt x="17284" y="5049"/>
                  </a:cubicBezTo>
                  <a:lnTo>
                    <a:pt x="18628" y="3791"/>
                  </a:lnTo>
                  <a:cubicBezTo>
                    <a:pt x="18803" y="3566"/>
                    <a:pt x="18747" y="3266"/>
                    <a:pt x="18504" y="3104"/>
                  </a:cubicBezTo>
                  <a:cubicBezTo>
                    <a:pt x="18312" y="2977"/>
                    <a:pt x="18039" y="2974"/>
                    <a:pt x="17850" y="3104"/>
                  </a:cubicBezTo>
                  <a:close/>
                  <a:moveTo>
                    <a:pt x="10791" y="3725"/>
                  </a:moveTo>
                  <a:cubicBezTo>
                    <a:pt x="7094" y="3746"/>
                    <a:pt x="4085" y="6487"/>
                    <a:pt x="4016" y="9901"/>
                  </a:cubicBezTo>
                  <a:lnTo>
                    <a:pt x="4016" y="10130"/>
                  </a:lnTo>
                  <a:cubicBezTo>
                    <a:pt x="4040" y="10871"/>
                    <a:pt x="4206" y="11595"/>
                    <a:pt x="4493" y="12287"/>
                  </a:cubicBezTo>
                  <a:cubicBezTo>
                    <a:pt x="4768" y="12940"/>
                    <a:pt x="5158" y="13544"/>
                    <a:pt x="5661" y="14068"/>
                  </a:cubicBezTo>
                  <a:cubicBezTo>
                    <a:pt x="6281" y="14691"/>
                    <a:pt x="6966" y="15897"/>
                    <a:pt x="7253" y="16437"/>
                  </a:cubicBezTo>
                  <a:cubicBezTo>
                    <a:pt x="7341" y="16600"/>
                    <a:pt x="7516" y="16716"/>
                    <a:pt x="7713" y="16715"/>
                  </a:cubicBezTo>
                  <a:lnTo>
                    <a:pt x="13852" y="16715"/>
                  </a:lnTo>
                  <a:cubicBezTo>
                    <a:pt x="14049" y="16716"/>
                    <a:pt x="14241" y="16600"/>
                    <a:pt x="14329" y="16437"/>
                  </a:cubicBezTo>
                  <a:cubicBezTo>
                    <a:pt x="14616" y="15897"/>
                    <a:pt x="15283" y="14693"/>
                    <a:pt x="15904" y="14068"/>
                  </a:cubicBezTo>
                  <a:cubicBezTo>
                    <a:pt x="16407" y="13544"/>
                    <a:pt x="16815" y="12940"/>
                    <a:pt x="17089" y="12287"/>
                  </a:cubicBezTo>
                  <a:cubicBezTo>
                    <a:pt x="17376" y="11595"/>
                    <a:pt x="17524" y="10871"/>
                    <a:pt x="17549" y="10130"/>
                  </a:cubicBezTo>
                  <a:lnTo>
                    <a:pt x="17549" y="9901"/>
                  </a:lnTo>
                  <a:cubicBezTo>
                    <a:pt x="17480" y="6487"/>
                    <a:pt x="14489" y="3746"/>
                    <a:pt x="10791" y="3725"/>
                  </a:cubicBezTo>
                  <a:close/>
                  <a:moveTo>
                    <a:pt x="10773" y="5163"/>
                  </a:moveTo>
                  <a:cubicBezTo>
                    <a:pt x="13618" y="5179"/>
                    <a:pt x="15926" y="7291"/>
                    <a:pt x="15974" y="9918"/>
                  </a:cubicBezTo>
                  <a:lnTo>
                    <a:pt x="15992" y="10097"/>
                  </a:lnTo>
                  <a:cubicBezTo>
                    <a:pt x="15973" y="10672"/>
                    <a:pt x="15858" y="11242"/>
                    <a:pt x="15638" y="11780"/>
                  </a:cubicBezTo>
                  <a:cubicBezTo>
                    <a:pt x="15433" y="12265"/>
                    <a:pt x="15129" y="12715"/>
                    <a:pt x="14754" y="13104"/>
                  </a:cubicBezTo>
                  <a:cubicBezTo>
                    <a:pt x="14153" y="13765"/>
                    <a:pt x="13651" y="14489"/>
                    <a:pt x="13232" y="15261"/>
                  </a:cubicBezTo>
                  <a:lnTo>
                    <a:pt x="8350" y="15261"/>
                  </a:lnTo>
                  <a:cubicBezTo>
                    <a:pt x="7936" y="14487"/>
                    <a:pt x="7425" y="13751"/>
                    <a:pt x="6829" y="13087"/>
                  </a:cubicBezTo>
                  <a:cubicBezTo>
                    <a:pt x="6454" y="12699"/>
                    <a:pt x="6150" y="12265"/>
                    <a:pt x="5944" y="11780"/>
                  </a:cubicBezTo>
                  <a:cubicBezTo>
                    <a:pt x="5720" y="11243"/>
                    <a:pt x="5596" y="10673"/>
                    <a:pt x="5572" y="10097"/>
                  </a:cubicBezTo>
                  <a:lnTo>
                    <a:pt x="5572" y="9918"/>
                  </a:lnTo>
                  <a:cubicBezTo>
                    <a:pt x="5621" y="7291"/>
                    <a:pt x="7929" y="5179"/>
                    <a:pt x="10773" y="5163"/>
                  </a:cubicBezTo>
                  <a:close/>
                  <a:moveTo>
                    <a:pt x="10437" y="7107"/>
                  </a:moveTo>
                  <a:lnTo>
                    <a:pt x="10119" y="7696"/>
                  </a:lnTo>
                  <a:cubicBezTo>
                    <a:pt x="9922" y="7745"/>
                    <a:pt x="9731" y="7816"/>
                    <a:pt x="9553" y="7908"/>
                  </a:cubicBezTo>
                  <a:lnTo>
                    <a:pt x="8863" y="7696"/>
                  </a:lnTo>
                  <a:lnTo>
                    <a:pt x="8350" y="8169"/>
                  </a:lnTo>
                  <a:lnTo>
                    <a:pt x="8562" y="8807"/>
                  </a:lnTo>
                  <a:cubicBezTo>
                    <a:pt x="8458" y="8970"/>
                    <a:pt x="8386" y="9131"/>
                    <a:pt x="8332" y="9313"/>
                  </a:cubicBezTo>
                  <a:lnTo>
                    <a:pt x="7678" y="9624"/>
                  </a:lnTo>
                  <a:lnTo>
                    <a:pt x="7678" y="10277"/>
                  </a:lnTo>
                  <a:lnTo>
                    <a:pt x="8332" y="10571"/>
                  </a:lnTo>
                  <a:cubicBezTo>
                    <a:pt x="8385" y="10753"/>
                    <a:pt x="8462" y="10930"/>
                    <a:pt x="8562" y="11094"/>
                  </a:cubicBezTo>
                  <a:lnTo>
                    <a:pt x="8332" y="11731"/>
                  </a:lnTo>
                  <a:lnTo>
                    <a:pt x="8863" y="12205"/>
                  </a:lnTo>
                  <a:lnTo>
                    <a:pt x="9553" y="11993"/>
                  </a:lnTo>
                  <a:cubicBezTo>
                    <a:pt x="9730" y="12086"/>
                    <a:pt x="9922" y="12156"/>
                    <a:pt x="10119" y="12205"/>
                  </a:cubicBezTo>
                  <a:lnTo>
                    <a:pt x="10437" y="12793"/>
                  </a:lnTo>
                  <a:lnTo>
                    <a:pt x="11163" y="12793"/>
                  </a:lnTo>
                  <a:lnTo>
                    <a:pt x="11481" y="12221"/>
                  </a:lnTo>
                  <a:cubicBezTo>
                    <a:pt x="11674" y="12173"/>
                    <a:pt x="11854" y="12098"/>
                    <a:pt x="12029" y="12009"/>
                  </a:cubicBezTo>
                  <a:lnTo>
                    <a:pt x="12719" y="12221"/>
                  </a:lnTo>
                  <a:lnTo>
                    <a:pt x="13232" y="11748"/>
                  </a:lnTo>
                  <a:lnTo>
                    <a:pt x="13002" y="11110"/>
                  </a:lnTo>
                  <a:cubicBezTo>
                    <a:pt x="13106" y="10945"/>
                    <a:pt x="13190" y="10770"/>
                    <a:pt x="13250" y="10588"/>
                  </a:cubicBezTo>
                  <a:lnTo>
                    <a:pt x="13887" y="10293"/>
                  </a:lnTo>
                  <a:lnTo>
                    <a:pt x="13887" y="9624"/>
                  </a:lnTo>
                  <a:lnTo>
                    <a:pt x="13250" y="9313"/>
                  </a:lnTo>
                  <a:cubicBezTo>
                    <a:pt x="13198" y="9131"/>
                    <a:pt x="13121" y="8954"/>
                    <a:pt x="13020" y="8790"/>
                  </a:cubicBezTo>
                  <a:lnTo>
                    <a:pt x="13250" y="8169"/>
                  </a:lnTo>
                  <a:lnTo>
                    <a:pt x="12719" y="7679"/>
                  </a:lnTo>
                  <a:lnTo>
                    <a:pt x="12047" y="7892"/>
                  </a:lnTo>
                  <a:cubicBezTo>
                    <a:pt x="11870" y="7799"/>
                    <a:pt x="11678" y="7728"/>
                    <a:pt x="11481" y="7679"/>
                  </a:cubicBezTo>
                  <a:lnTo>
                    <a:pt x="11163" y="7107"/>
                  </a:lnTo>
                  <a:lnTo>
                    <a:pt x="10437" y="7107"/>
                  </a:lnTo>
                  <a:close/>
                  <a:moveTo>
                    <a:pt x="10791" y="8954"/>
                  </a:moveTo>
                  <a:cubicBezTo>
                    <a:pt x="11386" y="8962"/>
                    <a:pt x="11879" y="9401"/>
                    <a:pt x="11888" y="9950"/>
                  </a:cubicBezTo>
                  <a:cubicBezTo>
                    <a:pt x="11888" y="10503"/>
                    <a:pt x="11390" y="10963"/>
                    <a:pt x="10791" y="10963"/>
                  </a:cubicBezTo>
                  <a:cubicBezTo>
                    <a:pt x="10193" y="10963"/>
                    <a:pt x="9712" y="10503"/>
                    <a:pt x="9712" y="9950"/>
                  </a:cubicBezTo>
                  <a:cubicBezTo>
                    <a:pt x="9712" y="9398"/>
                    <a:pt x="10193" y="8954"/>
                    <a:pt x="10791" y="8954"/>
                  </a:cubicBezTo>
                  <a:close/>
                  <a:moveTo>
                    <a:pt x="19159" y="9362"/>
                  </a:moveTo>
                  <a:cubicBezTo>
                    <a:pt x="18860" y="9362"/>
                    <a:pt x="18610" y="9592"/>
                    <a:pt x="18610" y="9869"/>
                  </a:cubicBezTo>
                  <a:cubicBezTo>
                    <a:pt x="18610" y="10145"/>
                    <a:pt x="18860" y="10359"/>
                    <a:pt x="19159" y="10359"/>
                  </a:cubicBezTo>
                  <a:lnTo>
                    <a:pt x="21052" y="10359"/>
                  </a:lnTo>
                  <a:cubicBezTo>
                    <a:pt x="21351" y="10359"/>
                    <a:pt x="21600" y="10145"/>
                    <a:pt x="21600" y="9869"/>
                  </a:cubicBezTo>
                  <a:cubicBezTo>
                    <a:pt x="21600" y="9592"/>
                    <a:pt x="21351" y="9362"/>
                    <a:pt x="21052" y="9362"/>
                  </a:cubicBezTo>
                  <a:lnTo>
                    <a:pt x="19159" y="9362"/>
                  </a:lnTo>
                  <a:close/>
                  <a:moveTo>
                    <a:pt x="531" y="9379"/>
                  </a:moveTo>
                  <a:cubicBezTo>
                    <a:pt x="232" y="9379"/>
                    <a:pt x="0" y="9609"/>
                    <a:pt x="0" y="9885"/>
                  </a:cubicBezTo>
                  <a:cubicBezTo>
                    <a:pt x="0" y="10161"/>
                    <a:pt x="232" y="10375"/>
                    <a:pt x="531" y="10375"/>
                  </a:cubicBezTo>
                  <a:lnTo>
                    <a:pt x="2441" y="10375"/>
                  </a:lnTo>
                  <a:cubicBezTo>
                    <a:pt x="2740" y="10375"/>
                    <a:pt x="2972" y="10161"/>
                    <a:pt x="2972" y="9885"/>
                  </a:cubicBezTo>
                  <a:cubicBezTo>
                    <a:pt x="2972" y="9609"/>
                    <a:pt x="2740" y="9379"/>
                    <a:pt x="2441" y="9379"/>
                  </a:cubicBezTo>
                  <a:lnTo>
                    <a:pt x="531" y="9379"/>
                  </a:lnTo>
                  <a:close/>
                  <a:moveTo>
                    <a:pt x="16912" y="14542"/>
                  </a:moveTo>
                  <a:cubicBezTo>
                    <a:pt x="16774" y="14535"/>
                    <a:pt x="16634" y="14563"/>
                    <a:pt x="16523" y="14656"/>
                  </a:cubicBezTo>
                  <a:cubicBezTo>
                    <a:pt x="16301" y="14841"/>
                    <a:pt x="16287" y="15170"/>
                    <a:pt x="16487" y="15375"/>
                  </a:cubicBezTo>
                  <a:cubicBezTo>
                    <a:pt x="16499" y="15387"/>
                    <a:pt x="16510" y="15397"/>
                    <a:pt x="16523" y="15408"/>
                  </a:cubicBezTo>
                  <a:lnTo>
                    <a:pt x="17867" y="16649"/>
                  </a:lnTo>
                  <a:cubicBezTo>
                    <a:pt x="18059" y="16862"/>
                    <a:pt x="18398" y="16892"/>
                    <a:pt x="18628" y="16715"/>
                  </a:cubicBezTo>
                  <a:cubicBezTo>
                    <a:pt x="18858" y="16538"/>
                    <a:pt x="18890" y="16224"/>
                    <a:pt x="18699" y="16012"/>
                  </a:cubicBezTo>
                  <a:cubicBezTo>
                    <a:pt x="18673" y="15983"/>
                    <a:pt x="18643" y="15953"/>
                    <a:pt x="18610" y="15930"/>
                  </a:cubicBezTo>
                  <a:lnTo>
                    <a:pt x="17284" y="14705"/>
                  </a:lnTo>
                  <a:cubicBezTo>
                    <a:pt x="17183" y="14602"/>
                    <a:pt x="17050" y="14548"/>
                    <a:pt x="16912" y="14542"/>
                  </a:cubicBezTo>
                  <a:close/>
                  <a:moveTo>
                    <a:pt x="4423" y="14787"/>
                  </a:moveTo>
                  <a:lnTo>
                    <a:pt x="3078" y="16045"/>
                  </a:lnTo>
                  <a:cubicBezTo>
                    <a:pt x="2851" y="16224"/>
                    <a:pt x="2831" y="16537"/>
                    <a:pt x="3025" y="16747"/>
                  </a:cubicBezTo>
                  <a:cubicBezTo>
                    <a:pt x="3220" y="16957"/>
                    <a:pt x="3559" y="16992"/>
                    <a:pt x="3786" y="16813"/>
                  </a:cubicBezTo>
                  <a:cubicBezTo>
                    <a:pt x="3807" y="16796"/>
                    <a:pt x="3821" y="16767"/>
                    <a:pt x="3839" y="16747"/>
                  </a:cubicBezTo>
                  <a:lnTo>
                    <a:pt x="5183" y="15506"/>
                  </a:lnTo>
                  <a:cubicBezTo>
                    <a:pt x="5378" y="15296"/>
                    <a:pt x="5358" y="14966"/>
                    <a:pt x="5130" y="14787"/>
                  </a:cubicBezTo>
                  <a:cubicBezTo>
                    <a:pt x="4927" y="14626"/>
                    <a:pt x="4625" y="14626"/>
                    <a:pt x="4423" y="14787"/>
                  </a:cubicBezTo>
                  <a:close/>
                  <a:moveTo>
                    <a:pt x="8456" y="17711"/>
                  </a:moveTo>
                  <a:cubicBezTo>
                    <a:pt x="8024" y="17735"/>
                    <a:pt x="7705" y="18081"/>
                    <a:pt x="7731" y="18479"/>
                  </a:cubicBezTo>
                  <a:cubicBezTo>
                    <a:pt x="7754" y="18845"/>
                    <a:pt x="8060" y="19128"/>
                    <a:pt x="8456" y="19149"/>
                  </a:cubicBezTo>
                  <a:lnTo>
                    <a:pt x="13126" y="19149"/>
                  </a:lnTo>
                  <a:cubicBezTo>
                    <a:pt x="13558" y="19126"/>
                    <a:pt x="13877" y="18780"/>
                    <a:pt x="13852" y="18381"/>
                  </a:cubicBezTo>
                  <a:cubicBezTo>
                    <a:pt x="13828" y="18015"/>
                    <a:pt x="13522" y="17733"/>
                    <a:pt x="13126" y="17711"/>
                  </a:cubicBezTo>
                  <a:lnTo>
                    <a:pt x="8456" y="17711"/>
                  </a:lnTo>
                  <a:close/>
                  <a:moveTo>
                    <a:pt x="9093" y="20146"/>
                  </a:moveTo>
                  <a:cubicBezTo>
                    <a:pt x="9165" y="20960"/>
                    <a:pt x="9906" y="21599"/>
                    <a:pt x="10791" y="21600"/>
                  </a:cubicBezTo>
                  <a:cubicBezTo>
                    <a:pt x="11675" y="21599"/>
                    <a:pt x="12419" y="20960"/>
                    <a:pt x="12489" y="20146"/>
                  </a:cubicBezTo>
                  <a:lnTo>
                    <a:pt x="9093" y="20146"/>
                  </a:lnTo>
                  <a:close/>
                </a:path>
              </a:pathLst>
            </a:custGeom>
            <a:solidFill>
              <a:srgbClr val="F09E4E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052" name="Picture 4" descr="http://careers.tevta.gop.pk/field/uploads/imgs/454018-1652347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20" y="3386064"/>
            <a:ext cx="2540000" cy="1692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areers.tevta.gop.pk/field/uploads/imgs/433007-1653550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32" y="2272795"/>
            <a:ext cx="2489201" cy="1575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areers.tevta.gop.pk/field/uploads/imgs/431035-1627378062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44246"/>
          <a:stretch/>
        </p:blipFill>
        <p:spPr bwMode="auto">
          <a:xfrm>
            <a:off x="3821918" y="2146754"/>
            <a:ext cx="2784515" cy="163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-304800" y="2530028"/>
            <a:ext cx="3048000" cy="2781134"/>
            <a:chOff x="3117799" y="144275"/>
            <a:chExt cx="6169303" cy="5998489"/>
          </a:xfrm>
        </p:grpSpPr>
        <p:grpSp>
          <p:nvGrpSpPr>
            <p:cNvPr id="56" name="Group 13"/>
            <p:cNvGrpSpPr/>
            <p:nvPr/>
          </p:nvGrpSpPr>
          <p:grpSpPr>
            <a:xfrm>
              <a:off x="3117799" y="144275"/>
              <a:ext cx="2687049" cy="4405576"/>
              <a:chOff x="0" y="0"/>
              <a:chExt cx="2687048" cy="4405575"/>
            </a:xfrm>
          </p:grpSpPr>
          <p:sp>
            <p:nvSpPr>
              <p:cNvPr id="100" name="Arrow: Pentagon 11"/>
              <p:cNvSpPr/>
              <p:nvPr/>
            </p:nvSpPr>
            <p:spPr>
              <a:xfrm rot="14874181">
                <a:off x="-798209" y="1622294"/>
                <a:ext cx="4283467" cy="116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73" y="0"/>
                    </a:lnTo>
                    <a:lnTo>
                      <a:pt x="21600" y="10800"/>
                    </a:lnTo>
                    <a:lnTo>
                      <a:pt x="1867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>
                <a:outerShdw blurRad="50800" dist="35191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050"/>
              </a:p>
            </p:txBody>
          </p:sp>
          <p:sp>
            <p:nvSpPr>
              <p:cNvPr id="101" name="Freeform: Shape 12"/>
              <p:cNvSpPr/>
              <p:nvPr/>
            </p:nvSpPr>
            <p:spPr>
              <a:xfrm rot="14874181">
                <a:off x="252887" y="61127"/>
                <a:ext cx="913618" cy="116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876" y="0"/>
                    </a:lnTo>
                    <a:lnTo>
                      <a:pt x="21600" y="10800"/>
                    </a:lnTo>
                    <a:lnTo>
                      <a:pt x="7876" y="21600"/>
                    </a:lnTo>
                    <a:lnTo>
                      <a:pt x="0" y="21600"/>
                    </a:lnTo>
                    <a:lnTo>
                      <a:pt x="13724" y="10800"/>
                    </a:lnTo>
                    <a:close/>
                  </a:path>
                </a:pathLst>
              </a:custGeom>
              <a:gradFill flip="none" rotWithShape="1">
                <a:gsLst>
                  <a:gs pos="924">
                    <a:srgbClr val="C3EA03"/>
                  </a:gs>
                  <a:gs pos="53178">
                    <a:srgbClr val="67CE02"/>
                  </a:gs>
                  <a:gs pos="100000">
                    <a:srgbClr val="0CB10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050"/>
              </a:p>
            </p:txBody>
          </p:sp>
        </p:grpSp>
        <p:sp>
          <p:nvSpPr>
            <p:cNvPr id="57" name="Oval 3"/>
            <p:cNvSpPr/>
            <p:nvPr/>
          </p:nvSpPr>
          <p:spPr>
            <a:xfrm>
              <a:off x="3493106" y="2733912"/>
              <a:ext cx="3408851" cy="3408852"/>
            </a:xfrm>
            <a:prstGeom prst="ellipse">
              <a:avLst/>
            </a:prstGeom>
            <a:gradFill>
              <a:gsLst>
                <a:gs pos="924">
                  <a:srgbClr val="C3EA03"/>
                </a:gs>
                <a:gs pos="53178">
                  <a:srgbClr val="67CE02"/>
                </a:gs>
                <a:gs pos="100000">
                  <a:srgbClr val="0CB100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grpSp>
          <p:nvGrpSpPr>
            <p:cNvPr id="59" name="Group 19"/>
            <p:cNvGrpSpPr/>
            <p:nvPr/>
          </p:nvGrpSpPr>
          <p:grpSpPr>
            <a:xfrm>
              <a:off x="4435091" y="211120"/>
              <a:ext cx="2739509" cy="4397085"/>
              <a:chOff x="0" y="0"/>
              <a:chExt cx="2739508" cy="4397083"/>
            </a:xfrm>
          </p:grpSpPr>
          <p:sp>
            <p:nvSpPr>
              <p:cNvPr id="96" name="Arrow: Pentagon 23"/>
              <p:cNvSpPr/>
              <p:nvPr/>
            </p:nvSpPr>
            <p:spPr>
              <a:xfrm rot="17577173">
                <a:off x="-771981" y="1618048"/>
                <a:ext cx="4283468" cy="116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73" y="0"/>
                    </a:lnTo>
                    <a:lnTo>
                      <a:pt x="21600" y="10800"/>
                    </a:lnTo>
                    <a:lnTo>
                      <a:pt x="1867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>
                <a:outerShdw blurRad="50800" dist="35191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050"/>
              </a:p>
            </p:txBody>
          </p:sp>
          <p:sp>
            <p:nvSpPr>
              <p:cNvPr id="97" name="Freeform: Shape 24"/>
              <p:cNvSpPr/>
              <p:nvPr/>
            </p:nvSpPr>
            <p:spPr>
              <a:xfrm rot="17577173">
                <a:off x="1570021" y="66524"/>
                <a:ext cx="913618" cy="1160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876" y="0"/>
                    </a:lnTo>
                    <a:lnTo>
                      <a:pt x="21600" y="10800"/>
                    </a:lnTo>
                    <a:lnTo>
                      <a:pt x="7876" y="21600"/>
                    </a:lnTo>
                    <a:lnTo>
                      <a:pt x="0" y="21600"/>
                    </a:lnTo>
                    <a:lnTo>
                      <a:pt x="13724" y="10800"/>
                    </a:lnTo>
                    <a:close/>
                  </a:path>
                </a:pathLst>
              </a:custGeom>
              <a:gradFill flip="none" rotWithShape="1">
                <a:gsLst>
                  <a:gs pos="849">
                    <a:srgbClr val="FF00A2"/>
                  </a:gs>
                  <a:gs pos="62946">
                    <a:srgbClr val="FF0071"/>
                  </a:gs>
                  <a:gs pos="97627">
                    <a:srgbClr val="FF004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050"/>
              </a:p>
            </p:txBody>
          </p:sp>
        </p:grpSp>
        <p:sp>
          <p:nvSpPr>
            <p:cNvPr id="60" name="Oval 4"/>
            <p:cNvSpPr/>
            <p:nvPr/>
          </p:nvSpPr>
          <p:spPr>
            <a:xfrm>
              <a:off x="3895881" y="3136687"/>
              <a:ext cx="2603307" cy="2603307"/>
            </a:xfrm>
            <a:prstGeom prst="ellipse">
              <a:avLst/>
            </a:prstGeom>
            <a:gradFill>
              <a:gsLst>
                <a:gs pos="849">
                  <a:srgbClr val="FF00A2"/>
                </a:gs>
                <a:gs pos="62946">
                  <a:srgbClr val="FF0071"/>
                </a:gs>
                <a:gs pos="97627">
                  <a:srgbClr val="FF0040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grpSp>
          <p:nvGrpSpPr>
            <p:cNvPr id="61" name="Group 33"/>
            <p:cNvGrpSpPr/>
            <p:nvPr/>
          </p:nvGrpSpPr>
          <p:grpSpPr>
            <a:xfrm>
              <a:off x="4724352" y="1706888"/>
              <a:ext cx="4272660" cy="3193509"/>
              <a:chOff x="-1" y="0"/>
              <a:chExt cx="4272658" cy="3193508"/>
            </a:xfrm>
          </p:grpSpPr>
          <p:sp>
            <p:nvSpPr>
              <p:cNvPr id="94" name="Arrow: Pentagon 37"/>
              <p:cNvSpPr/>
              <p:nvPr/>
            </p:nvSpPr>
            <p:spPr>
              <a:xfrm rot="19748714">
                <a:off x="-5407" y="1016260"/>
                <a:ext cx="4283468" cy="116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73" y="0"/>
                    </a:lnTo>
                    <a:lnTo>
                      <a:pt x="21600" y="10800"/>
                    </a:lnTo>
                    <a:lnTo>
                      <a:pt x="1867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>
                <a:outerShdw blurRad="50800" dist="35191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050"/>
              </a:p>
            </p:txBody>
          </p:sp>
          <p:sp>
            <p:nvSpPr>
              <p:cNvPr id="95" name="Freeform: Shape 38"/>
              <p:cNvSpPr/>
              <p:nvPr/>
            </p:nvSpPr>
            <p:spPr>
              <a:xfrm rot="19748714">
                <a:off x="3125977" y="152123"/>
                <a:ext cx="913618" cy="116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876" y="0"/>
                    </a:lnTo>
                    <a:lnTo>
                      <a:pt x="21600" y="10800"/>
                    </a:lnTo>
                    <a:lnTo>
                      <a:pt x="7876" y="21600"/>
                    </a:lnTo>
                    <a:lnTo>
                      <a:pt x="0" y="21600"/>
                    </a:lnTo>
                    <a:lnTo>
                      <a:pt x="13724" y="108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C203"/>
                  </a:gs>
                  <a:gs pos="36657">
                    <a:srgbClr val="FF7D25"/>
                  </a:gs>
                  <a:gs pos="77153">
                    <a:srgbClr val="FF3847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050"/>
              </a:p>
            </p:txBody>
          </p:sp>
        </p:grpSp>
        <p:sp>
          <p:nvSpPr>
            <p:cNvPr id="62" name="Oval 5"/>
            <p:cNvSpPr/>
            <p:nvPr/>
          </p:nvSpPr>
          <p:spPr>
            <a:xfrm>
              <a:off x="4271914" y="3512722"/>
              <a:ext cx="1851239" cy="1851238"/>
            </a:xfrm>
            <a:prstGeom prst="ellipse">
              <a:avLst/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grpSp>
          <p:nvGrpSpPr>
            <p:cNvPr id="63" name="Group 26"/>
            <p:cNvGrpSpPr/>
            <p:nvPr/>
          </p:nvGrpSpPr>
          <p:grpSpPr>
            <a:xfrm>
              <a:off x="4876422" y="3812434"/>
              <a:ext cx="4410680" cy="1802796"/>
              <a:chOff x="0" y="0"/>
              <a:chExt cx="4410678" cy="1802795"/>
            </a:xfrm>
          </p:grpSpPr>
          <p:sp>
            <p:nvSpPr>
              <p:cNvPr id="92" name="Arrow: Pentagon 30"/>
              <p:cNvSpPr/>
              <p:nvPr/>
            </p:nvSpPr>
            <p:spPr>
              <a:xfrm rot="528138">
                <a:off x="63605" y="320902"/>
                <a:ext cx="4283466" cy="116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8673" y="0"/>
                    </a:lnTo>
                    <a:lnTo>
                      <a:pt x="21600" y="10800"/>
                    </a:lnTo>
                    <a:lnTo>
                      <a:pt x="18673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22846">
                    <a:srgbClr val="FFFFFF"/>
                  </a:gs>
                  <a:gs pos="63322">
                    <a:srgbClr val="E6EAEB"/>
                  </a:gs>
                  <a:gs pos="99960">
                    <a:srgbClr val="CDD5D8"/>
                  </a:gs>
                </a:gsLst>
                <a:lin ang="2089255" scaled="0"/>
              </a:gradFill>
              <a:ln w="12700" cap="flat">
                <a:noFill/>
                <a:miter lim="400000"/>
              </a:ln>
              <a:effectLst>
                <a:outerShdw blurRad="50800" dist="35191" dir="2315233" rotWithShape="0">
                  <a:srgbClr val="000000">
                    <a:alpha val="38297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050"/>
              </a:p>
            </p:txBody>
          </p:sp>
          <p:sp>
            <p:nvSpPr>
              <p:cNvPr id="93" name="Freeform: Shape 31"/>
              <p:cNvSpPr/>
              <p:nvPr/>
            </p:nvSpPr>
            <p:spPr>
              <a:xfrm rot="528138">
                <a:off x="3413609" y="578738"/>
                <a:ext cx="913620" cy="116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876" y="0"/>
                    </a:lnTo>
                    <a:lnTo>
                      <a:pt x="21600" y="10800"/>
                    </a:lnTo>
                    <a:lnTo>
                      <a:pt x="7876" y="21600"/>
                    </a:lnTo>
                    <a:lnTo>
                      <a:pt x="0" y="21600"/>
                    </a:lnTo>
                    <a:lnTo>
                      <a:pt x="13724" y="108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2FE"/>
                  </a:gs>
                  <a:gs pos="41897">
                    <a:srgbClr val="28CFFE"/>
                  </a:gs>
                  <a:gs pos="97514">
                    <a:srgbClr val="4FACFE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sz="1050"/>
              </a:p>
            </p:txBody>
          </p:sp>
        </p:grpSp>
        <p:sp>
          <p:nvSpPr>
            <p:cNvPr id="64" name="Oval 6"/>
            <p:cNvSpPr/>
            <p:nvPr/>
          </p:nvSpPr>
          <p:spPr>
            <a:xfrm>
              <a:off x="4558372" y="3799178"/>
              <a:ext cx="1278325" cy="1278325"/>
            </a:xfrm>
            <a:prstGeom prst="ellipse">
              <a:avLst/>
            </a:prstGeom>
            <a:gradFill>
              <a:gsLst>
                <a:gs pos="0">
                  <a:srgbClr val="00F2FE"/>
                </a:gs>
                <a:gs pos="41897">
                  <a:srgbClr val="28CFFE"/>
                </a:gs>
                <a:gs pos="97514">
                  <a:srgbClr val="4FACFE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65" name="Oval 56"/>
            <p:cNvSpPr/>
            <p:nvPr/>
          </p:nvSpPr>
          <p:spPr>
            <a:xfrm>
              <a:off x="4665498" y="3904493"/>
              <a:ext cx="1088006" cy="1057230"/>
            </a:xfrm>
            <a:prstGeom prst="ellipse">
              <a:avLst/>
            </a:pr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3"/>
            </a:gradFill>
            <a:ln w="12700">
              <a:miter lim="400000"/>
            </a:ln>
            <a:effectLst>
              <a:outerShdw blurRad="152400" dist="90035" dir="2315233" rotWithShape="0">
                <a:srgbClr val="000000">
                  <a:alpha val="38297"/>
                </a:srgbClr>
              </a:outerShdw>
            </a:effectLst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66" name="TextBox 52"/>
            <p:cNvSpPr txBox="1"/>
            <p:nvPr/>
          </p:nvSpPr>
          <p:spPr>
            <a:xfrm rot="4044311">
              <a:off x="3373745" y="1430406"/>
              <a:ext cx="1692886" cy="52950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1300">
                  <a:solidFill>
                    <a:srgbClr val="535353"/>
                  </a:solidFill>
                </a:defRPr>
              </a:lvl1pPr>
            </a:lstStyle>
            <a:p>
              <a:r>
                <a:rPr lang="en-US" sz="1100" b="1" dirty="0">
                  <a:solidFill>
                    <a:srgbClr val="31BC01"/>
                  </a:solidFill>
                </a:rPr>
                <a:t>Rawalpindi</a:t>
              </a:r>
            </a:p>
          </p:txBody>
        </p:sp>
        <p:sp>
          <p:nvSpPr>
            <p:cNvPr id="67" name="Freeform 110"/>
            <p:cNvSpPr/>
            <p:nvPr/>
          </p:nvSpPr>
          <p:spPr>
            <a:xfrm>
              <a:off x="4342669" y="2347061"/>
              <a:ext cx="405449" cy="45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38" y="0"/>
                  </a:moveTo>
                  <a:cubicBezTo>
                    <a:pt x="5492" y="0"/>
                    <a:pt x="4650" y="756"/>
                    <a:pt x="4650" y="1693"/>
                  </a:cubicBezTo>
                  <a:cubicBezTo>
                    <a:pt x="4650" y="2630"/>
                    <a:pt x="5492" y="3386"/>
                    <a:pt x="6538" y="3386"/>
                  </a:cubicBezTo>
                  <a:cubicBezTo>
                    <a:pt x="7583" y="3386"/>
                    <a:pt x="8425" y="2630"/>
                    <a:pt x="8425" y="1693"/>
                  </a:cubicBezTo>
                  <a:cubicBezTo>
                    <a:pt x="8425" y="756"/>
                    <a:pt x="7583" y="0"/>
                    <a:pt x="6538" y="0"/>
                  </a:cubicBezTo>
                  <a:close/>
                  <a:moveTo>
                    <a:pt x="17944" y="1907"/>
                  </a:moveTo>
                  <a:cubicBezTo>
                    <a:pt x="16731" y="1907"/>
                    <a:pt x="15738" y="2779"/>
                    <a:pt x="15738" y="3867"/>
                  </a:cubicBezTo>
                  <a:cubicBezTo>
                    <a:pt x="15738" y="4955"/>
                    <a:pt x="16731" y="5846"/>
                    <a:pt x="17944" y="5846"/>
                  </a:cubicBezTo>
                  <a:cubicBezTo>
                    <a:pt x="19157" y="5846"/>
                    <a:pt x="20130" y="4955"/>
                    <a:pt x="20130" y="3867"/>
                  </a:cubicBezTo>
                  <a:cubicBezTo>
                    <a:pt x="20130" y="2779"/>
                    <a:pt x="19157" y="1907"/>
                    <a:pt x="17944" y="1907"/>
                  </a:cubicBezTo>
                  <a:close/>
                  <a:moveTo>
                    <a:pt x="1351" y="2228"/>
                  </a:moveTo>
                  <a:cubicBezTo>
                    <a:pt x="847" y="2228"/>
                    <a:pt x="457" y="2595"/>
                    <a:pt x="457" y="3048"/>
                  </a:cubicBezTo>
                  <a:cubicBezTo>
                    <a:pt x="457" y="3500"/>
                    <a:pt x="847" y="3867"/>
                    <a:pt x="1351" y="3867"/>
                  </a:cubicBezTo>
                  <a:cubicBezTo>
                    <a:pt x="1855" y="3867"/>
                    <a:pt x="2265" y="3500"/>
                    <a:pt x="2265" y="3048"/>
                  </a:cubicBezTo>
                  <a:cubicBezTo>
                    <a:pt x="2265" y="2595"/>
                    <a:pt x="1855" y="2228"/>
                    <a:pt x="1351" y="2228"/>
                  </a:cubicBezTo>
                  <a:close/>
                  <a:moveTo>
                    <a:pt x="12320" y="5650"/>
                  </a:moveTo>
                  <a:cubicBezTo>
                    <a:pt x="9800" y="5650"/>
                    <a:pt x="7750" y="7470"/>
                    <a:pt x="7750" y="9731"/>
                  </a:cubicBezTo>
                  <a:cubicBezTo>
                    <a:pt x="7750" y="9821"/>
                    <a:pt x="7750" y="9920"/>
                    <a:pt x="7750" y="10016"/>
                  </a:cubicBezTo>
                  <a:cubicBezTo>
                    <a:pt x="10007" y="9031"/>
                    <a:pt x="12732" y="9863"/>
                    <a:pt x="13830" y="11887"/>
                  </a:cubicBezTo>
                  <a:cubicBezTo>
                    <a:pt x="14091" y="12367"/>
                    <a:pt x="14231" y="12887"/>
                    <a:pt x="14268" y="13420"/>
                  </a:cubicBezTo>
                  <a:cubicBezTo>
                    <a:pt x="16539" y="12441"/>
                    <a:pt x="17505" y="10004"/>
                    <a:pt x="16414" y="7966"/>
                  </a:cubicBezTo>
                  <a:cubicBezTo>
                    <a:pt x="15656" y="6552"/>
                    <a:pt x="14069" y="5654"/>
                    <a:pt x="12320" y="5650"/>
                  </a:cubicBezTo>
                  <a:close/>
                  <a:moveTo>
                    <a:pt x="3636" y="5774"/>
                  </a:moveTo>
                  <a:cubicBezTo>
                    <a:pt x="2124" y="5774"/>
                    <a:pt x="914" y="6877"/>
                    <a:pt x="914" y="8234"/>
                  </a:cubicBezTo>
                  <a:cubicBezTo>
                    <a:pt x="914" y="9590"/>
                    <a:pt x="2124" y="10693"/>
                    <a:pt x="3636" y="10693"/>
                  </a:cubicBezTo>
                  <a:cubicBezTo>
                    <a:pt x="5149" y="10693"/>
                    <a:pt x="6379" y="9590"/>
                    <a:pt x="6379" y="8234"/>
                  </a:cubicBezTo>
                  <a:cubicBezTo>
                    <a:pt x="6379" y="6877"/>
                    <a:pt x="5149" y="5774"/>
                    <a:pt x="3636" y="5774"/>
                  </a:cubicBezTo>
                  <a:close/>
                  <a:moveTo>
                    <a:pt x="4093" y="6737"/>
                  </a:moveTo>
                  <a:cubicBezTo>
                    <a:pt x="4766" y="6737"/>
                    <a:pt x="5325" y="7221"/>
                    <a:pt x="5325" y="7824"/>
                  </a:cubicBezTo>
                  <a:cubicBezTo>
                    <a:pt x="5325" y="7974"/>
                    <a:pt x="5176" y="8109"/>
                    <a:pt x="5008" y="8109"/>
                  </a:cubicBezTo>
                  <a:cubicBezTo>
                    <a:pt x="4840" y="8109"/>
                    <a:pt x="4709" y="7975"/>
                    <a:pt x="4709" y="7824"/>
                  </a:cubicBezTo>
                  <a:cubicBezTo>
                    <a:pt x="4709" y="7522"/>
                    <a:pt x="4430" y="7289"/>
                    <a:pt x="4093" y="7289"/>
                  </a:cubicBezTo>
                  <a:cubicBezTo>
                    <a:pt x="3925" y="7289"/>
                    <a:pt x="3795" y="7155"/>
                    <a:pt x="3795" y="7004"/>
                  </a:cubicBezTo>
                  <a:cubicBezTo>
                    <a:pt x="3795" y="6853"/>
                    <a:pt x="3925" y="6737"/>
                    <a:pt x="4093" y="6737"/>
                  </a:cubicBezTo>
                  <a:close/>
                  <a:moveTo>
                    <a:pt x="12916" y="6737"/>
                  </a:moveTo>
                  <a:cubicBezTo>
                    <a:pt x="14429" y="6737"/>
                    <a:pt x="15658" y="7840"/>
                    <a:pt x="15659" y="9196"/>
                  </a:cubicBezTo>
                  <a:cubicBezTo>
                    <a:pt x="15659" y="9347"/>
                    <a:pt x="15528" y="9463"/>
                    <a:pt x="15360" y="9463"/>
                  </a:cubicBezTo>
                  <a:cubicBezTo>
                    <a:pt x="15192" y="9463"/>
                    <a:pt x="15042" y="9347"/>
                    <a:pt x="15042" y="9196"/>
                  </a:cubicBezTo>
                  <a:cubicBezTo>
                    <a:pt x="15042" y="8141"/>
                    <a:pt x="14092" y="7289"/>
                    <a:pt x="12916" y="7289"/>
                  </a:cubicBezTo>
                  <a:cubicBezTo>
                    <a:pt x="12748" y="7289"/>
                    <a:pt x="12618" y="7155"/>
                    <a:pt x="12618" y="7004"/>
                  </a:cubicBezTo>
                  <a:cubicBezTo>
                    <a:pt x="12618" y="6853"/>
                    <a:pt x="12748" y="6737"/>
                    <a:pt x="12916" y="6737"/>
                  </a:cubicBezTo>
                  <a:close/>
                  <a:moveTo>
                    <a:pt x="9737" y="10141"/>
                  </a:moveTo>
                  <a:cubicBezTo>
                    <a:pt x="7553" y="10141"/>
                    <a:pt x="5763" y="11728"/>
                    <a:pt x="5763" y="13687"/>
                  </a:cubicBezTo>
                  <a:cubicBezTo>
                    <a:pt x="5763" y="15646"/>
                    <a:pt x="7553" y="17234"/>
                    <a:pt x="9737" y="17234"/>
                  </a:cubicBezTo>
                  <a:cubicBezTo>
                    <a:pt x="11921" y="17234"/>
                    <a:pt x="13691" y="15646"/>
                    <a:pt x="13691" y="13687"/>
                  </a:cubicBezTo>
                  <a:cubicBezTo>
                    <a:pt x="13691" y="11728"/>
                    <a:pt x="11921" y="10141"/>
                    <a:pt x="9737" y="10141"/>
                  </a:cubicBezTo>
                  <a:close/>
                  <a:moveTo>
                    <a:pt x="10333" y="11246"/>
                  </a:moveTo>
                  <a:cubicBezTo>
                    <a:pt x="11509" y="11246"/>
                    <a:pt x="12459" y="12098"/>
                    <a:pt x="12459" y="13152"/>
                  </a:cubicBezTo>
                  <a:cubicBezTo>
                    <a:pt x="12459" y="13303"/>
                    <a:pt x="12329" y="13420"/>
                    <a:pt x="12161" y="13420"/>
                  </a:cubicBezTo>
                  <a:cubicBezTo>
                    <a:pt x="11993" y="13420"/>
                    <a:pt x="11863" y="13303"/>
                    <a:pt x="11863" y="13152"/>
                  </a:cubicBezTo>
                  <a:cubicBezTo>
                    <a:pt x="11863" y="12399"/>
                    <a:pt x="11173" y="11780"/>
                    <a:pt x="10333" y="11780"/>
                  </a:cubicBezTo>
                  <a:cubicBezTo>
                    <a:pt x="10165" y="11780"/>
                    <a:pt x="10035" y="11664"/>
                    <a:pt x="10035" y="11513"/>
                  </a:cubicBezTo>
                  <a:cubicBezTo>
                    <a:pt x="10035" y="11362"/>
                    <a:pt x="10165" y="11246"/>
                    <a:pt x="10333" y="11246"/>
                  </a:cubicBezTo>
                  <a:close/>
                  <a:moveTo>
                    <a:pt x="19613" y="12867"/>
                  </a:moveTo>
                  <a:cubicBezTo>
                    <a:pt x="19109" y="12867"/>
                    <a:pt x="18699" y="13235"/>
                    <a:pt x="18699" y="13687"/>
                  </a:cubicBezTo>
                  <a:cubicBezTo>
                    <a:pt x="18699" y="14139"/>
                    <a:pt x="19109" y="14507"/>
                    <a:pt x="19613" y="14507"/>
                  </a:cubicBezTo>
                  <a:cubicBezTo>
                    <a:pt x="20117" y="14507"/>
                    <a:pt x="20527" y="14139"/>
                    <a:pt x="20527" y="13687"/>
                  </a:cubicBezTo>
                  <a:cubicBezTo>
                    <a:pt x="20527" y="13235"/>
                    <a:pt x="20117" y="12867"/>
                    <a:pt x="19613" y="12867"/>
                  </a:cubicBezTo>
                  <a:close/>
                  <a:moveTo>
                    <a:pt x="2424" y="15879"/>
                  </a:moveTo>
                  <a:cubicBezTo>
                    <a:pt x="1080" y="15879"/>
                    <a:pt x="0" y="16848"/>
                    <a:pt x="0" y="18053"/>
                  </a:cubicBezTo>
                  <a:cubicBezTo>
                    <a:pt x="0" y="19259"/>
                    <a:pt x="1080" y="20246"/>
                    <a:pt x="2424" y="20246"/>
                  </a:cubicBezTo>
                  <a:cubicBezTo>
                    <a:pt x="3768" y="20246"/>
                    <a:pt x="4868" y="19259"/>
                    <a:pt x="4868" y="18053"/>
                  </a:cubicBezTo>
                  <a:cubicBezTo>
                    <a:pt x="4868" y="16848"/>
                    <a:pt x="3768" y="15879"/>
                    <a:pt x="2424" y="15879"/>
                  </a:cubicBezTo>
                  <a:close/>
                  <a:moveTo>
                    <a:pt x="18560" y="16147"/>
                  </a:moveTo>
                  <a:cubicBezTo>
                    <a:pt x="16879" y="16147"/>
                    <a:pt x="15500" y="17366"/>
                    <a:pt x="15500" y="18873"/>
                  </a:cubicBezTo>
                  <a:cubicBezTo>
                    <a:pt x="15500" y="20380"/>
                    <a:pt x="16879" y="21600"/>
                    <a:pt x="18560" y="21600"/>
                  </a:cubicBezTo>
                  <a:cubicBezTo>
                    <a:pt x="20240" y="21600"/>
                    <a:pt x="21600" y="20380"/>
                    <a:pt x="21600" y="18873"/>
                  </a:cubicBezTo>
                  <a:cubicBezTo>
                    <a:pt x="21600" y="17366"/>
                    <a:pt x="20240" y="16147"/>
                    <a:pt x="18560" y="16147"/>
                  </a:cubicBezTo>
                  <a:close/>
                  <a:moveTo>
                    <a:pt x="18997" y="17198"/>
                  </a:moveTo>
                  <a:cubicBezTo>
                    <a:pt x="19781" y="17200"/>
                    <a:pt x="20426" y="17760"/>
                    <a:pt x="20428" y="18463"/>
                  </a:cubicBezTo>
                  <a:cubicBezTo>
                    <a:pt x="20426" y="18639"/>
                    <a:pt x="20266" y="18783"/>
                    <a:pt x="20070" y="18784"/>
                  </a:cubicBezTo>
                  <a:cubicBezTo>
                    <a:pt x="19874" y="18783"/>
                    <a:pt x="19714" y="18639"/>
                    <a:pt x="19712" y="18463"/>
                  </a:cubicBezTo>
                  <a:cubicBezTo>
                    <a:pt x="19712" y="18112"/>
                    <a:pt x="19388" y="17840"/>
                    <a:pt x="18997" y="17840"/>
                  </a:cubicBezTo>
                  <a:cubicBezTo>
                    <a:pt x="18800" y="17840"/>
                    <a:pt x="18659" y="17695"/>
                    <a:pt x="18659" y="17519"/>
                  </a:cubicBezTo>
                  <a:cubicBezTo>
                    <a:pt x="18659" y="17342"/>
                    <a:pt x="18800" y="17198"/>
                    <a:pt x="18997" y="17198"/>
                  </a:cubicBezTo>
                  <a:close/>
                  <a:moveTo>
                    <a:pt x="7452" y="18873"/>
                  </a:moveTo>
                  <a:cubicBezTo>
                    <a:pt x="6948" y="18873"/>
                    <a:pt x="6538" y="19241"/>
                    <a:pt x="6538" y="19693"/>
                  </a:cubicBezTo>
                  <a:cubicBezTo>
                    <a:pt x="6538" y="20145"/>
                    <a:pt x="6948" y="20513"/>
                    <a:pt x="7452" y="20513"/>
                  </a:cubicBezTo>
                  <a:cubicBezTo>
                    <a:pt x="7956" y="20513"/>
                    <a:pt x="8366" y="20145"/>
                    <a:pt x="8366" y="19693"/>
                  </a:cubicBezTo>
                  <a:cubicBezTo>
                    <a:pt x="8366" y="19241"/>
                    <a:pt x="7956" y="18873"/>
                    <a:pt x="7452" y="18873"/>
                  </a:cubicBezTo>
                  <a:close/>
                </a:path>
              </a:pathLst>
            </a:custGeom>
            <a:gradFill>
              <a:gsLst>
                <a:gs pos="2419">
                  <a:srgbClr val="0CB100"/>
                </a:gs>
                <a:gs pos="29316">
                  <a:srgbClr val="85CE02"/>
                </a:gs>
                <a:gs pos="100000">
                  <a:srgbClr val="FFEA03"/>
                </a:gs>
              </a:gsLst>
              <a:lin ang="2089253"/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68" name="Freeform 110"/>
            <p:cNvSpPr/>
            <p:nvPr/>
          </p:nvSpPr>
          <p:spPr>
            <a:xfrm>
              <a:off x="5409816" y="2738978"/>
              <a:ext cx="405449" cy="452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38" y="0"/>
                  </a:moveTo>
                  <a:cubicBezTo>
                    <a:pt x="5492" y="0"/>
                    <a:pt x="4650" y="756"/>
                    <a:pt x="4650" y="1693"/>
                  </a:cubicBezTo>
                  <a:cubicBezTo>
                    <a:pt x="4650" y="2630"/>
                    <a:pt x="5492" y="3386"/>
                    <a:pt x="6538" y="3386"/>
                  </a:cubicBezTo>
                  <a:cubicBezTo>
                    <a:pt x="7583" y="3386"/>
                    <a:pt x="8425" y="2630"/>
                    <a:pt x="8425" y="1693"/>
                  </a:cubicBezTo>
                  <a:cubicBezTo>
                    <a:pt x="8425" y="756"/>
                    <a:pt x="7583" y="0"/>
                    <a:pt x="6538" y="0"/>
                  </a:cubicBezTo>
                  <a:close/>
                  <a:moveTo>
                    <a:pt x="17944" y="1907"/>
                  </a:moveTo>
                  <a:cubicBezTo>
                    <a:pt x="16731" y="1907"/>
                    <a:pt x="15738" y="2779"/>
                    <a:pt x="15738" y="3867"/>
                  </a:cubicBezTo>
                  <a:cubicBezTo>
                    <a:pt x="15738" y="4955"/>
                    <a:pt x="16731" y="5846"/>
                    <a:pt x="17944" y="5846"/>
                  </a:cubicBezTo>
                  <a:cubicBezTo>
                    <a:pt x="19157" y="5846"/>
                    <a:pt x="20130" y="4955"/>
                    <a:pt x="20130" y="3867"/>
                  </a:cubicBezTo>
                  <a:cubicBezTo>
                    <a:pt x="20130" y="2779"/>
                    <a:pt x="19157" y="1907"/>
                    <a:pt x="17944" y="1907"/>
                  </a:cubicBezTo>
                  <a:close/>
                  <a:moveTo>
                    <a:pt x="1351" y="2228"/>
                  </a:moveTo>
                  <a:cubicBezTo>
                    <a:pt x="847" y="2228"/>
                    <a:pt x="457" y="2595"/>
                    <a:pt x="457" y="3048"/>
                  </a:cubicBezTo>
                  <a:cubicBezTo>
                    <a:pt x="457" y="3500"/>
                    <a:pt x="847" y="3867"/>
                    <a:pt x="1351" y="3867"/>
                  </a:cubicBezTo>
                  <a:cubicBezTo>
                    <a:pt x="1855" y="3867"/>
                    <a:pt x="2265" y="3500"/>
                    <a:pt x="2265" y="3048"/>
                  </a:cubicBezTo>
                  <a:cubicBezTo>
                    <a:pt x="2265" y="2595"/>
                    <a:pt x="1855" y="2228"/>
                    <a:pt x="1351" y="2228"/>
                  </a:cubicBezTo>
                  <a:close/>
                  <a:moveTo>
                    <a:pt x="12320" y="5650"/>
                  </a:moveTo>
                  <a:cubicBezTo>
                    <a:pt x="9800" y="5650"/>
                    <a:pt x="7750" y="7470"/>
                    <a:pt x="7750" y="9731"/>
                  </a:cubicBezTo>
                  <a:cubicBezTo>
                    <a:pt x="7750" y="9821"/>
                    <a:pt x="7750" y="9920"/>
                    <a:pt x="7750" y="10016"/>
                  </a:cubicBezTo>
                  <a:cubicBezTo>
                    <a:pt x="10007" y="9031"/>
                    <a:pt x="12732" y="9863"/>
                    <a:pt x="13830" y="11887"/>
                  </a:cubicBezTo>
                  <a:cubicBezTo>
                    <a:pt x="14091" y="12367"/>
                    <a:pt x="14231" y="12887"/>
                    <a:pt x="14268" y="13420"/>
                  </a:cubicBezTo>
                  <a:cubicBezTo>
                    <a:pt x="16539" y="12441"/>
                    <a:pt x="17505" y="10004"/>
                    <a:pt x="16414" y="7966"/>
                  </a:cubicBezTo>
                  <a:cubicBezTo>
                    <a:pt x="15656" y="6552"/>
                    <a:pt x="14069" y="5654"/>
                    <a:pt x="12320" y="5650"/>
                  </a:cubicBezTo>
                  <a:close/>
                  <a:moveTo>
                    <a:pt x="3636" y="5774"/>
                  </a:moveTo>
                  <a:cubicBezTo>
                    <a:pt x="2124" y="5774"/>
                    <a:pt x="914" y="6877"/>
                    <a:pt x="914" y="8234"/>
                  </a:cubicBezTo>
                  <a:cubicBezTo>
                    <a:pt x="914" y="9590"/>
                    <a:pt x="2124" y="10693"/>
                    <a:pt x="3636" y="10693"/>
                  </a:cubicBezTo>
                  <a:cubicBezTo>
                    <a:pt x="5149" y="10693"/>
                    <a:pt x="6379" y="9590"/>
                    <a:pt x="6379" y="8234"/>
                  </a:cubicBezTo>
                  <a:cubicBezTo>
                    <a:pt x="6379" y="6877"/>
                    <a:pt x="5149" y="5774"/>
                    <a:pt x="3636" y="5774"/>
                  </a:cubicBezTo>
                  <a:close/>
                  <a:moveTo>
                    <a:pt x="4093" y="6737"/>
                  </a:moveTo>
                  <a:cubicBezTo>
                    <a:pt x="4766" y="6737"/>
                    <a:pt x="5325" y="7221"/>
                    <a:pt x="5325" y="7824"/>
                  </a:cubicBezTo>
                  <a:cubicBezTo>
                    <a:pt x="5325" y="7974"/>
                    <a:pt x="5176" y="8109"/>
                    <a:pt x="5008" y="8109"/>
                  </a:cubicBezTo>
                  <a:cubicBezTo>
                    <a:pt x="4840" y="8109"/>
                    <a:pt x="4709" y="7975"/>
                    <a:pt x="4709" y="7824"/>
                  </a:cubicBezTo>
                  <a:cubicBezTo>
                    <a:pt x="4709" y="7522"/>
                    <a:pt x="4430" y="7289"/>
                    <a:pt x="4093" y="7289"/>
                  </a:cubicBezTo>
                  <a:cubicBezTo>
                    <a:pt x="3925" y="7289"/>
                    <a:pt x="3795" y="7155"/>
                    <a:pt x="3795" y="7004"/>
                  </a:cubicBezTo>
                  <a:cubicBezTo>
                    <a:pt x="3795" y="6853"/>
                    <a:pt x="3925" y="6737"/>
                    <a:pt x="4093" y="6737"/>
                  </a:cubicBezTo>
                  <a:close/>
                  <a:moveTo>
                    <a:pt x="12916" y="6737"/>
                  </a:moveTo>
                  <a:cubicBezTo>
                    <a:pt x="14429" y="6737"/>
                    <a:pt x="15658" y="7840"/>
                    <a:pt x="15659" y="9196"/>
                  </a:cubicBezTo>
                  <a:cubicBezTo>
                    <a:pt x="15659" y="9347"/>
                    <a:pt x="15528" y="9463"/>
                    <a:pt x="15360" y="9463"/>
                  </a:cubicBezTo>
                  <a:cubicBezTo>
                    <a:pt x="15192" y="9463"/>
                    <a:pt x="15042" y="9347"/>
                    <a:pt x="15042" y="9196"/>
                  </a:cubicBezTo>
                  <a:cubicBezTo>
                    <a:pt x="15042" y="8141"/>
                    <a:pt x="14092" y="7289"/>
                    <a:pt x="12916" y="7289"/>
                  </a:cubicBezTo>
                  <a:cubicBezTo>
                    <a:pt x="12748" y="7289"/>
                    <a:pt x="12618" y="7155"/>
                    <a:pt x="12618" y="7004"/>
                  </a:cubicBezTo>
                  <a:cubicBezTo>
                    <a:pt x="12618" y="6853"/>
                    <a:pt x="12748" y="6737"/>
                    <a:pt x="12916" y="6737"/>
                  </a:cubicBezTo>
                  <a:close/>
                  <a:moveTo>
                    <a:pt x="9737" y="10141"/>
                  </a:moveTo>
                  <a:cubicBezTo>
                    <a:pt x="7553" y="10141"/>
                    <a:pt x="5763" y="11728"/>
                    <a:pt x="5763" y="13687"/>
                  </a:cubicBezTo>
                  <a:cubicBezTo>
                    <a:pt x="5763" y="15646"/>
                    <a:pt x="7553" y="17234"/>
                    <a:pt x="9737" y="17234"/>
                  </a:cubicBezTo>
                  <a:cubicBezTo>
                    <a:pt x="11921" y="17234"/>
                    <a:pt x="13691" y="15646"/>
                    <a:pt x="13691" y="13687"/>
                  </a:cubicBezTo>
                  <a:cubicBezTo>
                    <a:pt x="13691" y="11728"/>
                    <a:pt x="11921" y="10141"/>
                    <a:pt x="9737" y="10141"/>
                  </a:cubicBezTo>
                  <a:close/>
                  <a:moveTo>
                    <a:pt x="10333" y="11246"/>
                  </a:moveTo>
                  <a:cubicBezTo>
                    <a:pt x="11509" y="11246"/>
                    <a:pt x="12459" y="12098"/>
                    <a:pt x="12459" y="13152"/>
                  </a:cubicBezTo>
                  <a:cubicBezTo>
                    <a:pt x="12459" y="13303"/>
                    <a:pt x="12329" y="13420"/>
                    <a:pt x="12161" y="13420"/>
                  </a:cubicBezTo>
                  <a:cubicBezTo>
                    <a:pt x="11993" y="13420"/>
                    <a:pt x="11863" y="13303"/>
                    <a:pt x="11863" y="13152"/>
                  </a:cubicBezTo>
                  <a:cubicBezTo>
                    <a:pt x="11863" y="12399"/>
                    <a:pt x="11173" y="11780"/>
                    <a:pt x="10333" y="11780"/>
                  </a:cubicBezTo>
                  <a:cubicBezTo>
                    <a:pt x="10165" y="11780"/>
                    <a:pt x="10035" y="11664"/>
                    <a:pt x="10035" y="11513"/>
                  </a:cubicBezTo>
                  <a:cubicBezTo>
                    <a:pt x="10035" y="11362"/>
                    <a:pt x="10165" y="11246"/>
                    <a:pt x="10333" y="11246"/>
                  </a:cubicBezTo>
                  <a:close/>
                  <a:moveTo>
                    <a:pt x="19613" y="12867"/>
                  </a:moveTo>
                  <a:cubicBezTo>
                    <a:pt x="19109" y="12867"/>
                    <a:pt x="18699" y="13235"/>
                    <a:pt x="18699" y="13687"/>
                  </a:cubicBezTo>
                  <a:cubicBezTo>
                    <a:pt x="18699" y="14139"/>
                    <a:pt x="19109" y="14507"/>
                    <a:pt x="19613" y="14507"/>
                  </a:cubicBezTo>
                  <a:cubicBezTo>
                    <a:pt x="20117" y="14507"/>
                    <a:pt x="20527" y="14139"/>
                    <a:pt x="20527" y="13687"/>
                  </a:cubicBezTo>
                  <a:cubicBezTo>
                    <a:pt x="20527" y="13235"/>
                    <a:pt x="20117" y="12867"/>
                    <a:pt x="19613" y="12867"/>
                  </a:cubicBezTo>
                  <a:close/>
                  <a:moveTo>
                    <a:pt x="2424" y="15879"/>
                  </a:moveTo>
                  <a:cubicBezTo>
                    <a:pt x="1080" y="15879"/>
                    <a:pt x="0" y="16848"/>
                    <a:pt x="0" y="18053"/>
                  </a:cubicBezTo>
                  <a:cubicBezTo>
                    <a:pt x="0" y="19259"/>
                    <a:pt x="1080" y="20246"/>
                    <a:pt x="2424" y="20246"/>
                  </a:cubicBezTo>
                  <a:cubicBezTo>
                    <a:pt x="3768" y="20246"/>
                    <a:pt x="4868" y="19259"/>
                    <a:pt x="4868" y="18053"/>
                  </a:cubicBezTo>
                  <a:cubicBezTo>
                    <a:pt x="4868" y="16848"/>
                    <a:pt x="3768" y="15879"/>
                    <a:pt x="2424" y="15879"/>
                  </a:cubicBezTo>
                  <a:close/>
                  <a:moveTo>
                    <a:pt x="18560" y="16147"/>
                  </a:moveTo>
                  <a:cubicBezTo>
                    <a:pt x="16879" y="16147"/>
                    <a:pt x="15500" y="17366"/>
                    <a:pt x="15500" y="18873"/>
                  </a:cubicBezTo>
                  <a:cubicBezTo>
                    <a:pt x="15500" y="20380"/>
                    <a:pt x="16879" y="21600"/>
                    <a:pt x="18560" y="21600"/>
                  </a:cubicBezTo>
                  <a:cubicBezTo>
                    <a:pt x="20240" y="21600"/>
                    <a:pt x="21600" y="20380"/>
                    <a:pt x="21600" y="18873"/>
                  </a:cubicBezTo>
                  <a:cubicBezTo>
                    <a:pt x="21600" y="17366"/>
                    <a:pt x="20240" y="16147"/>
                    <a:pt x="18560" y="16147"/>
                  </a:cubicBezTo>
                  <a:close/>
                  <a:moveTo>
                    <a:pt x="18997" y="17198"/>
                  </a:moveTo>
                  <a:cubicBezTo>
                    <a:pt x="19781" y="17200"/>
                    <a:pt x="20426" y="17760"/>
                    <a:pt x="20428" y="18463"/>
                  </a:cubicBezTo>
                  <a:cubicBezTo>
                    <a:pt x="20426" y="18639"/>
                    <a:pt x="20266" y="18783"/>
                    <a:pt x="20070" y="18784"/>
                  </a:cubicBezTo>
                  <a:cubicBezTo>
                    <a:pt x="19874" y="18783"/>
                    <a:pt x="19714" y="18639"/>
                    <a:pt x="19712" y="18463"/>
                  </a:cubicBezTo>
                  <a:cubicBezTo>
                    <a:pt x="19712" y="18112"/>
                    <a:pt x="19388" y="17840"/>
                    <a:pt x="18997" y="17840"/>
                  </a:cubicBezTo>
                  <a:cubicBezTo>
                    <a:pt x="18800" y="17840"/>
                    <a:pt x="18659" y="17695"/>
                    <a:pt x="18659" y="17519"/>
                  </a:cubicBezTo>
                  <a:cubicBezTo>
                    <a:pt x="18659" y="17342"/>
                    <a:pt x="18800" y="17198"/>
                    <a:pt x="18997" y="17198"/>
                  </a:cubicBezTo>
                  <a:close/>
                  <a:moveTo>
                    <a:pt x="7452" y="18873"/>
                  </a:moveTo>
                  <a:cubicBezTo>
                    <a:pt x="6948" y="18873"/>
                    <a:pt x="6538" y="19241"/>
                    <a:pt x="6538" y="19693"/>
                  </a:cubicBezTo>
                  <a:cubicBezTo>
                    <a:pt x="6538" y="20145"/>
                    <a:pt x="6948" y="20513"/>
                    <a:pt x="7452" y="20513"/>
                  </a:cubicBezTo>
                  <a:cubicBezTo>
                    <a:pt x="7956" y="20513"/>
                    <a:pt x="8366" y="20145"/>
                    <a:pt x="8366" y="19693"/>
                  </a:cubicBezTo>
                  <a:cubicBezTo>
                    <a:pt x="8366" y="19241"/>
                    <a:pt x="7956" y="18873"/>
                    <a:pt x="7452" y="18873"/>
                  </a:cubicBezTo>
                  <a:close/>
                </a:path>
              </a:pathLst>
            </a:custGeom>
            <a:solidFill>
              <a:srgbClr val="FF0078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69" name="Freeform 110"/>
            <p:cNvSpPr/>
            <p:nvPr/>
          </p:nvSpPr>
          <p:spPr>
            <a:xfrm>
              <a:off x="6071346" y="3352333"/>
              <a:ext cx="405449" cy="45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38" y="0"/>
                  </a:moveTo>
                  <a:cubicBezTo>
                    <a:pt x="5492" y="0"/>
                    <a:pt x="4650" y="756"/>
                    <a:pt x="4650" y="1693"/>
                  </a:cubicBezTo>
                  <a:cubicBezTo>
                    <a:pt x="4650" y="2630"/>
                    <a:pt x="5492" y="3386"/>
                    <a:pt x="6538" y="3386"/>
                  </a:cubicBezTo>
                  <a:cubicBezTo>
                    <a:pt x="7583" y="3386"/>
                    <a:pt x="8425" y="2630"/>
                    <a:pt x="8425" y="1693"/>
                  </a:cubicBezTo>
                  <a:cubicBezTo>
                    <a:pt x="8425" y="756"/>
                    <a:pt x="7583" y="0"/>
                    <a:pt x="6538" y="0"/>
                  </a:cubicBezTo>
                  <a:close/>
                  <a:moveTo>
                    <a:pt x="17944" y="1907"/>
                  </a:moveTo>
                  <a:cubicBezTo>
                    <a:pt x="16731" y="1907"/>
                    <a:pt x="15738" y="2779"/>
                    <a:pt x="15738" y="3867"/>
                  </a:cubicBezTo>
                  <a:cubicBezTo>
                    <a:pt x="15738" y="4955"/>
                    <a:pt x="16731" y="5846"/>
                    <a:pt x="17944" y="5846"/>
                  </a:cubicBezTo>
                  <a:cubicBezTo>
                    <a:pt x="19157" y="5846"/>
                    <a:pt x="20130" y="4955"/>
                    <a:pt x="20130" y="3867"/>
                  </a:cubicBezTo>
                  <a:cubicBezTo>
                    <a:pt x="20130" y="2779"/>
                    <a:pt x="19157" y="1907"/>
                    <a:pt x="17944" y="1907"/>
                  </a:cubicBezTo>
                  <a:close/>
                  <a:moveTo>
                    <a:pt x="1351" y="2228"/>
                  </a:moveTo>
                  <a:cubicBezTo>
                    <a:pt x="847" y="2228"/>
                    <a:pt x="457" y="2595"/>
                    <a:pt x="457" y="3048"/>
                  </a:cubicBezTo>
                  <a:cubicBezTo>
                    <a:pt x="457" y="3500"/>
                    <a:pt x="847" y="3867"/>
                    <a:pt x="1351" y="3867"/>
                  </a:cubicBezTo>
                  <a:cubicBezTo>
                    <a:pt x="1855" y="3867"/>
                    <a:pt x="2265" y="3500"/>
                    <a:pt x="2265" y="3048"/>
                  </a:cubicBezTo>
                  <a:cubicBezTo>
                    <a:pt x="2265" y="2595"/>
                    <a:pt x="1855" y="2228"/>
                    <a:pt x="1351" y="2228"/>
                  </a:cubicBezTo>
                  <a:close/>
                  <a:moveTo>
                    <a:pt x="12320" y="5650"/>
                  </a:moveTo>
                  <a:cubicBezTo>
                    <a:pt x="9800" y="5650"/>
                    <a:pt x="7750" y="7470"/>
                    <a:pt x="7750" y="9731"/>
                  </a:cubicBezTo>
                  <a:cubicBezTo>
                    <a:pt x="7750" y="9821"/>
                    <a:pt x="7750" y="9920"/>
                    <a:pt x="7750" y="10016"/>
                  </a:cubicBezTo>
                  <a:cubicBezTo>
                    <a:pt x="10007" y="9031"/>
                    <a:pt x="12732" y="9863"/>
                    <a:pt x="13830" y="11887"/>
                  </a:cubicBezTo>
                  <a:cubicBezTo>
                    <a:pt x="14091" y="12367"/>
                    <a:pt x="14231" y="12887"/>
                    <a:pt x="14268" y="13420"/>
                  </a:cubicBezTo>
                  <a:cubicBezTo>
                    <a:pt x="16539" y="12441"/>
                    <a:pt x="17505" y="10004"/>
                    <a:pt x="16414" y="7966"/>
                  </a:cubicBezTo>
                  <a:cubicBezTo>
                    <a:pt x="15656" y="6552"/>
                    <a:pt x="14069" y="5654"/>
                    <a:pt x="12320" y="5650"/>
                  </a:cubicBezTo>
                  <a:close/>
                  <a:moveTo>
                    <a:pt x="3636" y="5774"/>
                  </a:moveTo>
                  <a:cubicBezTo>
                    <a:pt x="2124" y="5774"/>
                    <a:pt x="914" y="6877"/>
                    <a:pt x="914" y="8234"/>
                  </a:cubicBezTo>
                  <a:cubicBezTo>
                    <a:pt x="914" y="9590"/>
                    <a:pt x="2124" y="10693"/>
                    <a:pt x="3636" y="10693"/>
                  </a:cubicBezTo>
                  <a:cubicBezTo>
                    <a:pt x="5149" y="10693"/>
                    <a:pt x="6379" y="9590"/>
                    <a:pt x="6379" y="8234"/>
                  </a:cubicBezTo>
                  <a:cubicBezTo>
                    <a:pt x="6379" y="6877"/>
                    <a:pt x="5149" y="5774"/>
                    <a:pt x="3636" y="5774"/>
                  </a:cubicBezTo>
                  <a:close/>
                  <a:moveTo>
                    <a:pt x="4093" y="6737"/>
                  </a:moveTo>
                  <a:cubicBezTo>
                    <a:pt x="4766" y="6737"/>
                    <a:pt x="5325" y="7221"/>
                    <a:pt x="5325" y="7824"/>
                  </a:cubicBezTo>
                  <a:cubicBezTo>
                    <a:pt x="5325" y="7974"/>
                    <a:pt x="5176" y="8109"/>
                    <a:pt x="5008" y="8109"/>
                  </a:cubicBezTo>
                  <a:cubicBezTo>
                    <a:pt x="4840" y="8109"/>
                    <a:pt x="4709" y="7975"/>
                    <a:pt x="4709" y="7824"/>
                  </a:cubicBezTo>
                  <a:cubicBezTo>
                    <a:pt x="4709" y="7522"/>
                    <a:pt x="4430" y="7289"/>
                    <a:pt x="4093" y="7289"/>
                  </a:cubicBezTo>
                  <a:cubicBezTo>
                    <a:pt x="3925" y="7289"/>
                    <a:pt x="3795" y="7155"/>
                    <a:pt x="3795" y="7004"/>
                  </a:cubicBezTo>
                  <a:cubicBezTo>
                    <a:pt x="3795" y="6853"/>
                    <a:pt x="3925" y="6737"/>
                    <a:pt x="4093" y="6737"/>
                  </a:cubicBezTo>
                  <a:close/>
                  <a:moveTo>
                    <a:pt x="12916" y="6737"/>
                  </a:moveTo>
                  <a:cubicBezTo>
                    <a:pt x="14429" y="6737"/>
                    <a:pt x="15658" y="7840"/>
                    <a:pt x="15659" y="9196"/>
                  </a:cubicBezTo>
                  <a:cubicBezTo>
                    <a:pt x="15659" y="9347"/>
                    <a:pt x="15528" y="9463"/>
                    <a:pt x="15360" y="9463"/>
                  </a:cubicBezTo>
                  <a:cubicBezTo>
                    <a:pt x="15192" y="9463"/>
                    <a:pt x="15042" y="9347"/>
                    <a:pt x="15042" y="9196"/>
                  </a:cubicBezTo>
                  <a:cubicBezTo>
                    <a:pt x="15042" y="8141"/>
                    <a:pt x="14092" y="7289"/>
                    <a:pt x="12916" y="7289"/>
                  </a:cubicBezTo>
                  <a:cubicBezTo>
                    <a:pt x="12748" y="7289"/>
                    <a:pt x="12618" y="7155"/>
                    <a:pt x="12618" y="7004"/>
                  </a:cubicBezTo>
                  <a:cubicBezTo>
                    <a:pt x="12618" y="6853"/>
                    <a:pt x="12748" y="6737"/>
                    <a:pt x="12916" y="6737"/>
                  </a:cubicBezTo>
                  <a:close/>
                  <a:moveTo>
                    <a:pt x="9737" y="10141"/>
                  </a:moveTo>
                  <a:cubicBezTo>
                    <a:pt x="7553" y="10141"/>
                    <a:pt x="5763" y="11728"/>
                    <a:pt x="5763" y="13687"/>
                  </a:cubicBezTo>
                  <a:cubicBezTo>
                    <a:pt x="5763" y="15646"/>
                    <a:pt x="7553" y="17234"/>
                    <a:pt x="9737" y="17234"/>
                  </a:cubicBezTo>
                  <a:cubicBezTo>
                    <a:pt x="11921" y="17234"/>
                    <a:pt x="13691" y="15646"/>
                    <a:pt x="13691" y="13687"/>
                  </a:cubicBezTo>
                  <a:cubicBezTo>
                    <a:pt x="13691" y="11728"/>
                    <a:pt x="11921" y="10141"/>
                    <a:pt x="9737" y="10141"/>
                  </a:cubicBezTo>
                  <a:close/>
                  <a:moveTo>
                    <a:pt x="10333" y="11246"/>
                  </a:moveTo>
                  <a:cubicBezTo>
                    <a:pt x="11509" y="11246"/>
                    <a:pt x="12459" y="12098"/>
                    <a:pt x="12459" y="13152"/>
                  </a:cubicBezTo>
                  <a:cubicBezTo>
                    <a:pt x="12459" y="13303"/>
                    <a:pt x="12329" y="13420"/>
                    <a:pt x="12161" y="13420"/>
                  </a:cubicBezTo>
                  <a:cubicBezTo>
                    <a:pt x="11993" y="13420"/>
                    <a:pt x="11863" y="13303"/>
                    <a:pt x="11863" y="13152"/>
                  </a:cubicBezTo>
                  <a:cubicBezTo>
                    <a:pt x="11863" y="12399"/>
                    <a:pt x="11173" y="11780"/>
                    <a:pt x="10333" y="11780"/>
                  </a:cubicBezTo>
                  <a:cubicBezTo>
                    <a:pt x="10165" y="11780"/>
                    <a:pt x="10035" y="11664"/>
                    <a:pt x="10035" y="11513"/>
                  </a:cubicBezTo>
                  <a:cubicBezTo>
                    <a:pt x="10035" y="11362"/>
                    <a:pt x="10165" y="11246"/>
                    <a:pt x="10333" y="11246"/>
                  </a:cubicBezTo>
                  <a:close/>
                  <a:moveTo>
                    <a:pt x="19613" y="12867"/>
                  </a:moveTo>
                  <a:cubicBezTo>
                    <a:pt x="19109" y="12867"/>
                    <a:pt x="18699" y="13235"/>
                    <a:pt x="18699" y="13687"/>
                  </a:cubicBezTo>
                  <a:cubicBezTo>
                    <a:pt x="18699" y="14139"/>
                    <a:pt x="19109" y="14507"/>
                    <a:pt x="19613" y="14507"/>
                  </a:cubicBezTo>
                  <a:cubicBezTo>
                    <a:pt x="20117" y="14507"/>
                    <a:pt x="20527" y="14139"/>
                    <a:pt x="20527" y="13687"/>
                  </a:cubicBezTo>
                  <a:cubicBezTo>
                    <a:pt x="20527" y="13235"/>
                    <a:pt x="20117" y="12867"/>
                    <a:pt x="19613" y="12867"/>
                  </a:cubicBezTo>
                  <a:close/>
                  <a:moveTo>
                    <a:pt x="2424" y="15879"/>
                  </a:moveTo>
                  <a:cubicBezTo>
                    <a:pt x="1080" y="15879"/>
                    <a:pt x="0" y="16848"/>
                    <a:pt x="0" y="18053"/>
                  </a:cubicBezTo>
                  <a:cubicBezTo>
                    <a:pt x="0" y="19259"/>
                    <a:pt x="1080" y="20246"/>
                    <a:pt x="2424" y="20246"/>
                  </a:cubicBezTo>
                  <a:cubicBezTo>
                    <a:pt x="3768" y="20246"/>
                    <a:pt x="4868" y="19259"/>
                    <a:pt x="4868" y="18053"/>
                  </a:cubicBezTo>
                  <a:cubicBezTo>
                    <a:pt x="4868" y="16848"/>
                    <a:pt x="3768" y="15879"/>
                    <a:pt x="2424" y="15879"/>
                  </a:cubicBezTo>
                  <a:close/>
                  <a:moveTo>
                    <a:pt x="18560" y="16147"/>
                  </a:moveTo>
                  <a:cubicBezTo>
                    <a:pt x="16879" y="16147"/>
                    <a:pt x="15500" y="17366"/>
                    <a:pt x="15500" y="18873"/>
                  </a:cubicBezTo>
                  <a:cubicBezTo>
                    <a:pt x="15500" y="20380"/>
                    <a:pt x="16879" y="21600"/>
                    <a:pt x="18560" y="21600"/>
                  </a:cubicBezTo>
                  <a:cubicBezTo>
                    <a:pt x="20240" y="21600"/>
                    <a:pt x="21600" y="20380"/>
                    <a:pt x="21600" y="18873"/>
                  </a:cubicBezTo>
                  <a:cubicBezTo>
                    <a:pt x="21600" y="17366"/>
                    <a:pt x="20240" y="16147"/>
                    <a:pt x="18560" y="16147"/>
                  </a:cubicBezTo>
                  <a:close/>
                  <a:moveTo>
                    <a:pt x="18997" y="17198"/>
                  </a:moveTo>
                  <a:cubicBezTo>
                    <a:pt x="19781" y="17200"/>
                    <a:pt x="20426" y="17760"/>
                    <a:pt x="20428" y="18463"/>
                  </a:cubicBezTo>
                  <a:cubicBezTo>
                    <a:pt x="20426" y="18639"/>
                    <a:pt x="20266" y="18783"/>
                    <a:pt x="20070" y="18784"/>
                  </a:cubicBezTo>
                  <a:cubicBezTo>
                    <a:pt x="19874" y="18783"/>
                    <a:pt x="19714" y="18639"/>
                    <a:pt x="19712" y="18463"/>
                  </a:cubicBezTo>
                  <a:cubicBezTo>
                    <a:pt x="19712" y="18112"/>
                    <a:pt x="19388" y="17840"/>
                    <a:pt x="18997" y="17840"/>
                  </a:cubicBezTo>
                  <a:cubicBezTo>
                    <a:pt x="18800" y="17840"/>
                    <a:pt x="18659" y="17695"/>
                    <a:pt x="18659" y="17519"/>
                  </a:cubicBezTo>
                  <a:cubicBezTo>
                    <a:pt x="18659" y="17342"/>
                    <a:pt x="18800" y="17198"/>
                    <a:pt x="18997" y="17198"/>
                  </a:cubicBezTo>
                  <a:close/>
                  <a:moveTo>
                    <a:pt x="7452" y="18873"/>
                  </a:moveTo>
                  <a:cubicBezTo>
                    <a:pt x="6948" y="18873"/>
                    <a:pt x="6538" y="19241"/>
                    <a:pt x="6538" y="19693"/>
                  </a:cubicBezTo>
                  <a:cubicBezTo>
                    <a:pt x="6538" y="20145"/>
                    <a:pt x="6948" y="20513"/>
                    <a:pt x="7452" y="20513"/>
                  </a:cubicBezTo>
                  <a:cubicBezTo>
                    <a:pt x="7956" y="20513"/>
                    <a:pt x="8366" y="20145"/>
                    <a:pt x="8366" y="19693"/>
                  </a:cubicBezTo>
                  <a:cubicBezTo>
                    <a:pt x="8366" y="19241"/>
                    <a:pt x="7956" y="18873"/>
                    <a:pt x="7452" y="18873"/>
                  </a:cubicBezTo>
                  <a:close/>
                </a:path>
              </a:pathLst>
            </a:custGeom>
            <a:solidFill>
              <a:srgbClr val="FF4341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70" name="Freeform 110"/>
            <p:cNvSpPr/>
            <p:nvPr/>
          </p:nvSpPr>
          <p:spPr>
            <a:xfrm>
              <a:off x="5970479" y="4376214"/>
              <a:ext cx="405449" cy="45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38" y="0"/>
                  </a:moveTo>
                  <a:cubicBezTo>
                    <a:pt x="5492" y="0"/>
                    <a:pt x="4650" y="756"/>
                    <a:pt x="4650" y="1693"/>
                  </a:cubicBezTo>
                  <a:cubicBezTo>
                    <a:pt x="4650" y="2630"/>
                    <a:pt x="5492" y="3386"/>
                    <a:pt x="6538" y="3386"/>
                  </a:cubicBezTo>
                  <a:cubicBezTo>
                    <a:pt x="7583" y="3386"/>
                    <a:pt x="8425" y="2630"/>
                    <a:pt x="8425" y="1693"/>
                  </a:cubicBezTo>
                  <a:cubicBezTo>
                    <a:pt x="8425" y="756"/>
                    <a:pt x="7583" y="0"/>
                    <a:pt x="6538" y="0"/>
                  </a:cubicBezTo>
                  <a:close/>
                  <a:moveTo>
                    <a:pt x="17944" y="1907"/>
                  </a:moveTo>
                  <a:cubicBezTo>
                    <a:pt x="16731" y="1907"/>
                    <a:pt x="15738" y="2779"/>
                    <a:pt x="15738" y="3867"/>
                  </a:cubicBezTo>
                  <a:cubicBezTo>
                    <a:pt x="15738" y="4955"/>
                    <a:pt x="16731" y="5846"/>
                    <a:pt x="17944" y="5846"/>
                  </a:cubicBezTo>
                  <a:cubicBezTo>
                    <a:pt x="19157" y="5846"/>
                    <a:pt x="20130" y="4955"/>
                    <a:pt x="20130" y="3867"/>
                  </a:cubicBezTo>
                  <a:cubicBezTo>
                    <a:pt x="20130" y="2779"/>
                    <a:pt x="19157" y="1907"/>
                    <a:pt x="17944" y="1907"/>
                  </a:cubicBezTo>
                  <a:close/>
                  <a:moveTo>
                    <a:pt x="1351" y="2228"/>
                  </a:moveTo>
                  <a:cubicBezTo>
                    <a:pt x="847" y="2228"/>
                    <a:pt x="457" y="2595"/>
                    <a:pt x="457" y="3048"/>
                  </a:cubicBezTo>
                  <a:cubicBezTo>
                    <a:pt x="457" y="3500"/>
                    <a:pt x="847" y="3867"/>
                    <a:pt x="1351" y="3867"/>
                  </a:cubicBezTo>
                  <a:cubicBezTo>
                    <a:pt x="1855" y="3867"/>
                    <a:pt x="2265" y="3500"/>
                    <a:pt x="2265" y="3048"/>
                  </a:cubicBezTo>
                  <a:cubicBezTo>
                    <a:pt x="2265" y="2595"/>
                    <a:pt x="1855" y="2228"/>
                    <a:pt x="1351" y="2228"/>
                  </a:cubicBezTo>
                  <a:close/>
                  <a:moveTo>
                    <a:pt x="12320" y="5650"/>
                  </a:moveTo>
                  <a:cubicBezTo>
                    <a:pt x="9800" y="5650"/>
                    <a:pt x="7750" y="7470"/>
                    <a:pt x="7750" y="9731"/>
                  </a:cubicBezTo>
                  <a:cubicBezTo>
                    <a:pt x="7750" y="9821"/>
                    <a:pt x="7750" y="9920"/>
                    <a:pt x="7750" y="10016"/>
                  </a:cubicBezTo>
                  <a:cubicBezTo>
                    <a:pt x="10007" y="9031"/>
                    <a:pt x="12732" y="9863"/>
                    <a:pt x="13830" y="11887"/>
                  </a:cubicBezTo>
                  <a:cubicBezTo>
                    <a:pt x="14091" y="12367"/>
                    <a:pt x="14231" y="12887"/>
                    <a:pt x="14268" y="13420"/>
                  </a:cubicBezTo>
                  <a:cubicBezTo>
                    <a:pt x="16539" y="12441"/>
                    <a:pt x="17505" y="10004"/>
                    <a:pt x="16414" y="7966"/>
                  </a:cubicBezTo>
                  <a:cubicBezTo>
                    <a:pt x="15656" y="6552"/>
                    <a:pt x="14069" y="5654"/>
                    <a:pt x="12320" y="5650"/>
                  </a:cubicBezTo>
                  <a:close/>
                  <a:moveTo>
                    <a:pt x="3636" y="5774"/>
                  </a:moveTo>
                  <a:cubicBezTo>
                    <a:pt x="2124" y="5774"/>
                    <a:pt x="914" y="6877"/>
                    <a:pt x="914" y="8234"/>
                  </a:cubicBezTo>
                  <a:cubicBezTo>
                    <a:pt x="914" y="9590"/>
                    <a:pt x="2124" y="10693"/>
                    <a:pt x="3636" y="10693"/>
                  </a:cubicBezTo>
                  <a:cubicBezTo>
                    <a:pt x="5149" y="10693"/>
                    <a:pt x="6379" y="9590"/>
                    <a:pt x="6379" y="8234"/>
                  </a:cubicBezTo>
                  <a:cubicBezTo>
                    <a:pt x="6379" y="6877"/>
                    <a:pt x="5149" y="5774"/>
                    <a:pt x="3636" y="5774"/>
                  </a:cubicBezTo>
                  <a:close/>
                  <a:moveTo>
                    <a:pt x="4093" y="6737"/>
                  </a:moveTo>
                  <a:cubicBezTo>
                    <a:pt x="4766" y="6737"/>
                    <a:pt x="5325" y="7221"/>
                    <a:pt x="5325" y="7824"/>
                  </a:cubicBezTo>
                  <a:cubicBezTo>
                    <a:pt x="5325" y="7974"/>
                    <a:pt x="5176" y="8109"/>
                    <a:pt x="5008" y="8109"/>
                  </a:cubicBezTo>
                  <a:cubicBezTo>
                    <a:pt x="4840" y="8109"/>
                    <a:pt x="4709" y="7975"/>
                    <a:pt x="4709" y="7824"/>
                  </a:cubicBezTo>
                  <a:cubicBezTo>
                    <a:pt x="4709" y="7522"/>
                    <a:pt x="4430" y="7289"/>
                    <a:pt x="4093" y="7289"/>
                  </a:cubicBezTo>
                  <a:cubicBezTo>
                    <a:pt x="3925" y="7289"/>
                    <a:pt x="3795" y="7155"/>
                    <a:pt x="3795" y="7004"/>
                  </a:cubicBezTo>
                  <a:cubicBezTo>
                    <a:pt x="3795" y="6853"/>
                    <a:pt x="3925" y="6737"/>
                    <a:pt x="4093" y="6737"/>
                  </a:cubicBezTo>
                  <a:close/>
                  <a:moveTo>
                    <a:pt x="12916" y="6737"/>
                  </a:moveTo>
                  <a:cubicBezTo>
                    <a:pt x="14429" y="6737"/>
                    <a:pt x="15658" y="7840"/>
                    <a:pt x="15659" y="9196"/>
                  </a:cubicBezTo>
                  <a:cubicBezTo>
                    <a:pt x="15659" y="9347"/>
                    <a:pt x="15528" y="9463"/>
                    <a:pt x="15360" y="9463"/>
                  </a:cubicBezTo>
                  <a:cubicBezTo>
                    <a:pt x="15192" y="9463"/>
                    <a:pt x="15042" y="9347"/>
                    <a:pt x="15042" y="9196"/>
                  </a:cubicBezTo>
                  <a:cubicBezTo>
                    <a:pt x="15042" y="8141"/>
                    <a:pt x="14092" y="7289"/>
                    <a:pt x="12916" y="7289"/>
                  </a:cubicBezTo>
                  <a:cubicBezTo>
                    <a:pt x="12748" y="7289"/>
                    <a:pt x="12618" y="7155"/>
                    <a:pt x="12618" y="7004"/>
                  </a:cubicBezTo>
                  <a:cubicBezTo>
                    <a:pt x="12618" y="6853"/>
                    <a:pt x="12748" y="6737"/>
                    <a:pt x="12916" y="6737"/>
                  </a:cubicBezTo>
                  <a:close/>
                  <a:moveTo>
                    <a:pt x="9737" y="10141"/>
                  </a:moveTo>
                  <a:cubicBezTo>
                    <a:pt x="7553" y="10141"/>
                    <a:pt x="5763" y="11728"/>
                    <a:pt x="5763" y="13687"/>
                  </a:cubicBezTo>
                  <a:cubicBezTo>
                    <a:pt x="5763" y="15646"/>
                    <a:pt x="7553" y="17234"/>
                    <a:pt x="9737" y="17234"/>
                  </a:cubicBezTo>
                  <a:cubicBezTo>
                    <a:pt x="11921" y="17234"/>
                    <a:pt x="13691" y="15646"/>
                    <a:pt x="13691" y="13687"/>
                  </a:cubicBezTo>
                  <a:cubicBezTo>
                    <a:pt x="13691" y="11728"/>
                    <a:pt x="11921" y="10141"/>
                    <a:pt x="9737" y="10141"/>
                  </a:cubicBezTo>
                  <a:close/>
                  <a:moveTo>
                    <a:pt x="10333" y="11246"/>
                  </a:moveTo>
                  <a:cubicBezTo>
                    <a:pt x="11509" y="11246"/>
                    <a:pt x="12459" y="12098"/>
                    <a:pt x="12459" y="13152"/>
                  </a:cubicBezTo>
                  <a:cubicBezTo>
                    <a:pt x="12459" y="13303"/>
                    <a:pt x="12329" y="13420"/>
                    <a:pt x="12161" y="13420"/>
                  </a:cubicBezTo>
                  <a:cubicBezTo>
                    <a:pt x="11993" y="13420"/>
                    <a:pt x="11863" y="13303"/>
                    <a:pt x="11863" y="13152"/>
                  </a:cubicBezTo>
                  <a:cubicBezTo>
                    <a:pt x="11863" y="12399"/>
                    <a:pt x="11173" y="11780"/>
                    <a:pt x="10333" y="11780"/>
                  </a:cubicBezTo>
                  <a:cubicBezTo>
                    <a:pt x="10165" y="11780"/>
                    <a:pt x="10035" y="11664"/>
                    <a:pt x="10035" y="11513"/>
                  </a:cubicBezTo>
                  <a:cubicBezTo>
                    <a:pt x="10035" y="11362"/>
                    <a:pt x="10165" y="11246"/>
                    <a:pt x="10333" y="11246"/>
                  </a:cubicBezTo>
                  <a:close/>
                  <a:moveTo>
                    <a:pt x="19613" y="12867"/>
                  </a:moveTo>
                  <a:cubicBezTo>
                    <a:pt x="19109" y="12867"/>
                    <a:pt x="18699" y="13235"/>
                    <a:pt x="18699" y="13687"/>
                  </a:cubicBezTo>
                  <a:cubicBezTo>
                    <a:pt x="18699" y="14139"/>
                    <a:pt x="19109" y="14507"/>
                    <a:pt x="19613" y="14507"/>
                  </a:cubicBezTo>
                  <a:cubicBezTo>
                    <a:pt x="20117" y="14507"/>
                    <a:pt x="20527" y="14139"/>
                    <a:pt x="20527" y="13687"/>
                  </a:cubicBezTo>
                  <a:cubicBezTo>
                    <a:pt x="20527" y="13235"/>
                    <a:pt x="20117" y="12867"/>
                    <a:pt x="19613" y="12867"/>
                  </a:cubicBezTo>
                  <a:close/>
                  <a:moveTo>
                    <a:pt x="2424" y="15879"/>
                  </a:moveTo>
                  <a:cubicBezTo>
                    <a:pt x="1080" y="15879"/>
                    <a:pt x="0" y="16848"/>
                    <a:pt x="0" y="18053"/>
                  </a:cubicBezTo>
                  <a:cubicBezTo>
                    <a:pt x="0" y="19259"/>
                    <a:pt x="1080" y="20246"/>
                    <a:pt x="2424" y="20246"/>
                  </a:cubicBezTo>
                  <a:cubicBezTo>
                    <a:pt x="3768" y="20246"/>
                    <a:pt x="4868" y="19259"/>
                    <a:pt x="4868" y="18053"/>
                  </a:cubicBezTo>
                  <a:cubicBezTo>
                    <a:pt x="4868" y="16848"/>
                    <a:pt x="3768" y="15879"/>
                    <a:pt x="2424" y="15879"/>
                  </a:cubicBezTo>
                  <a:close/>
                  <a:moveTo>
                    <a:pt x="18560" y="16147"/>
                  </a:moveTo>
                  <a:cubicBezTo>
                    <a:pt x="16879" y="16147"/>
                    <a:pt x="15500" y="17366"/>
                    <a:pt x="15500" y="18873"/>
                  </a:cubicBezTo>
                  <a:cubicBezTo>
                    <a:pt x="15500" y="20380"/>
                    <a:pt x="16879" y="21600"/>
                    <a:pt x="18560" y="21600"/>
                  </a:cubicBezTo>
                  <a:cubicBezTo>
                    <a:pt x="20240" y="21600"/>
                    <a:pt x="21600" y="20380"/>
                    <a:pt x="21600" y="18873"/>
                  </a:cubicBezTo>
                  <a:cubicBezTo>
                    <a:pt x="21600" y="17366"/>
                    <a:pt x="20240" y="16147"/>
                    <a:pt x="18560" y="16147"/>
                  </a:cubicBezTo>
                  <a:close/>
                  <a:moveTo>
                    <a:pt x="18997" y="17198"/>
                  </a:moveTo>
                  <a:cubicBezTo>
                    <a:pt x="19781" y="17200"/>
                    <a:pt x="20426" y="17760"/>
                    <a:pt x="20428" y="18463"/>
                  </a:cubicBezTo>
                  <a:cubicBezTo>
                    <a:pt x="20426" y="18639"/>
                    <a:pt x="20266" y="18783"/>
                    <a:pt x="20070" y="18784"/>
                  </a:cubicBezTo>
                  <a:cubicBezTo>
                    <a:pt x="19874" y="18783"/>
                    <a:pt x="19714" y="18639"/>
                    <a:pt x="19712" y="18463"/>
                  </a:cubicBezTo>
                  <a:cubicBezTo>
                    <a:pt x="19712" y="18112"/>
                    <a:pt x="19388" y="17840"/>
                    <a:pt x="18997" y="17840"/>
                  </a:cubicBezTo>
                  <a:cubicBezTo>
                    <a:pt x="18800" y="17840"/>
                    <a:pt x="18659" y="17695"/>
                    <a:pt x="18659" y="17519"/>
                  </a:cubicBezTo>
                  <a:cubicBezTo>
                    <a:pt x="18659" y="17342"/>
                    <a:pt x="18800" y="17198"/>
                    <a:pt x="18997" y="17198"/>
                  </a:cubicBezTo>
                  <a:close/>
                  <a:moveTo>
                    <a:pt x="7452" y="18873"/>
                  </a:moveTo>
                  <a:cubicBezTo>
                    <a:pt x="6948" y="18873"/>
                    <a:pt x="6538" y="19241"/>
                    <a:pt x="6538" y="19693"/>
                  </a:cubicBezTo>
                  <a:cubicBezTo>
                    <a:pt x="6538" y="20145"/>
                    <a:pt x="6948" y="20513"/>
                    <a:pt x="7452" y="20513"/>
                  </a:cubicBezTo>
                  <a:cubicBezTo>
                    <a:pt x="7956" y="20513"/>
                    <a:pt x="8366" y="20145"/>
                    <a:pt x="8366" y="19693"/>
                  </a:cubicBezTo>
                  <a:cubicBezTo>
                    <a:pt x="8366" y="19241"/>
                    <a:pt x="7956" y="18873"/>
                    <a:pt x="7452" y="18873"/>
                  </a:cubicBezTo>
                  <a:close/>
                </a:path>
              </a:pathLst>
            </a:custGeom>
            <a:solidFill>
              <a:srgbClr val="449FE6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050"/>
            </a:p>
          </p:txBody>
        </p:sp>
        <p:sp>
          <p:nvSpPr>
            <p:cNvPr id="72" name="TextBox 52"/>
            <p:cNvSpPr txBox="1"/>
            <p:nvPr/>
          </p:nvSpPr>
          <p:spPr>
            <a:xfrm rot="6880986" flipV="1">
              <a:off x="4990687" y="1617786"/>
              <a:ext cx="2073515" cy="5205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1300">
                  <a:solidFill>
                    <a:srgbClr val="535353"/>
                  </a:solidFill>
                </a:defRPr>
              </a:lvl1pPr>
            </a:lstStyle>
            <a:p>
              <a:pPr algn="ctr"/>
              <a:r>
                <a:rPr lang="en-US" sz="1400" b="1" dirty="0">
                  <a:solidFill>
                    <a:srgbClr val="FF0066"/>
                  </a:solidFill>
                </a:rPr>
                <a:t>Faisalabad</a:t>
              </a:r>
              <a:endParaRPr sz="1400" b="1" dirty="0">
                <a:solidFill>
                  <a:srgbClr val="FF0066"/>
                </a:solidFill>
              </a:endParaRPr>
            </a:p>
          </p:txBody>
        </p:sp>
        <p:sp>
          <p:nvSpPr>
            <p:cNvPr id="75" name="TextBox 52"/>
            <p:cNvSpPr txBox="1"/>
            <p:nvPr/>
          </p:nvSpPr>
          <p:spPr>
            <a:xfrm rot="8979984" flipV="1">
              <a:off x="6266039" y="2820422"/>
              <a:ext cx="2023901" cy="5333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1300">
                  <a:solidFill>
                    <a:srgbClr val="535353"/>
                  </a:solidFill>
                </a:defRPr>
              </a:lvl1pPr>
            </a:lstStyle>
            <a:p>
              <a:pPr algn="ctr"/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</a:rPr>
                <a:t>Lahore</a:t>
              </a:r>
              <a:endParaRPr sz="1400" b="1" dirty="0"/>
            </a:p>
          </p:txBody>
        </p:sp>
        <p:sp>
          <p:nvSpPr>
            <p:cNvPr id="78" name="TextBox 52"/>
            <p:cNvSpPr txBox="1"/>
            <p:nvPr/>
          </p:nvSpPr>
          <p:spPr>
            <a:xfrm rot="11319867" flipV="1">
              <a:off x="6403589" y="4559416"/>
              <a:ext cx="2023901" cy="5333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1300">
                  <a:solidFill>
                    <a:srgbClr val="535353"/>
                  </a:solidFill>
                </a:defRPr>
              </a:lvl1pPr>
            </a:lstStyle>
            <a:p>
              <a:pPr algn="ctr"/>
              <a:r>
                <a:rPr lang="en-US" sz="1400" b="1" dirty="0">
                  <a:solidFill>
                    <a:srgbClr val="40B9FE"/>
                  </a:solidFill>
                </a:rPr>
                <a:t>Multan</a:t>
              </a:r>
              <a:endParaRPr sz="1400" b="1" dirty="0">
                <a:solidFill>
                  <a:srgbClr val="40B9FE"/>
                </a:solidFill>
              </a:endParaRPr>
            </a:p>
          </p:txBody>
        </p:sp>
        <p:sp>
          <p:nvSpPr>
            <p:cNvPr id="91" name="TextBox 52"/>
            <p:cNvSpPr txBox="1"/>
            <p:nvPr/>
          </p:nvSpPr>
          <p:spPr>
            <a:xfrm rot="10800000" flipV="1">
              <a:off x="4214147" y="4153714"/>
              <a:ext cx="2023901" cy="5333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>
              <a:spAutoFit/>
            </a:bodyPr>
            <a:lstStyle>
              <a:lvl1pPr>
                <a:defRPr sz="1300">
                  <a:solidFill>
                    <a:srgbClr val="535353"/>
                  </a:solidFill>
                </a:defRPr>
              </a:lvl1pPr>
            </a:lstStyle>
            <a:p>
              <a:pPr algn="ctr"/>
              <a:r>
                <a:rPr lang="en-US" sz="1400" b="1" dirty="0" smtClean="0"/>
                <a:t>Venues</a:t>
              </a:r>
              <a:endParaRPr sz="14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6708" y="560844"/>
            <a:ext cx="48002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Lahore</a:t>
            </a:r>
            <a:r>
              <a:rPr lang="en-US" dirty="0" smtClean="0"/>
              <a:t>  </a:t>
            </a:r>
            <a:r>
              <a:rPr lang="en-US" dirty="0"/>
              <a:t>Chamber of </a:t>
            </a:r>
            <a:r>
              <a:rPr lang="en-US" dirty="0" smtClean="0"/>
              <a:t>Commerce &amp; Industry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Multan</a:t>
            </a:r>
            <a:r>
              <a:rPr lang="en-US" dirty="0" smtClean="0"/>
              <a:t> Chamber </a:t>
            </a:r>
            <a:r>
              <a:rPr lang="en-US" dirty="0"/>
              <a:t>of </a:t>
            </a:r>
            <a:r>
              <a:rPr lang="en-US" dirty="0" smtClean="0"/>
              <a:t>Commerce </a:t>
            </a:r>
            <a:r>
              <a:rPr lang="en-US" dirty="0"/>
              <a:t>&amp; Industry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Faisalabad</a:t>
            </a:r>
            <a:r>
              <a:rPr lang="en-US" dirty="0" smtClean="0"/>
              <a:t> Chamber </a:t>
            </a:r>
            <a:r>
              <a:rPr lang="en-US" dirty="0"/>
              <a:t>of </a:t>
            </a:r>
            <a:r>
              <a:rPr lang="en-US" dirty="0" smtClean="0"/>
              <a:t>Commerce </a:t>
            </a:r>
            <a:r>
              <a:rPr lang="en-US" dirty="0"/>
              <a:t>&amp; Industry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Rawalpindi</a:t>
            </a:r>
            <a:r>
              <a:rPr lang="en-US" dirty="0" smtClean="0"/>
              <a:t> Chamber </a:t>
            </a:r>
            <a:r>
              <a:rPr lang="en-US" dirty="0"/>
              <a:t>of </a:t>
            </a:r>
            <a:r>
              <a:rPr lang="en-US" dirty="0" smtClean="0"/>
              <a:t>Commerce </a:t>
            </a:r>
            <a:r>
              <a:rPr lang="en-US" dirty="0"/>
              <a:t>&amp; </a:t>
            </a:r>
            <a:r>
              <a:rPr lang="en-US" dirty="0" smtClean="0"/>
              <a:t>Industry</a:t>
            </a:r>
            <a:endParaRPr lang="en-US" dirty="0"/>
          </a:p>
        </p:txBody>
      </p:sp>
      <p:pic>
        <p:nvPicPr>
          <p:cNvPr id="2060" name="Picture 12" descr="Pepsi Logo PNG Vector (CDR) Free Downlo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12" y="636568"/>
            <a:ext cx="556286" cy="5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Volka Food International Celebrated Independence Day 20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87" y="702298"/>
            <a:ext cx="841375" cy="48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le:Suzuki logo 2.svg - Wikimedia Common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48" y="1301205"/>
            <a:ext cx="918543" cy="61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apphire Pakistan Logo - StylesGap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87" y="3815733"/>
            <a:ext cx="725341" cy="72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ourmet Food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645" y="4661912"/>
            <a:ext cx="979825" cy="42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8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2">
            <a:extLst>
              <a:ext uri="{FF2B5EF4-FFF2-40B4-BE49-F238E27FC236}">
                <a16:creationId xmlns="" xmlns:a16="http://schemas.microsoft.com/office/drawing/2014/main" id="{D16DFDA0-E365-4BAB-953F-BD41DE42B031}"/>
              </a:ext>
            </a:extLst>
          </p:cNvPr>
          <p:cNvSpPr/>
          <p:nvPr/>
        </p:nvSpPr>
        <p:spPr>
          <a:xfrm rot="5400000">
            <a:off x="602190" y="1762213"/>
            <a:ext cx="261725" cy="25842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" name="Chevron 2">
            <a:extLst>
              <a:ext uri="{FF2B5EF4-FFF2-40B4-BE49-F238E27FC236}">
                <a16:creationId xmlns="" xmlns:a16="http://schemas.microsoft.com/office/drawing/2014/main" id="{D0699CA4-EB83-440D-843C-CA6082917F1F}"/>
              </a:ext>
            </a:extLst>
          </p:cNvPr>
          <p:cNvSpPr/>
          <p:nvPr/>
        </p:nvSpPr>
        <p:spPr>
          <a:xfrm rot="5400000">
            <a:off x="602190" y="2210964"/>
            <a:ext cx="261725" cy="25842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ADF52E-B783-4C66-9AD3-7A48C882032A}"/>
              </a:ext>
            </a:extLst>
          </p:cNvPr>
          <p:cNvSpPr txBox="1"/>
          <p:nvPr/>
        </p:nvSpPr>
        <p:spPr>
          <a:xfrm>
            <a:off x="927876" y="1787551"/>
            <a:ext cx="353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Placement Dashboard  for Each Tire.</a:t>
            </a:r>
            <a:endParaRPr lang="ko-KR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8093F9B-DC43-4D86-A385-08E4E077640B}"/>
              </a:ext>
            </a:extLst>
          </p:cNvPr>
          <p:cNvSpPr txBox="1"/>
          <p:nvPr/>
        </p:nvSpPr>
        <p:spPr>
          <a:xfrm>
            <a:off x="989718" y="2258766"/>
            <a:ext cx="353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Recording of Career Counseling Activities</a:t>
            </a:r>
            <a:endParaRPr lang="ko-KR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DBEAD9-ECC7-4065-9A98-1D6A3DC20C84}"/>
              </a:ext>
            </a:extLst>
          </p:cNvPr>
          <p:cNvSpPr txBox="1"/>
          <p:nvPr/>
        </p:nvSpPr>
        <p:spPr>
          <a:xfrm>
            <a:off x="927876" y="2685052"/>
            <a:ext cx="353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Jobseeker Registration</a:t>
            </a:r>
            <a:endParaRPr lang="ko-KR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838702-1114-45EC-B3E7-1763F50141BE}"/>
              </a:ext>
            </a:extLst>
          </p:cNvPr>
          <p:cNvSpPr txBox="1"/>
          <p:nvPr/>
        </p:nvSpPr>
        <p:spPr>
          <a:xfrm>
            <a:off x="927876" y="3133801"/>
            <a:ext cx="353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Employer Registration</a:t>
            </a:r>
            <a:endParaRPr lang="ko-KR" alt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="" xmlns:a16="http://schemas.microsoft.com/office/drawing/2014/main" id="{AE40D4B5-9B9D-48DB-9821-13C500216C0D}"/>
              </a:ext>
            </a:extLst>
          </p:cNvPr>
          <p:cNvSpPr/>
          <p:nvPr/>
        </p:nvSpPr>
        <p:spPr>
          <a:xfrm>
            <a:off x="1187624" y="3997108"/>
            <a:ext cx="475371" cy="475371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6" name="Oval 12">
            <a:extLst>
              <a:ext uri="{FF2B5EF4-FFF2-40B4-BE49-F238E27FC236}">
                <a16:creationId xmlns="" xmlns:a16="http://schemas.microsoft.com/office/drawing/2014/main" id="{858A4856-9C3F-4C71-B5A2-045219052712}"/>
              </a:ext>
            </a:extLst>
          </p:cNvPr>
          <p:cNvSpPr/>
          <p:nvPr/>
        </p:nvSpPr>
        <p:spPr>
          <a:xfrm>
            <a:off x="2794304" y="3997108"/>
            <a:ext cx="475371" cy="475371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7" name="Oval 13">
            <a:extLst>
              <a:ext uri="{FF2B5EF4-FFF2-40B4-BE49-F238E27FC236}">
                <a16:creationId xmlns="" xmlns:a16="http://schemas.microsoft.com/office/drawing/2014/main" id="{E07E0F93-1D01-4397-9861-AD5F3782D03D}"/>
              </a:ext>
            </a:extLst>
          </p:cNvPr>
          <p:cNvSpPr/>
          <p:nvPr/>
        </p:nvSpPr>
        <p:spPr>
          <a:xfrm>
            <a:off x="4400985" y="3997108"/>
            <a:ext cx="475371" cy="475371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8" name="Oval 14">
            <a:extLst>
              <a:ext uri="{FF2B5EF4-FFF2-40B4-BE49-F238E27FC236}">
                <a16:creationId xmlns="" xmlns:a16="http://schemas.microsoft.com/office/drawing/2014/main" id="{4E1A32F8-61ED-4A4A-AD1B-019213B37F95}"/>
              </a:ext>
            </a:extLst>
          </p:cNvPr>
          <p:cNvSpPr/>
          <p:nvPr/>
        </p:nvSpPr>
        <p:spPr>
          <a:xfrm>
            <a:off x="6040010" y="3997108"/>
            <a:ext cx="475371" cy="47537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9" name="Oval 15">
            <a:extLst>
              <a:ext uri="{FF2B5EF4-FFF2-40B4-BE49-F238E27FC236}">
                <a16:creationId xmlns="" xmlns:a16="http://schemas.microsoft.com/office/drawing/2014/main" id="{ECA93A89-B77B-48E9-B05E-A9C360AF017E}"/>
              </a:ext>
            </a:extLst>
          </p:cNvPr>
          <p:cNvSpPr/>
          <p:nvPr/>
        </p:nvSpPr>
        <p:spPr>
          <a:xfrm>
            <a:off x="7646690" y="3997108"/>
            <a:ext cx="475371" cy="475371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BD89D28-3F29-4B92-97AD-B593EE2ED551}"/>
              </a:ext>
            </a:extLst>
          </p:cNvPr>
          <p:cNvSpPr txBox="1"/>
          <p:nvPr/>
        </p:nvSpPr>
        <p:spPr>
          <a:xfrm>
            <a:off x="879940" y="4606750"/>
            <a:ext cx="109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Jobs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3072911-5E0D-40BC-90E4-81262A08FCD6}"/>
              </a:ext>
            </a:extLst>
          </p:cNvPr>
          <p:cNvSpPr txBox="1"/>
          <p:nvPr/>
        </p:nvSpPr>
        <p:spPr>
          <a:xfrm>
            <a:off x="2485293" y="4606750"/>
            <a:ext cx="109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Industrial Estates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532AF1-1602-4D31-9240-B09031AF8B8F}"/>
              </a:ext>
            </a:extLst>
          </p:cNvPr>
          <p:cNvSpPr txBox="1"/>
          <p:nvPr/>
        </p:nvSpPr>
        <p:spPr>
          <a:xfrm>
            <a:off x="4122991" y="4606750"/>
            <a:ext cx="109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News &amp; Updates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0883F80-9D7E-49F4-AB39-DD2538D30D80}"/>
              </a:ext>
            </a:extLst>
          </p:cNvPr>
          <p:cNvSpPr txBox="1"/>
          <p:nvPr/>
        </p:nvSpPr>
        <p:spPr>
          <a:xfrm>
            <a:off x="5728344" y="4606750"/>
            <a:ext cx="109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SMS Alerts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AF59174-02FC-4026-BF30-8B999CD8CE85}"/>
              </a:ext>
            </a:extLst>
          </p:cNvPr>
          <p:cNvSpPr txBox="1"/>
          <p:nvPr/>
        </p:nvSpPr>
        <p:spPr>
          <a:xfrm>
            <a:off x="7333696" y="4606750"/>
            <a:ext cx="1090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Contact Center</a:t>
            </a:r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="" xmlns:a16="http://schemas.microsoft.com/office/drawing/2014/main" id="{0B316A29-05CC-4794-931E-2B9AC8A76A46}"/>
              </a:ext>
            </a:extLst>
          </p:cNvPr>
          <p:cNvSpPr/>
          <p:nvPr/>
        </p:nvSpPr>
        <p:spPr>
          <a:xfrm rot="2700000">
            <a:off x="2939078" y="4063360"/>
            <a:ext cx="199440" cy="3575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1" name="Rectangle 9">
            <a:extLst>
              <a:ext uri="{FF2B5EF4-FFF2-40B4-BE49-F238E27FC236}">
                <a16:creationId xmlns="" xmlns:a16="http://schemas.microsoft.com/office/drawing/2014/main" id="{90DEBC06-BD53-4EF2-A73D-D7AAD7550FBB}"/>
              </a:ext>
            </a:extLst>
          </p:cNvPr>
          <p:cNvSpPr/>
          <p:nvPr/>
        </p:nvSpPr>
        <p:spPr>
          <a:xfrm>
            <a:off x="1313368" y="4111381"/>
            <a:ext cx="247097" cy="23130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2" name="Rectangle 36">
            <a:extLst>
              <a:ext uri="{FF2B5EF4-FFF2-40B4-BE49-F238E27FC236}">
                <a16:creationId xmlns="" xmlns:a16="http://schemas.microsoft.com/office/drawing/2014/main" id="{D0F171B8-68F7-4B19-B929-6A0B50DFD27A}"/>
              </a:ext>
            </a:extLst>
          </p:cNvPr>
          <p:cNvSpPr/>
          <p:nvPr/>
        </p:nvSpPr>
        <p:spPr>
          <a:xfrm>
            <a:off x="4503475" y="4111380"/>
            <a:ext cx="292028" cy="24411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="" xmlns:a16="http://schemas.microsoft.com/office/drawing/2014/main" id="{24A10920-29D7-4D36-9D54-337D26C01891}"/>
              </a:ext>
            </a:extLst>
          </p:cNvPr>
          <p:cNvSpPr>
            <a:spLocks noChangeAspect="1"/>
          </p:cNvSpPr>
          <p:nvPr/>
        </p:nvSpPr>
        <p:spPr>
          <a:xfrm>
            <a:off x="7735876" y="4120679"/>
            <a:ext cx="297000" cy="23481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4" name="Oval 21">
            <a:extLst>
              <a:ext uri="{FF2B5EF4-FFF2-40B4-BE49-F238E27FC236}">
                <a16:creationId xmlns="" xmlns:a16="http://schemas.microsoft.com/office/drawing/2014/main" id="{A80C3EE7-C333-4453-8425-BAC71E88817E}"/>
              </a:ext>
            </a:extLst>
          </p:cNvPr>
          <p:cNvSpPr>
            <a:spLocks noChangeAspect="1"/>
          </p:cNvSpPr>
          <p:nvPr/>
        </p:nvSpPr>
        <p:spPr>
          <a:xfrm>
            <a:off x="6119981" y="4106383"/>
            <a:ext cx="286429" cy="28882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5584765" y="79469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5"/>
          </p:nvPr>
        </p:nvSpPr>
        <p:spPr/>
      </p:sp>
      <p:pic>
        <p:nvPicPr>
          <p:cNvPr id="245" name="Picture Placeholder 25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3912" r="3791" b="6354"/>
          <a:stretch/>
        </p:blipFill>
        <p:spPr>
          <a:xfrm>
            <a:off x="5253610" y="1375669"/>
            <a:ext cx="3191882" cy="1862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00EAD99-9151-4937-A379-AB62BF52A290}"/>
              </a:ext>
            </a:extLst>
          </p:cNvPr>
          <p:cNvSpPr/>
          <p:nvPr/>
        </p:nvSpPr>
        <p:spPr>
          <a:xfrm>
            <a:off x="0" y="4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33"/>
            <a:r>
              <a:rPr lang="en-US" sz="3200" b="1" dirty="0" smtClean="0">
                <a:solidFill>
                  <a:prstClr val="white"/>
                </a:solidFill>
              </a:rPr>
              <a:t>Online Placement Dashboard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36" name="Chevron 35">
            <a:hlinkClick r:id="rId4" action="ppaction://hlinksldjump"/>
          </p:cNvPr>
          <p:cNvSpPr/>
          <p:nvPr/>
        </p:nvSpPr>
        <p:spPr>
          <a:xfrm rot="10800000">
            <a:off x="25400" y="104777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hevron 2">
            <a:extLst>
              <a:ext uri="{FF2B5EF4-FFF2-40B4-BE49-F238E27FC236}">
                <a16:creationId xmlns="" xmlns:a16="http://schemas.microsoft.com/office/drawing/2014/main" id="{D0699CA4-EB83-440D-843C-CA6082917F1F}"/>
              </a:ext>
            </a:extLst>
          </p:cNvPr>
          <p:cNvSpPr/>
          <p:nvPr/>
        </p:nvSpPr>
        <p:spPr>
          <a:xfrm rot="5400000">
            <a:off x="602189" y="2704152"/>
            <a:ext cx="261725" cy="25842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39" name="Chevron 2">
            <a:extLst>
              <a:ext uri="{FF2B5EF4-FFF2-40B4-BE49-F238E27FC236}">
                <a16:creationId xmlns="" xmlns:a16="http://schemas.microsoft.com/office/drawing/2014/main" id="{D0699CA4-EB83-440D-843C-CA6082917F1F}"/>
              </a:ext>
            </a:extLst>
          </p:cNvPr>
          <p:cNvSpPr/>
          <p:nvPr/>
        </p:nvSpPr>
        <p:spPr>
          <a:xfrm rot="5400000">
            <a:off x="573389" y="3132033"/>
            <a:ext cx="261725" cy="25842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00EAD99-9151-4937-A379-AB62BF52A290}"/>
              </a:ext>
            </a:extLst>
          </p:cNvPr>
          <p:cNvSpPr/>
          <p:nvPr/>
        </p:nvSpPr>
        <p:spPr>
          <a:xfrm>
            <a:off x="0" y="4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33"/>
            <a:r>
              <a:rPr lang="en-US" sz="3200" b="1" dirty="0" smtClean="0">
                <a:solidFill>
                  <a:prstClr val="white"/>
                </a:solidFill>
              </a:rPr>
              <a:t>Employer Registration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36" name="Chevron 35">
            <a:hlinkClick r:id="rId2" action="ppaction://hlinksldjump"/>
          </p:cNvPr>
          <p:cNvSpPr/>
          <p:nvPr/>
        </p:nvSpPr>
        <p:spPr>
          <a:xfrm rot="10800000">
            <a:off x="25400" y="104777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8844"/>
            <a:ext cx="9144000" cy="4604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300EAD99-9151-4937-A379-AB62BF52A290}"/>
              </a:ext>
            </a:extLst>
          </p:cNvPr>
          <p:cNvSpPr/>
          <p:nvPr/>
        </p:nvSpPr>
        <p:spPr>
          <a:xfrm>
            <a:off x="0" y="3"/>
            <a:ext cx="9144000" cy="5143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r>
              <a:rPr lang="en-US" sz="3200" b="1" dirty="0"/>
              <a:t>Careers Division </a:t>
            </a:r>
            <a:endParaRPr lang="en-US" sz="3200" b="1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764939" y="890149"/>
            <a:ext cx="1298448" cy="1458850"/>
            <a:chOff x="7388352" y="1036700"/>
            <a:chExt cx="1298448" cy="1458850"/>
          </a:xfrm>
        </p:grpSpPr>
        <p:pic>
          <p:nvPicPr>
            <p:cNvPr id="274" name="Picture 2" descr="Web Development Image Vector Png, Transparent Png - kind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8352" y="1036700"/>
              <a:ext cx="1298448" cy="1241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" name="TextBox 274">
              <a:hlinkClick r:id="rId2" action="ppaction://hlinksldjump"/>
            </p:cNvPr>
            <p:cNvSpPr txBox="1"/>
            <p:nvPr/>
          </p:nvSpPr>
          <p:spPr>
            <a:xfrm>
              <a:off x="7547955" y="2126218"/>
              <a:ext cx="979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solidFill>
                    <a:srgbClr val="002060"/>
                  </a:solidFill>
                  <a:cs typeface="Arial" pitchFamily="34" charset="0"/>
                </a:rPr>
                <a:t>Reforms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42392" y="994727"/>
            <a:ext cx="1461554" cy="1183213"/>
            <a:chOff x="614160" y="3173403"/>
            <a:chExt cx="1461549" cy="1183213"/>
          </a:xfrm>
        </p:grpSpPr>
        <p:pic>
          <p:nvPicPr>
            <p:cNvPr id="308" name="Picture 2" descr="Free Vector | People connecting jigsaw pieces of a head together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85" y="3173403"/>
              <a:ext cx="1060704" cy="77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hlinkClick r:id="rId4" action="ppaction://hlinksldjump"/>
            </p:cNvPr>
            <p:cNvSpPr txBox="1"/>
            <p:nvPr/>
          </p:nvSpPr>
          <p:spPr>
            <a:xfrm>
              <a:off x="614160" y="3987284"/>
              <a:ext cx="1461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Interventions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30" name="Picture 6" descr="Introduction Icon Stock Illustrations – 2,486 Introduction Icon Stock  Illustrations, Vectors &amp; Clipart - Dreamsti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"/>
            <a:ext cx="1857334" cy="18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910893" y="2890268"/>
            <a:ext cx="1740062" cy="1662696"/>
            <a:chOff x="2834245" y="2690118"/>
            <a:chExt cx="1740062" cy="1662695"/>
          </a:xfrm>
        </p:grpSpPr>
        <p:pic>
          <p:nvPicPr>
            <p:cNvPr id="1032" name="Picture 8" descr="Premium Vector | Illustration concept of achievement with big trophies and  targets.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14"/>
            <a:stretch/>
          </p:blipFill>
          <p:spPr bwMode="auto">
            <a:xfrm>
              <a:off x="2834245" y="2690118"/>
              <a:ext cx="1740062" cy="1365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2" name="TextBox 311">
              <a:hlinkClick r:id="rId8" action="ppaction://hlinksldjump"/>
            </p:cNvPr>
            <p:cNvSpPr txBox="1"/>
            <p:nvPr/>
          </p:nvSpPr>
          <p:spPr>
            <a:xfrm>
              <a:off x="2989415" y="3983481"/>
              <a:ext cx="1532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Achievements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496" y="3024851"/>
            <a:ext cx="1875322" cy="1528113"/>
            <a:chOff x="3810000" y="3004001"/>
            <a:chExt cx="1875322" cy="1528112"/>
          </a:xfrm>
        </p:grpSpPr>
        <p:pic>
          <p:nvPicPr>
            <p:cNvPr id="1034" name="Picture 10" descr="Illustration of statistics icon | free image by rawpixel.com / busbus |  Graph design, Graphing, Illustration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EFFF9"/>
                </a:clrFrom>
                <a:clrTo>
                  <a:srgbClr val="FEFF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004001"/>
              <a:ext cx="1772160" cy="1179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1" name="TextBox 320">
              <a:hlinkClick r:id="rId11" action="ppaction://hlinksldjump"/>
            </p:cNvPr>
            <p:cNvSpPr txBox="1"/>
            <p:nvPr/>
          </p:nvSpPr>
          <p:spPr>
            <a:xfrm>
              <a:off x="3816697" y="4162795"/>
              <a:ext cx="1868625" cy="369318"/>
            </a:xfrm>
            <a:prstGeom prst="rect">
              <a:avLst/>
            </a:prstGeom>
            <a:noFill/>
          </p:spPr>
          <p:txBody>
            <a:bodyPr wrap="none" lIns="91426" tIns="45713" rIns="91426" bIns="45713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Stats run-through</a:t>
              </a:r>
            </a:p>
          </p:txBody>
        </p:sp>
      </p:grpSp>
      <p:pic>
        <p:nvPicPr>
          <p:cNvPr id="164" name="Picture 1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6954"/>
            <a:ext cx="451000" cy="5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00EAD99-9151-4937-A379-AB62BF52A290}"/>
              </a:ext>
            </a:extLst>
          </p:cNvPr>
          <p:cNvSpPr/>
          <p:nvPr/>
        </p:nvSpPr>
        <p:spPr>
          <a:xfrm>
            <a:off x="0" y="4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333"/>
            <a:r>
              <a:rPr lang="en-US" sz="3200" b="1" dirty="0" smtClean="0">
                <a:solidFill>
                  <a:prstClr val="white"/>
                </a:solidFill>
              </a:rPr>
              <a:t>Jobs Posting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36" name="Chevron 35">
            <a:hlinkClick r:id="rId2" action="ppaction://hlinksldjump"/>
          </p:cNvPr>
          <p:cNvSpPr/>
          <p:nvPr/>
        </p:nvSpPr>
        <p:spPr>
          <a:xfrm rot="10800000">
            <a:off x="25400" y="104777"/>
            <a:ext cx="381000" cy="304800"/>
          </a:xfrm>
          <a:prstGeom prst="chevron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4892"/>
            <a:ext cx="9144000" cy="43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21202" r="14881" b="26191"/>
          <a:stretch/>
        </p:blipFill>
        <p:spPr>
          <a:xfrm>
            <a:off x="1981200" y="971550"/>
            <a:ext cx="5212715" cy="30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C8F9BC-7021-4D13-81A1-42A69A38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38"/>
            <a:ext cx="9144000" cy="569789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PITB Calling Activity </a:t>
            </a:r>
            <a:endParaRPr lang="en-US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809" y="624278"/>
            <a:ext cx="1306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5">
                    <a:lumMod val="50000"/>
                  </a:schemeClr>
                </a:solidFill>
              </a:rPr>
              <a:t>Answered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8088" y="751644"/>
            <a:ext cx="1338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Higher Studies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0103" y="751644"/>
            <a:ext cx="12891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Own Business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4303" y="1055948"/>
            <a:ext cx="1371600" cy="685800"/>
            <a:chOff x="130628" y="1394077"/>
            <a:chExt cx="2627648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30628" y="1394077"/>
              <a:ext cx="2351314" cy="91440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dirty="0"/>
                <a:t>6354</a:t>
              </a:r>
            </a:p>
          </p:txBody>
        </p:sp>
        <p:sp>
          <p:nvSpPr>
            <p:cNvPr id="16" name="Down Arrow 15"/>
            <p:cNvSpPr/>
            <p:nvPr/>
          </p:nvSpPr>
          <p:spPr>
            <a:xfrm rot="16200000">
              <a:off x="2380904" y="1691619"/>
              <a:ext cx="435429" cy="319315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08613" y="1045558"/>
            <a:ext cx="1371600" cy="805543"/>
            <a:chOff x="4544093" y="1394077"/>
            <a:chExt cx="2351314" cy="1074057"/>
          </a:xfrm>
        </p:grpSpPr>
        <p:sp>
          <p:nvSpPr>
            <p:cNvPr id="14" name="Rounded Rectangle 13"/>
            <p:cNvSpPr/>
            <p:nvPr/>
          </p:nvSpPr>
          <p:spPr>
            <a:xfrm>
              <a:off x="4544093" y="1394077"/>
              <a:ext cx="2351314" cy="91440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dirty="0"/>
                <a:t> 1070</a:t>
              </a: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545577" y="2148819"/>
              <a:ext cx="435429" cy="319315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23469" y="1045558"/>
            <a:ext cx="1371600" cy="805543"/>
            <a:chOff x="8957558" y="1394077"/>
            <a:chExt cx="2351314" cy="1074057"/>
          </a:xfrm>
        </p:grpSpPr>
        <p:sp>
          <p:nvSpPr>
            <p:cNvPr id="15" name="Rounded Rectangle 14"/>
            <p:cNvSpPr/>
            <p:nvPr/>
          </p:nvSpPr>
          <p:spPr>
            <a:xfrm>
              <a:off x="8957558" y="1394077"/>
              <a:ext cx="2351314" cy="91440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dirty="0"/>
                <a:t>481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0003704" y="2148819"/>
              <a:ext cx="435429" cy="319315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276722429"/>
              </p:ext>
            </p:extLst>
          </p:nvPr>
        </p:nvGraphicFramePr>
        <p:xfrm>
          <a:off x="-900968" y="1225171"/>
          <a:ext cx="3121654" cy="285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039197" y="745476"/>
            <a:ext cx="7312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On Job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645291" y="1038861"/>
            <a:ext cx="1371600" cy="805543"/>
            <a:chOff x="8957558" y="1394077"/>
            <a:chExt cx="2351314" cy="1074057"/>
          </a:xfrm>
        </p:grpSpPr>
        <p:sp>
          <p:nvSpPr>
            <p:cNvPr id="25" name="Rounded Rectangle 24"/>
            <p:cNvSpPr/>
            <p:nvPr/>
          </p:nvSpPr>
          <p:spPr>
            <a:xfrm>
              <a:off x="8957558" y="1394077"/>
              <a:ext cx="2351314" cy="91440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dirty="0"/>
                <a:t>1232</a:t>
              </a:r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10003704" y="2148819"/>
              <a:ext cx="435429" cy="319315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570256" y="745476"/>
            <a:ext cx="9767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>
                    <a:lumMod val="50000"/>
                  </a:schemeClr>
                </a:solidFill>
              </a:rPr>
              <a:t>Jobseeker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372827" y="987655"/>
            <a:ext cx="1371600" cy="805543"/>
            <a:chOff x="8957558" y="1394077"/>
            <a:chExt cx="2351314" cy="1074057"/>
          </a:xfrm>
        </p:grpSpPr>
        <p:sp>
          <p:nvSpPr>
            <p:cNvPr id="31" name="Rounded Rectangle 30"/>
            <p:cNvSpPr/>
            <p:nvPr/>
          </p:nvSpPr>
          <p:spPr>
            <a:xfrm>
              <a:off x="8957558" y="1394077"/>
              <a:ext cx="2351314" cy="91440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 dirty="0"/>
                <a:t>3571</a:t>
              </a: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10003704" y="2148819"/>
              <a:ext cx="435429" cy="319315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aphicFrame>
        <p:nvGraphicFramePr>
          <p:cNvPr id="33" name="Chart 32"/>
          <p:cNvGraphicFramePr/>
          <p:nvPr>
            <p:extLst/>
          </p:nvPr>
        </p:nvGraphicFramePr>
        <p:xfrm>
          <a:off x="1584816" y="1576204"/>
          <a:ext cx="2743779" cy="234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/>
          <p:nvPr>
            <p:extLst/>
          </p:nvPr>
        </p:nvGraphicFramePr>
        <p:xfrm>
          <a:off x="3356264" y="1496292"/>
          <a:ext cx="2649346" cy="241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2079478712"/>
              </p:ext>
            </p:extLst>
          </p:nvPr>
        </p:nvGraphicFramePr>
        <p:xfrm>
          <a:off x="4998027" y="1381991"/>
          <a:ext cx="2670464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145037963"/>
              </p:ext>
            </p:extLst>
          </p:nvPr>
        </p:nvGraphicFramePr>
        <p:xfrm>
          <a:off x="6603061" y="1533375"/>
          <a:ext cx="2743779" cy="234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9" name="Chart 38"/>
          <p:cNvGraphicFramePr/>
          <p:nvPr>
            <p:extLst/>
          </p:nvPr>
        </p:nvGraphicFramePr>
        <p:xfrm>
          <a:off x="3288533" y="3355170"/>
          <a:ext cx="4713515" cy="226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193211" y="4305830"/>
            <a:ext cx="2699601" cy="685800"/>
            <a:chOff x="130628" y="1394077"/>
            <a:chExt cx="2627648" cy="914400"/>
          </a:xfrm>
        </p:grpSpPr>
        <p:sp>
          <p:nvSpPr>
            <p:cNvPr id="41" name="Rounded Rectangle 40"/>
            <p:cNvSpPr/>
            <p:nvPr/>
          </p:nvSpPr>
          <p:spPr>
            <a:xfrm>
              <a:off x="130628" y="1394077"/>
              <a:ext cx="2351314" cy="91440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Traceability Status</a:t>
              </a:r>
            </a:p>
          </p:txBody>
        </p:sp>
        <p:sp>
          <p:nvSpPr>
            <p:cNvPr id="42" name="Down Arrow 41"/>
            <p:cNvSpPr/>
            <p:nvPr/>
          </p:nvSpPr>
          <p:spPr>
            <a:xfrm rot="16200000">
              <a:off x="2380904" y="1691619"/>
              <a:ext cx="435429" cy="319315"/>
            </a:xfrm>
            <a:prstGeom prst="downArrow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23" y="40945"/>
            <a:ext cx="451000" cy="5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3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21202" r="14881" b="26191"/>
          <a:stretch/>
        </p:blipFill>
        <p:spPr>
          <a:xfrm>
            <a:off x="1981200" y="971550"/>
            <a:ext cx="5212715" cy="30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8" y="-19050"/>
            <a:ext cx="9143995" cy="548640"/>
          </a:xfrm>
          <a:prstGeom prst="rect">
            <a:avLst/>
          </a:prstGeom>
          <a:solidFill>
            <a:srgbClr val="002060"/>
          </a:solidFill>
        </p:spPr>
        <p:txBody>
          <a:bodyPr wrap="square" lIns="68567" tIns="34289" rIns="68567" bIns="34289">
            <a:spAutoFit/>
          </a:bodyPr>
          <a:lstStyle/>
          <a:p>
            <a:pPr lvl="0" algn="ctr"/>
            <a:r>
              <a:rPr lang="en-US" sz="2400" b="1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Entrepreneurship</a:t>
            </a:r>
            <a:endParaRPr lang="en-US" sz="2400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6274" y="1183926"/>
            <a:ext cx="5591720" cy="3789142"/>
            <a:chOff x="1219200" y="661881"/>
            <a:chExt cx="5591720" cy="3789142"/>
          </a:xfrm>
        </p:grpSpPr>
        <p:grpSp>
          <p:nvGrpSpPr>
            <p:cNvPr id="47" name="Group 46"/>
            <p:cNvGrpSpPr/>
            <p:nvPr/>
          </p:nvGrpSpPr>
          <p:grpSpPr>
            <a:xfrm>
              <a:off x="1729537" y="661881"/>
              <a:ext cx="4750098" cy="3789142"/>
              <a:chOff x="4444701" y="1107135"/>
              <a:chExt cx="6020397" cy="4769727"/>
            </a:xfrm>
          </p:grpSpPr>
          <p:sp>
            <p:nvSpPr>
              <p:cNvPr id="48" name="Shape">
                <a:extLst>
                  <a:ext uri="{FF2B5EF4-FFF2-40B4-BE49-F238E27FC236}">
                    <a16:creationId xmlns="" xmlns:a16="http://schemas.microsoft.com/office/drawing/2014/main" id="{305FFE3B-AD43-4EA1-9F11-640BC6F7D9E1}"/>
                  </a:ext>
                </a:extLst>
              </p:cNvPr>
              <p:cNvSpPr/>
              <p:nvPr/>
            </p:nvSpPr>
            <p:spPr>
              <a:xfrm>
                <a:off x="4444701" y="1107135"/>
                <a:ext cx="6020397" cy="4769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040" y="19254"/>
                    </a:moveTo>
                    <a:cubicBezTo>
                      <a:pt x="8040" y="20129"/>
                      <a:pt x="7479" y="20837"/>
                      <a:pt x="6786" y="20837"/>
                    </a:cubicBezTo>
                    <a:cubicBezTo>
                      <a:pt x="6093" y="20837"/>
                      <a:pt x="5532" y="20129"/>
                      <a:pt x="5532" y="19254"/>
                    </a:cubicBezTo>
                    <a:cubicBezTo>
                      <a:pt x="5532" y="18379"/>
                      <a:pt x="6093" y="17671"/>
                      <a:pt x="6786" y="17671"/>
                    </a:cubicBezTo>
                    <a:cubicBezTo>
                      <a:pt x="7490" y="17685"/>
                      <a:pt x="8040" y="18393"/>
                      <a:pt x="8040" y="19254"/>
                    </a:cubicBezTo>
                    <a:close/>
                    <a:moveTo>
                      <a:pt x="8842" y="18796"/>
                    </a:moveTo>
                    <a:cubicBezTo>
                      <a:pt x="8644" y="18796"/>
                      <a:pt x="8479" y="19004"/>
                      <a:pt x="8479" y="19254"/>
                    </a:cubicBezTo>
                    <a:cubicBezTo>
                      <a:pt x="8479" y="19504"/>
                      <a:pt x="8644" y="19712"/>
                      <a:pt x="8842" y="19712"/>
                    </a:cubicBezTo>
                    <a:cubicBezTo>
                      <a:pt x="9040" y="19712"/>
                      <a:pt x="9205" y="19504"/>
                      <a:pt x="9205" y="19254"/>
                    </a:cubicBezTo>
                    <a:cubicBezTo>
                      <a:pt x="9205" y="19004"/>
                      <a:pt x="9040" y="18796"/>
                      <a:pt x="8842" y="18796"/>
                    </a:cubicBezTo>
                    <a:close/>
                    <a:moveTo>
                      <a:pt x="16640" y="11702"/>
                    </a:moveTo>
                    <a:cubicBezTo>
                      <a:pt x="16640" y="11952"/>
                      <a:pt x="16805" y="12160"/>
                      <a:pt x="17003" y="12160"/>
                    </a:cubicBezTo>
                    <a:cubicBezTo>
                      <a:pt x="17201" y="12160"/>
                      <a:pt x="17366" y="11952"/>
                      <a:pt x="17366" y="11702"/>
                    </a:cubicBezTo>
                    <a:cubicBezTo>
                      <a:pt x="17366" y="11452"/>
                      <a:pt x="17201" y="11244"/>
                      <a:pt x="17003" y="11244"/>
                    </a:cubicBezTo>
                    <a:cubicBezTo>
                      <a:pt x="16805" y="11230"/>
                      <a:pt x="16640" y="11439"/>
                      <a:pt x="16640" y="11702"/>
                    </a:cubicBezTo>
                    <a:close/>
                    <a:moveTo>
                      <a:pt x="12450" y="4761"/>
                    </a:moveTo>
                    <a:cubicBezTo>
                      <a:pt x="12648" y="4761"/>
                      <a:pt x="12813" y="4553"/>
                      <a:pt x="12813" y="4303"/>
                    </a:cubicBezTo>
                    <a:cubicBezTo>
                      <a:pt x="12813" y="4053"/>
                      <a:pt x="12648" y="3845"/>
                      <a:pt x="12450" y="3845"/>
                    </a:cubicBezTo>
                    <a:cubicBezTo>
                      <a:pt x="12252" y="3845"/>
                      <a:pt x="12087" y="4053"/>
                      <a:pt x="12087" y="4303"/>
                    </a:cubicBezTo>
                    <a:cubicBezTo>
                      <a:pt x="12087" y="4553"/>
                      <a:pt x="12241" y="4761"/>
                      <a:pt x="12450" y="4761"/>
                    </a:cubicBezTo>
                    <a:close/>
                    <a:moveTo>
                      <a:pt x="21600" y="5344"/>
                    </a:moveTo>
                    <a:cubicBezTo>
                      <a:pt x="21600" y="2402"/>
                      <a:pt x="19697" y="0"/>
                      <a:pt x="17366" y="0"/>
                    </a:cubicBezTo>
                    <a:cubicBezTo>
                      <a:pt x="15034" y="0"/>
                      <a:pt x="13132" y="2402"/>
                      <a:pt x="13132" y="5344"/>
                    </a:cubicBezTo>
                    <a:cubicBezTo>
                      <a:pt x="13132" y="5553"/>
                      <a:pt x="13143" y="5747"/>
                      <a:pt x="13165" y="5955"/>
                    </a:cubicBezTo>
                    <a:cubicBezTo>
                      <a:pt x="12604" y="5594"/>
                      <a:pt x="11988" y="5344"/>
                      <a:pt x="11339" y="5261"/>
                    </a:cubicBezTo>
                    <a:cubicBezTo>
                      <a:pt x="11493" y="4997"/>
                      <a:pt x="11592" y="4664"/>
                      <a:pt x="11592" y="4303"/>
                    </a:cubicBezTo>
                    <a:cubicBezTo>
                      <a:pt x="11592" y="3429"/>
                      <a:pt x="11031" y="2721"/>
                      <a:pt x="10338" y="2721"/>
                    </a:cubicBezTo>
                    <a:cubicBezTo>
                      <a:pt x="9645" y="2721"/>
                      <a:pt x="9084" y="3429"/>
                      <a:pt x="9084" y="4303"/>
                    </a:cubicBezTo>
                    <a:cubicBezTo>
                      <a:pt x="9084" y="4748"/>
                      <a:pt x="9227" y="5136"/>
                      <a:pt x="9458" y="5428"/>
                    </a:cubicBezTo>
                    <a:cubicBezTo>
                      <a:pt x="8732" y="5664"/>
                      <a:pt x="8073" y="6094"/>
                      <a:pt x="7501" y="6677"/>
                    </a:cubicBezTo>
                    <a:cubicBezTo>
                      <a:pt x="7237" y="4373"/>
                      <a:pt x="5664" y="2596"/>
                      <a:pt x="3772" y="2596"/>
                    </a:cubicBezTo>
                    <a:cubicBezTo>
                      <a:pt x="1694" y="2596"/>
                      <a:pt x="0" y="4734"/>
                      <a:pt x="0" y="7357"/>
                    </a:cubicBezTo>
                    <a:cubicBezTo>
                      <a:pt x="0" y="9162"/>
                      <a:pt x="803" y="10731"/>
                      <a:pt x="1969" y="11536"/>
                    </a:cubicBezTo>
                    <a:cubicBezTo>
                      <a:pt x="1474" y="12202"/>
                      <a:pt x="1177" y="13104"/>
                      <a:pt x="1177" y="14090"/>
                    </a:cubicBezTo>
                    <a:cubicBezTo>
                      <a:pt x="1177" y="16172"/>
                      <a:pt x="2519" y="17852"/>
                      <a:pt x="4157" y="17852"/>
                    </a:cubicBezTo>
                    <a:cubicBezTo>
                      <a:pt x="5268" y="17852"/>
                      <a:pt x="6225" y="17088"/>
                      <a:pt x="6742" y="15950"/>
                    </a:cubicBezTo>
                    <a:cubicBezTo>
                      <a:pt x="7699" y="17408"/>
                      <a:pt x="9139" y="18352"/>
                      <a:pt x="10756" y="18352"/>
                    </a:cubicBezTo>
                    <a:cubicBezTo>
                      <a:pt x="11614" y="18352"/>
                      <a:pt x="12417" y="18088"/>
                      <a:pt x="13121" y="17630"/>
                    </a:cubicBezTo>
                    <a:cubicBezTo>
                      <a:pt x="13143" y="19823"/>
                      <a:pt x="14561" y="21600"/>
                      <a:pt x="16299" y="21600"/>
                    </a:cubicBezTo>
                    <a:cubicBezTo>
                      <a:pt x="18048" y="21600"/>
                      <a:pt x="19477" y="19795"/>
                      <a:pt x="19477" y="17588"/>
                    </a:cubicBezTo>
                    <a:cubicBezTo>
                      <a:pt x="19477" y="15381"/>
                      <a:pt x="18048" y="13576"/>
                      <a:pt x="16299" y="13576"/>
                    </a:cubicBezTo>
                    <a:cubicBezTo>
                      <a:pt x="16112" y="13576"/>
                      <a:pt x="15925" y="13604"/>
                      <a:pt x="15738" y="13646"/>
                    </a:cubicBezTo>
                    <a:cubicBezTo>
                      <a:pt x="15870" y="13063"/>
                      <a:pt x="15947" y="12438"/>
                      <a:pt x="15947" y="11799"/>
                    </a:cubicBezTo>
                    <a:cubicBezTo>
                      <a:pt x="15947" y="11300"/>
                      <a:pt x="15903" y="10814"/>
                      <a:pt x="15815" y="10356"/>
                    </a:cubicBezTo>
                    <a:cubicBezTo>
                      <a:pt x="16288" y="10592"/>
                      <a:pt x="16805" y="10717"/>
                      <a:pt x="17344" y="10717"/>
                    </a:cubicBezTo>
                    <a:cubicBezTo>
                      <a:pt x="19708" y="10689"/>
                      <a:pt x="21600" y="8287"/>
                      <a:pt x="21600" y="534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13018">
                      <a:lumMod val="67000"/>
                    </a:srgbClr>
                  </a:gs>
                  <a:gs pos="48000">
                    <a:srgbClr val="C13018">
                      <a:lumMod val="97000"/>
                      <a:lumOff val="3000"/>
                    </a:srgbClr>
                  </a:gs>
                  <a:gs pos="100000">
                    <a:srgbClr val="C13018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  <p:sp>
            <p:nvSpPr>
              <p:cNvPr id="49" name="Circle">
                <a:extLst>
                  <a:ext uri="{FF2B5EF4-FFF2-40B4-BE49-F238E27FC236}">
                    <a16:creationId xmlns="" xmlns:a16="http://schemas.microsoft.com/office/drawing/2014/main" id="{867476A9-92CF-4ED1-AE2C-692E89DECCA8}"/>
                  </a:ext>
                </a:extLst>
              </p:cNvPr>
              <p:cNvSpPr/>
              <p:nvPr/>
            </p:nvSpPr>
            <p:spPr>
              <a:xfrm>
                <a:off x="6283928" y="2517207"/>
                <a:ext cx="2348077" cy="2348082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  <p:sp>
            <p:nvSpPr>
              <p:cNvPr id="50" name="Circle">
                <a:extLst>
                  <a:ext uri="{FF2B5EF4-FFF2-40B4-BE49-F238E27FC236}">
                    <a16:creationId xmlns="" xmlns:a16="http://schemas.microsoft.com/office/drawing/2014/main" id="{7E55CA98-1BF6-4E88-B1E4-E26D9891E5B0}"/>
                  </a:ext>
                </a:extLst>
              </p:cNvPr>
              <p:cNvSpPr/>
              <p:nvPr/>
            </p:nvSpPr>
            <p:spPr>
              <a:xfrm>
                <a:off x="4720587" y="1934786"/>
                <a:ext cx="1551079" cy="1551084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  <p:sp>
            <p:nvSpPr>
              <p:cNvPr id="51" name="Circle">
                <a:extLst>
                  <a:ext uri="{FF2B5EF4-FFF2-40B4-BE49-F238E27FC236}">
                    <a16:creationId xmlns="" xmlns:a16="http://schemas.microsoft.com/office/drawing/2014/main" id="{30CD01F4-A14F-443E-B77D-2A654BAC95B1}"/>
                  </a:ext>
                </a:extLst>
              </p:cNvPr>
              <p:cNvSpPr/>
              <p:nvPr/>
            </p:nvSpPr>
            <p:spPr>
              <a:xfrm>
                <a:off x="8368382" y="1383019"/>
                <a:ext cx="1808570" cy="1808570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solidFill>
                  <a:schemeClr val="tx1"/>
                </a:solidFill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Calibri" panose="020F0502020204030204"/>
                </a:endParaRPr>
              </a:p>
            </p:txBody>
          </p:sp>
          <p:sp>
            <p:nvSpPr>
              <p:cNvPr id="52" name="Circle">
                <a:extLst>
                  <a:ext uri="{FF2B5EF4-FFF2-40B4-BE49-F238E27FC236}">
                    <a16:creationId xmlns="" xmlns:a16="http://schemas.microsoft.com/office/drawing/2014/main" id="{8EB3F31B-885A-4DDD-99D2-DB80D760CDAB}"/>
                  </a:ext>
                </a:extLst>
              </p:cNvPr>
              <p:cNvSpPr/>
              <p:nvPr/>
            </p:nvSpPr>
            <p:spPr>
              <a:xfrm>
                <a:off x="8368382" y="4356432"/>
                <a:ext cx="1220019" cy="1220019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  <p:sp>
            <p:nvSpPr>
              <p:cNvPr id="53" name="Circle">
                <a:extLst>
                  <a:ext uri="{FF2B5EF4-FFF2-40B4-BE49-F238E27FC236}">
                    <a16:creationId xmlns="" xmlns:a16="http://schemas.microsoft.com/office/drawing/2014/main" id="{14CDD99D-14F1-45DD-B5E0-A0E7C4ADDA98}"/>
                  </a:ext>
                </a:extLst>
              </p:cNvPr>
              <p:cNvSpPr/>
              <p:nvPr/>
            </p:nvSpPr>
            <p:spPr>
              <a:xfrm>
                <a:off x="5057779" y="3651396"/>
                <a:ext cx="1109666" cy="1109666"/>
              </a:xfrm>
              <a:prstGeom prst="ellipse">
                <a:avLst/>
              </a:pr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35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134" y="2311715"/>
              <a:ext cx="1353002" cy="80604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283955" y="1183925"/>
              <a:ext cx="252696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APPROVED</a:t>
              </a:r>
            </a:p>
            <a:p>
              <a:pPr algn="ctr"/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29 cases</a:t>
              </a:r>
            </a:p>
            <a:p>
              <a:pPr algn="ctr"/>
              <a:r>
                <a:rPr lang="en-US" sz="2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27.58M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062721" y="3435383"/>
              <a:ext cx="2526965" cy="738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In Process</a:t>
              </a:r>
            </a:p>
            <a:p>
              <a:pPr algn="ctr"/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93 cases</a:t>
              </a:r>
            </a:p>
            <a:p>
              <a:pPr algn="ctr"/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86.25M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19200" y="1556564"/>
              <a:ext cx="2526965" cy="7386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Rejected</a:t>
              </a:r>
            </a:p>
            <a:p>
              <a:pPr algn="ctr"/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166 cases</a:t>
              </a:r>
            </a:p>
            <a:p>
              <a:pPr algn="ctr"/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142M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87535" y="2862237"/>
              <a:ext cx="252696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Other Bank</a:t>
              </a:r>
            </a:p>
            <a:p>
              <a:pPr algn="ctr"/>
              <a:r>
                <a:rPr lang="en-US" sz="1400" b="1" dirty="0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20</a:t>
              </a:r>
            </a:p>
            <a:p>
              <a:pPr algn="ctr"/>
              <a:r>
                <a:rPr lang="en-US" sz="1400" b="1" dirty="0" err="1">
                  <a:ln w="1905"/>
                  <a:solidFill>
                    <a:schemeClr val="tx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Applic</a:t>
              </a:r>
              <a:endParaRPr lang="en-US" sz="1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1"/>
          <a:stretch/>
        </p:blipFill>
        <p:spPr>
          <a:xfrm>
            <a:off x="7627626" y="473055"/>
            <a:ext cx="1333793" cy="7108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5"/>
          <a:stretch/>
        </p:blipFill>
        <p:spPr>
          <a:xfrm>
            <a:off x="461278" y="590550"/>
            <a:ext cx="3833193" cy="69696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grpSp>
        <p:nvGrpSpPr>
          <p:cNvPr id="79" name="Group 78"/>
          <p:cNvGrpSpPr/>
          <p:nvPr/>
        </p:nvGrpSpPr>
        <p:grpSpPr>
          <a:xfrm>
            <a:off x="6705601" y="1352550"/>
            <a:ext cx="2395640" cy="3620518"/>
            <a:chOff x="6705600" y="2118298"/>
            <a:chExt cx="2395640" cy="3620518"/>
          </a:xfrm>
        </p:grpSpPr>
        <p:grpSp>
          <p:nvGrpSpPr>
            <p:cNvPr id="80" name="Group 79"/>
            <p:cNvGrpSpPr/>
            <p:nvPr/>
          </p:nvGrpSpPr>
          <p:grpSpPr>
            <a:xfrm>
              <a:off x="6705600" y="2118298"/>
              <a:ext cx="2395640" cy="347725"/>
              <a:chOff x="0" y="28863"/>
              <a:chExt cx="3402267" cy="517056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0" y="28863"/>
                <a:ext cx="3402267" cy="51705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Rectangle 84"/>
              <p:cNvSpPr/>
              <p:nvPr/>
            </p:nvSpPr>
            <p:spPr>
              <a:xfrm>
                <a:off x="0" y="28863"/>
                <a:ext cx="3402267" cy="51705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97536" rIns="170688" bIns="97536" numCol="1" spcCol="1270" anchor="ctr" anchorCtr="0">
                <a:noAutofit/>
              </a:bodyPr>
              <a:lstStyle/>
              <a:p>
                <a:pPr algn="ctr" defTabSz="106674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/>
                  <a:t>Applications in Other Banks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705600" y="2494887"/>
              <a:ext cx="2395640" cy="3243929"/>
              <a:chOff x="0" y="574782"/>
              <a:chExt cx="3402267" cy="3825756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0" y="575564"/>
                <a:ext cx="3402267" cy="3824974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3" name="Rectangle 82"/>
              <p:cNvSpPr/>
              <p:nvPr/>
            </p:nvSpPr>
            <p:spPr>
              <a:xfrm>
                <a:off x="0" y="574782"/>
                <a:ext cx="3402267" cy="20677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b="1" dirty="0"/>
                  <a:t>Allied Bank                02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 err="1"/>
                  <a:t>Askari</a:t>
                </a:r>
                <a:r>
                  <a:rPr lang="en-US" sz="1400" b="1" dirty="0"/>
                  <a:t> Bank               01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/>
                  <a:t>Bank  </a:t>
                </a:r>
                <a:r>
                  <a:rPr lang="en-US" sz="1400" b="1" dirty="0" err="1"/>
                  <a:t>Alfallah</a:t>
                </a:r>
                <a:r>
                  <a:rPr lang="en-US" sz="1400" b="1" dirty="0"/>
                  <a:t>           02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/>
                  <a:t>Bank of Khyber        01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 err="1"/>
                  <a:t>Faysal</a:t>
                </a:r>
                <a:r>
                  <a:rPr lang="en-US" sz="1400" b="1" dirty="0"/>
                  <a:t> Bank               02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 err="1"/>
                  <a:t>Habib</a:t>
                </a:r>
                <a:r>
                  <a:rPr lang="en-US" sz="1400" b="1" dirty="0"/>
                  <a:t> Bank                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/>
                  <a:t>JS Bank 	              02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 err="1"/>
                  <a:t>Meezan</a:t>
                </a:r>
                <a:r>
                  <a:rPr lang="en-US" sz="1400" b="1" dirty="0"/>
                  <a:t> Bank            01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/>
                  <a:t>National Bank           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400" b="1" dirty="0"/>
                  <a:t>United Bank              03</a:t>
                </a:r>
              </a:p>
            </p:txBody>
          </p:sp>
        </p:grpSp>
      </p:grpSp>
      <p:sp>
        <p:nvSpPr>
          <p:cNvPr id="26" name="Left Arrow 25">
            <a:hlinkClick r:id="rId4" action="ppaction://hlinksldjump"/>
          </p:cNvPr>
          <p:cNvSpPr/>
          <p:nvPr/>
        </p:nvSpPr>
        <p:spPr>
          <a:xfrm>
            <a:off x="156478" y="135854"/>
            <a:ext cx="304800" cy="228600"/>
          </a:xfrm>
          <a:prstGeom prst="leftArrow">
            <a:avLst/>
          </a:prstGeom>
          <a:ln>
            <a:solidFill>
              <a:schemeClr val="accent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163" y="30843"/>
            <a:ext cx="393078" cy="4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29B2D31-86D6-4B7D-9A5D-76F15BE973BD}"/>
              </a:ext>
            </a:extLst>
          </p:cNvPr>
          <p:cNvSpPr/>
          <p:nvPr/>
        </p:nvSpPr>
        <p:spPr>
          <a:xfrm>
            <a:off x="0" y="0"/>
            <a:ext cx="9158524" cy="72694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68478" tIns="34289" rIns="68478" bIns="3428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Careers Division Center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83B3F408-DF97-4B7D-AEED-063E549A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0114"/>
            <a:ext cx="8392886" cy="343028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dirty="0"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1800" b="1" dirty="0"/>
              <a:t>Careers Division providing career related services to TEVTA Trainees and Alumni including:</a:t>
            </a:r>
          </a:p>
          <a:p>
            <a:pPr marL="0" indent="0" algn="just">
              <a:buNone/>
            </a:pPr>
            <a:endParaRPr lang="en-US" sz="525" dirty="0">
              <a:latin typeface="Arial" pitchFamily="34" charset="0"/>
              <a:cs typeface="Arial" panose="020B0604020202020204" pitchFamily="34" charset="0"/>
            </a:endParaRPr>
          </a:p>
          <a:p>
            <a:pPr marL="520304" indent="-520304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874849" y="1953993"/>
            <a:ext cx="2227507" cy="1777396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>
            <a:defPPr>
              <a:defRPr lang="en-US"/>
            </a:defPPr>
            <a:lvl1pPr marL="0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4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8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94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94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87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81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80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77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Activities for Trainees</a:t>
            </a:r>
          </a:p>
          <a:p>
            <a:pPr marL="599984" lvl="1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/>
              <a:t>Career Counseling</a:t>
            </a:r>
          </a:p>
          <a:p>
            <a:pPr marL="599984" lvl="1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/>
              <a:t>Guest Speaker Lectures</a:t>
            </a:r>
          </a:p>
          <a:p>
            <a:pPr marL="599984" lvl="1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/>
              <a:t>Industrial Floor Visit </a:t>
            </a:r>
          </a:p>
          <a:p>
            <a:pPr marL="599984" lvl="1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/>
              <a:t>On job Trainings </a:t>
            </a:r>
          </a:p>
        </p:txBody>
      </p:sp>
      <p:sp>
        <p:nvSpPr>
          <p:cNvPr id="6" name="TextBox 13"/>
          <p:cNvSpPr txBox="1"/>
          <p:nvPr/>
        </p:nvSpPr>
        <p:spPr>
          <a:xfrm>
            <a:off x="3780018" y="2046609"/>
            <a:ext cx="3229640" cy="3254723"/>
          </a:xfrm>
          <a:prstGeom prst="rect">
            <a:avLst/>
          </a:prstGeom>
          <a:noFill/>
        </p:spPr>
        <p:txBody>
          <a:bodyPr wrap="none" lIns="68567" tIns="34283" rIns="68567" bIns="34283" rtlCol="0">
            <a:spAutoFit/>
          </a:bodyPr>
          <a:lstStyle>
            <a:defPPr>
              <a:defRPr lang="en-US"/>
            </a:defPPr>
            <a:lvl1pPr marL="0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94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98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94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94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87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81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80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777" algn="l" defTabSz="9141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Activities for Alumni</a:t>
            </a:r>
          </a:p>
          <a:p>
            <a:pPr marL="599984" lvl="1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/>
              <a:t>Job Fairs</a:t>
            </a:r>
          </a:p>
          <a:p>
            <a:pPr marL="599984" lvl="1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/>
              <a:t>On Campus Recruitment Drives</a:t>
            </a:r>
          </a:p>
          <a:p>
            <a:pPr marL="599984" lvl="1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/>
              <a:t>Job Placement</a:t>
            </a:r>
          </a:p>
          <a:p>
            <a:pPr marL="599984" lvl="1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/>
              <a:t>Financial Support for Entrepreneurship</a:t>
            </a:r>
          </a:p>
          <a:p>
            <a:pPr marL="942810" lvl="2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 err="1"/>
              <a:t>Kamyab</a:t>
            </a:r>
            <a:r>
              <a:rPr lang="en-US" sz="1200" b="1" dirty="0"/>
              <a:t> </a:t>
            </a:r>
            <a:r>
              <a:rPr lang="en-US" sz="1200" b="1" dirty="0" err="1"/>
              <a:t>Jawan</a:t>
            </a:r>
            <a:r>
              <a:rPr lang="en-US" sz="1200" b="1" dirty="0"/>
              <a:t> Program</a:t>
            </a:r>
          </a:p>
          <a:p>
            <a:pPr marL="942810" lvl="2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/>
              <a:t>Punjab </a:t>
            </a:r>
            <a:r>
              <a:rPr lang="en-US" sz="1200" b="1" dirty="0" err="1"/>
              <a:t>Rozgar</a:t>
            </a:r>
            <a:endParaRPr lang="en-US" sz="1200" b="1" dirty="0"/>
          </a:p>
          <a:p>
            <a:pPr marL="942810" lvl="2" indent="-257163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200" b="1" dirty="0" err="1"/>
              <a:t>Aakhuwat</a:t>
            </a:r>
            <a:endParaRPr lang="en-US" sz="1200" b="1" dirty="0"/>
          </a:p>
          <a:p>
            <a:pPr lvl="2">
              <a:lnSpc>
                <a:spcPct val="200000"/>
              </a:lnSpc>
            </a:pPr>
            <a:endParaRPr lang="en-US" sz="12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79963" y="1850833"/>
            <a:ext cx="0" cy="2971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hevron 7">
            <a:hlinkClick r:id="rId2" action="ppaction://hlinksldjump"/>
          </p:cNvPr>
          <p:cNvSpPr/>
          <p:nvPr/>
        </p:nvSpPr>
        <p:spPr>
          <a:xfrm rot="10800000">
            <a:off x="152400" y="267878"/>
            <a:ext cx="381000" cy="304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6780"/>
            <a:ext cx="372536" cy="419103"/>
          </a:xfrm>
          <a:prstGeom prst="rect">
            <a:avLst/>
          </a:prstGeom>
        </p:spPr>
      </p:pic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7620000" y="4629150"/>
            <a:ext cx="1363136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Lectures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25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29B2D31-86D6-4B7D-9A5D-76F15BE973BD}"/>
              </a:ext>
            </a:extLst>
          </p:cNvPr>
          <p:cNvSpPr/>
          <p:nvPr/>
        </p:nvSpPr>
        <p:spPr>
          <a:xfrm>
            <a:off x="0" y="0"/>
            <a:ext cx="9158524" cy="72694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68478" tIns="34289" rIns="68478" bIns="3428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3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Career Counseling Lectures </a:t>
            </a:r>
            <a:endParaRPr lang="en-US" sz="3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Chevron 7">
            <a:hlinkClick r:id="rId2" action="ppaction://hlinksldjump"/>
          </p:cNvPr>
          <p:cNvSpPr/>
          <p:nvPr/>
        </p:nvSpPr>
        <p:spPr>
          <a:xfrm rot="10800000">
            <a:off x="152400" y="267878"/>
            <a:ext cx="381000" cy="304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6780"/>
            <a:ext cx="372536" cy="41910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00469"/>
              </p:ext>
            </p:extLst>
          </p:nvPr>
        </p:nvGraphicFramePr>
        <p:xfrm>
          <a:off x="10886" y="736475"/>
          <a:ext cx="3886199" cy="44165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86199"/>
              </a:tblGrid>
              <a:tr h="441655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How To write CV / Resume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1655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Job hunting for Foreign Jobs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1655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Interview Preparation &amp; Dress Code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1655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Interview Preparation &amp; Common Interview Questions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1655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Interview Preparation &amp; Common Interview Mistakes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1655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Interview Preparation &amp; Mock Interview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1655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Personality Grooming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1655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Personality Grooming through Soft Skills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1655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Personality Grooming &amp; Communication Skills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1655">
                <a:tc>
                  <a:txBody>
                    <a:bodyPr/>
                    <a:lstStyle/>
                    <a:p>
                      <a:pPr marL="228600" indent="-2286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 strike="noStrike" dirty="0">
                          <a:effectLst/>
                        </a:rPr>
                        <a:t>Personality Grooming through Social Skills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93805"/>
              </p:ext>
            </p:extLst>
          </p:nvPr>
        </p:nvGraphicFramePr>
        <p:xfrm>
          <a:off x="4354286" y="707900"/>
          <a:ext cx="4789714" cy="44356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789714"/>
              </a:tblGrid>
              <a:tr h="44356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>
                          <a:effectLst/>
                        </a:rPr>
                        <a:t>Personality Grooming through Team Work &amp; Work ethics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356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>
                          <a:effectLst/>
                        </a:rPr>
                        <a:t>CV Making on Career Job portal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356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>
                          <a:effectLst/>
                        </a:rPr>
                        <a:t>NVC Awareness Session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356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>
                          <a:effectLst/>
                        </a:rPr>
                        <a:t>How To write Job Application / Cover Letter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356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>
                          <a:effectLst/>
                        </a:rPr>
                        <a:t>CV making using other online platforms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356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>
                          <a:effectLst/>
                        </a:rPr>
                        <a:t>Job hunting on Print Media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356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>
                          <a:effectLst/>
                        </a:rPr>
                        <a:t>Job hunting on Digital Media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356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>
                          <a:effectLst/>
                        </a:rPr>
                        <a:t>Job hunting through Websites that club jobs of print media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356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>
                          <a:effectLst/>
                        </a:rPr>
                        <a:t>Job hunting through Platform that connects Jobseeker &amp; Employers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  <a:tr h="443560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dirty="0">
                          <a:effectLst/>
                        </a:rPr>
                        <a:t>Job hunting through Employers official websites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6" marR="8156" marT="815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300EAD99-9151-4937-A379-AB62BF52A290}"/>
              </a:ext>
            </a:extLst>
          </p:cNvPr>
          <p:cNvSpPr/>
          <p:nvPr/>
        </p:nvSpPr>
        <p:spPr>
          <a:xfrm>
            <a:off x="0" y="3"/>
            <a:ext cx="9144000" cy="51434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r>
              <a:rPr lang="en-US" altLang="ko-KR" sz="3300" b="1" dirty="0">
                <a:solidFill>
                  <a:schemeClr val="bg1"/>
                </a:solidFill>
                <a:cs typeface="Arial" pitchFamily="34" charset="0"/>
              </a:rPr>
              <a:t>Reforms</a:t>
            </a:r>
            <a:endParaRPr lang="en-US" sz="3300" b="1" dirty="0">
              <a:solidFill>
                <a:schemeClr val="bg1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-1" y="888402"/>
            <a:ext cx="8906436" cy="3675365"/>
            <a:chOff x="4988905" y="816043"/>
            <a:chExt cx="3995832" cy="1632425"/>
          </a:xfrm>
        </p:grpSpPr>
        <p:grpSp>
          <p:nvGrpSpPr>
            <p:cNvPr id="115" name="Group 114"/>
            <p:cNvGrpSpPr/>
            <p:nvPr/>
          </p:nvGrpSpPr>
          <p:grpSpPr>
            <a:xfrm>
              <a:off x="4988905" y="816043"/>
              <a:ext cx="3995832" cy="1632425"/>
              <a:chOff x="437578" y="1378119"/>
              <a:chExt cx="7963251" cy="3097880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BF74F4D5-3C42-49F1-A43A-DB5BD34D9F2F}"/>
                  </a:ext>
                </a:extLst>
              </p:cNvPr>
              <p:cNvGrpSpPr/>
              <p:nvPr/>
            </p:nvGrpSpPr>
            <p:grpSpPr>
              <a:xfrm>
                <a:off x="3329482" y="1605169"/>
                <a:ext cx="2467586" cy="2733261"/>
                <a:chOff x="6861505" y="2834537"/>
                <a:chExt cx="2241626" cy="2482973"/>
              </a:xfrm>
            </p:grpSpPr>
            <p:sp>
              <p:nvSpPr>
                <p:cNvPr id="137" name="Freeform: Shape 1583">
                  <a:extLst>
                    <a:ext uri="{FF2B5EF4-FFF2-40B4-BE49-F238E27FC236}">
                      <a16:creationId xmlns:a16="http://schemas.microsoft.com/office/drawing/2014/main" xmlns="" id="{17ACDCB7-0335-4BC0-8794-7A9D0439731B}"/>
                    </a:ext>
                  </a:extLst>
                </p:cNvPr>
                <p:cNvSpPr/>
                <p:nvPr/>
              </p:nvSpPr>
              <p:spPr>
                <a:xfrm>
                  <a:off x="7038977" y="3038102"/>
                  <a:ext cx="1249102" cy="711854"/>
                </a:xfrm>
                <a:custGeom>
                  <a:avLst/>
                  <a:gdLst>
                    <a:gd name="connsiteX0" fmla="*/ 2316480 w 2657475"/>
                    <a:gd name="connsiteY0" fmla="*/ 1323023 h 1514475"/>
                    <a:gd name="connsiteX1" fmla="*/ 2662238 w 2657475"/>
                    <a:gd name="connsiteY1" fmla="*/ 1523048 h 1514475"/>
                    <a:gd name="connsiteX2" fmla="*/ 1828800 w 2657475"/>
                    <a:gd name="connsiteY2" fmla="*/ 0 h 1514475"/>
                    <a:gd name="connsiteX3" fmla="*/ 0 w 2657475"/>
                    <a:gd name="connsiteY3" fmla="*/ 1323023 h 1514475"/>
                    <a:gd name="connsiteX4" fmla="*/ 1753553 w 2657475"/>
                    <a:gd name="connsiteY4" fmla="*/ 1323023 h 1514475"/>
                    <a:gd name="connsiteX5" fmla="*/ 2316480 w 2657475"/>
                    <a:gd name="connsiteY5" fmla="*/ 1323023 h 15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57475" h="1514475">
                      <a:moveTo>
                        <a:pt x="2316480" y="1323023"/>
                      </a:moveTo>
                      <a:cubicBezTo>
                        <a:pt x="2459355" y="1323023"/>
                        <a:pt x="2590800" y="1399223"/>
                        <a:pt x="2662238" y="1523048"/>
                      </a:cubicBezTo>
                      <a:lnTo>
                        <a:pt x="1828800" y="0"/>
                      </a:lnTo>
                      <a:cubicBezTo>
                        <a:pt x="1007745" y="75248"/>
                        <a:pt x="316230" y="598170"/>
                        <a:pt x="0" y="1323023"/>
                      </a:cubicBezTo>
                      <a:lnTo>
                        <a:pt x="1753553" y="1323023"/>
                      </a:lnTo>
                      <a:lnTo>
                        <a:pt x="2316480" y="132302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Freeform: Shape 1584">
                  <a:extLst>
                    <a:ext uri="{FF2B5EF4-FFF2-40B4-BE49-F238E27FC236}">
                      <a16:creationId xmlns:a16="http://schemas.microsoft.com/office/drawing/2014/main" xmlns="" id="{858E986B-747E-4F5C-99B4-97D46AC764F0}"/>
                    </a:ext>
                  </a:extLst>
                </p:cNvPr>
                <p:cNvSpPr/>
                <p:nvPr/>
              </p:nvSpPr>
              <p:spPr>
                <a:xfrm rot="3670588">
                  <a:off x="7805744" y="3103161"/>
                  <a:ext cx="1249102" cy="711854"/>
                </a:xfrm>
                <a:custGeom>
                  <a:avLst/>
                  <a:gdLst>
                    <a:gd name="connsiteX0" fmla="*/ 2316480 w 2657475"/>
                    <a:gd name="connsiteY0" fmla="*/ 1323023 h 1514475"/>
                    <a:gd name="connsiteX1" fmla="*/ 2662238 w 2657475"/>
                    <a:gd name="connsiteY1" fmla="*/ 1523048 h 1514475"/>
                    <a:gd name="connsiteX2" fmla="*/ 1828800 w 2657475"/>
                    <a:gd name="connsiteY2" fmla="*/ 0 h 1514475"/>
                    <a:gd name="connsiteX3" fmla="*/ 0 w 2657475"/>
                    <a:gd name="connsiteY3" fmla="*/ 1323023 h 1514475"/>
                    <a:gd name="connsiteX4" fmla="*/ 1753553 w 2657475"/>
                    <a:gd name="connsiteY4" fmla="*/ 1323023 h 1514475"/>
                    <a:gd name="connsiteX5" fmla="*/ 2316480 w 2657475"/>
                    <a:gd name="connsiteY5" fmla="*/ 1323023 h 15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57475" h="1514475">
                      <a:moveTo>
                        <a:pt x="2316480" y="1323023"/>
                      </a:moveTo>
                      <a:cubicBezTo>
                        <a:pt x="2459355" y="1323023"/>
                        <a:pt x="2590800" y="1399223"/>
                        <a:pt x="2662238" y="1523048"/>
                      </a:cubicBezTo>
                      <a:lnTo>
                        <a:pt x="1828800" y="0"/>
                      </a:lnTo>
                      <a:cubicBezTo>
                        <a:pt x="1007745" y="75248"/>
                        <a:pt x="316230" y="598170"/>
                        <a:pt x="0" y="1323023"/>
                      </a:cubicBezTo>
                      <a:lnTo>
                        <a:pt x="1753553" y="1323023"/>
                      </a:lnTo>
                      <a:lnTo>
                        <a:pt x="2316480" y="132302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Freeform: Shape 1585">
                  <a:extLst>
                    <a:ext uri="{FF2B5EF4-FFF2-40B4-BE49-F238E27FC236}">
                      <a16:creationId xmlns:a16="http://schemas.microsoft.com/office/drawing/2014/main" xmlns="" id="{D8A0FDCC-4318-4EE6-9AD3-B961B41A737F}"/>
                    </a:ext>
                  </a:extLst>
                </p:cNvPr>
                <p:cNvSpPr/>
                <p:nvPr/>
              </p:nvSpPr>
              <p:spPr>
                <a:xfrm rot="7270810">
                  <a:off x="8122653" y="3785392"/>
                  <a:ext cx="1249102" cy="711854"/>
                </a:xfrm>
                <a:custGeom>
                  <a:avLst/>
                  <a:gdLst>
                    <a:gd name="connsiteX0" fmla="*/ 2316480 w 2657475"/>
                    <a:gd name="connsiteY0" fmla="*/ 1323023 h 1514475"/>
                    <a:gd name="connsiteX1" fmla="*/ 2662238 w 2657475"/>
                    <a:gd name="connsiteY1" fmla="*/ 1523048 h 1514475"/>
                    <a:gd name="connsiteX2" fmla="*/ 1828800 w 2657475"/>
                    <a:gd name="connsiteY2" fmla="*/ 0 h 1514475"/>
                    <a:gd name="connsiteX3" fmla="*/ 0 w 2657475"/>
                    <a:gd name="connsiteY3" fmla="*/ 1323023 h 1514475"/>
                    <a:gd name="connsiteX4" fmla="*/ 1753553 w 2657475"/>
                    <a:gd name="connsiteY4" fmla="*/ 1323023 h 1514475"/>
                    <a:gd name="connsiteX5" fmla="*/ 2316480 w 2657475"/>
                    <a:gd name="connsiteY5" fmla="*/ 1323023 h 15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57475" h="1514475">
                      <a:moveTo>
                        <a:pt x="2316480" y="1323023"/>
                      </a:moveTo>
                      <a:cubicBezTo>
                        <a:pt x="2459355" y="1323023"/>
                        <a:pt x="2590800" y="1399223"/>
                        <a:pt x="2662238" y="1523048"/>
                      </a:cubicBezTo>
                      <a:lnTo>
                        <a:pt x="1828800" y="0"/>
                      </a:lnTo>
                      <a:cubicBezTo>
                        <a:pt x="1007745" y="75248"/>
                        <a:pt x="316230" y="598170"/>
                        <a:pt x="0" y="1323023"/>
                      </a:cubicBezTo>
                      <a:lnTo>
                        <a:pt x="1753553" y="1323023"/>
                      </a:lnTo>
                      <a:lnTo>
                        <a:pt x="2316480" y="132302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Freeform: Shape 1586">
                  <a:extLst>
                    <a:ext uri="{FF2B5EF4-FFF2-40B4-BE49-F238E27FC236}">
                      <a16:creationId xmlns:a16="http://schemas.microsoft.com/office/drawing/2014/main" xmlns="" id="{4A609B19-789A-41B3-8903-2CA918411D16}"/>
                    </a:ext>
                  </a:extLst>
                </p:cNvPr>
                <p:cNvSpPr/>
                <p:nvPr/>
              </p:nvSpPr>
              <p:spPr>
                <a:xfrm rot="10800000">
                  <a:off x="7695508" y="4404306"/>
                  <a:ext cx="1249102" cy="711854"/>
                </a:xfrm>
                <a:custGeom>
                  <a:avLst/>
                  <a:gdLst>
                    <a:gd name="connsiteX0" fmla="*/ 2316480 w 2657475"/>
                    <a:gd name="connsiteY0" fmla="*/ 1323023 h 1514475"/>
                    <a:gd name="connsiteX1" fmla="*/ 2662238 w 2657475"/>
                    <a:gd name="connsiteY1" fmla="*/ 1523048 h 1514475"/>
                    <a:gd name="connsiteX2" fmla="*/ 1828800 w 2657475"/>
                    <a:gd name="connsiteY2" fmla="*/ 0 h 1514475"/>
                    <a:gd name="connsiteX3" fmla="*/ 0 w 2657475"/>
                    <a:gd name="connsiteY3" fmla="*/ 1323023 h 1514475"/>
                    <a:gd name="connsiteX4" fmla="*/ 1753553 w 2657475"/>
                    <a:gd name="connsiteY4" fmla="*/ 1323023 h 1514475"/>
                    <a:gd name="connsiteX5" fmla="*/ 2316480 w 2657475"/>
                    <a:gd name="connsiteY5" fmla="*/ 1323023 h 15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57475" h="1514475">
                      <a:moveTo>
                        <a:pt x="2316480" y="1323023"/>
                      </a:moveTo>
                      <a:cubicBezTo>
                        <a:pt x="2459355" y="1323023"/>
                        <a:pt x="2590800" y="1399223"/>
                        <a:pt x="2662238" y="1523048"/>
                      </a:cubicBezTo>
                      <a:lnTo>
                        <a:pt x="1828800" y="0"/>
                      </a:lnTo>
                      <a:cubicBezTo>
                        <a:pt x="1007745" y="75248"/>
                        <a:pt x="316230" y="598170"/>
                        <a:pt x="0" y="1323023"/>
                      </a:cubicBezTo>
                      <a:lnTo>
                        <a:pt x="1753553" y="1323023"/>
                      </a:lnTo>
                      <a:lnTo>
                        <a:pt x="2316480" y="132302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Freeform: Shape 1587">
                  <a:extLst>
                    <a:ext uri="{FF2B5EF4-FFF2-40B4-BE49-F238E27FC236}">
                      <a16:creationId xmlns:a16="http://schemas.microsoft.com/office/drawing/2014/main" xmlns="" id="{B276FF5C-F26C-41F4-A1F6-5FCE08D41015}"/>
                    </a:ext>
                  </a:extLst>
                </p:cNvPr>
                <p:cNvSpPr/>
                <p:nvPr/>
              </p:nvSpPr>
              <p:spPr>
                <a:xfrm rot="14457652">
                  <a:off x="6928147" y="4337032"/>
                  <a:ext cx="1249102" cy="711854"/>
                </a:xfrm>
                <a:custGeom>
                  <a:avLst/>
                  <a:gdLst>
                    <a:gd name="connsiteX0" fmla="*/ 2316480 w 2657475"/>
                    <a:gd name="connsiteY0" fmla="*/ 1323023 h 1514475"/>
                    <a:gd name="connsiteX1" fmla="*/ 2662238 w 2657475"/>
                    <a:gd name="connsiteY1" fmla="*/ 1523048 h 1514475"/>
                    <a:gd name="connsiteX2" fmla="*/ 1828800 w 2657475"/>
                    <a:gd name="connsiteY2" fmla="*/ 0 h 1514475"/>
                    <a:gd name="connsiteX3" fmla="*/ 0 w 2657475"/>
                    <a:gd name="connsiteY3" fmla="*/ 1323023 h 1514475"/>
                    <a:gd name="connsiteX4" fmla="*/ 1753553 w 2657475"/>
                    <a:gd name="connsiteY4" fmla="*/ 1323023 h 1514475"/>
                    <a:gd name="connsiteX5" fmla="*/ 2316480 w 2657475"/>
                    <a:gd name="connsiteY5" fmla="*/ 1323023 h 15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57475" h="1514475">
                      <a:moveTo>
                        <a:pt x="2316480" y="1323023"/>
                      </a:moveTo>
                      <a:cubicBezTo>
                        <a:pt x="2459355" y="1323023"/>
                        <a:pt x="2590800" y="1399223"/>
                        <a:pt x="2662238" y="1523048"/>
                      </a:cubicBezTo>
                      <a:lnTo>
                        <a:pt x="1828800" y="0"/>
                      </a:lnTo>
                      <a:cubicBezTo>
                        <a:pt x="1007745" y="75248"/>
                        <a:pt x="316230" y="598170"/>
                        <a:pt x="0" y="1323023"/>
                      </a:cubicBezTo>
                      <a:lnTo>
                        <a:pt x="1753553" y="1323023"/>
                      </a:lnTo>
                      <a:lnTo>
                        <a:pt x="2316480" y="1323023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Freeform: Shape 1588">
                  <a:extLst>
                    <a:ext uri="{FF2B5EF4-FFF2-40B4-BE49-F238E27FC236}">
                      <a16:creationId xmlns:a16="http://schemas.microsoft.com/office/drawing/2014/main" xmlns="" id="{723BD489-6163-4D3C-875E-C4D9C8D1EF7D}"/>
                    </a:ext>
                  </a:extLst>
                </p:cNvPr>
                <p:cNvSpPr/>
                <p:nvPr/>
              </p:nvSpPr>
              <p:spPr>
                <a:xfrm rot="17941879">
                  <a:off x="6592882" y="3661907"/>
                  <a:ext cx="1249102" cy="711855"/>
                </a:xfrm>
                <a:custGeom>
                  <a:avLst/>
                  <a:gdLst>
                    <a:gd name="connsiteX0" fmla="*/ 2316480 w 2657475"/>
                    <a:gd name="connsiteY0" fmla="*/ 1323023 h 1514475"/>
                    <a:gd name="connsiteX1" fmla="*/ 2662238 w 2657475"/>
                    <a:gd name="connsiteY1" fmla="*/ 1523048 h 1514475"/>
                    <a:gd name="connsiteX2" fmla="*/ 1828800 w 2657475"/>
                    <a:gd name="connsiteY2" fmla="*/ 0 h 1514475"/>
                    <a:gd name="connsiteX3" fmla="*/ 0 w 2657475"/>
                    <a:gd name="connsiteY3" fmla="*/ 1323023 h 1514475"/>
                    <a:gd name="connsiteX4" fmla="*/ 1753553 w 2657475"/>
                    <a:gd name="connsiteY4" fmla="*/ 1323023 h 1514475"/>
                    <a:gd name="connsiteX5" fmla="*/ 2316480 w 2657475"/>
                    <a:gd name="connsiteY5" fmla="*/ 1323023 h 1514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57475" h="1514475">
                      <a:moveTo>
                        <a:pt x="2316480" y="1323023"/>
                      </a:moveTo>
                      <a:cubicBezTo>
                        <a:pt x="2459355" y="1323023"/>
                        <a:pt x="2590800" y="1399223"/>
                        <a:pt x="2662238" y="1523048"/>
                      </a:cubicBezTo>
                      <a:lnTo>
                        <a:pt x="1828800" y="0"/>
                      </a:lnTo>
                      <a:cubicBezTo>
                        <a:pt x="1007745" y="75248"/>
                        <a:pt x="316230" y="598170"/>
                        <a:pt x="0" y="1323023"/>
                      </a:cubicBezTo>
                      <a:lnTo>
                        <a:pt x="1753553" y="1323023"/>
                      </a:lnTo>
                      <a:lnTo>
                        <a:pt x="2316480" y="132302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Freeform: Shape 1589">
                  <a:extLst>
                    <a:ext uri="{FF2B5EF4-FFF2-40B4-BE49-F238E27FC236}">
                      <a16:creationId xmlns:a16="http://schemas.microsoft.com/office/drawing/2014/main" xmlns="" id="{17EAE5B3-86C9-4810-AE3C-2E342F0D6824}"/>
                    </a:ext>
                  </a:extLst>
                </p:cNvPr>
                <p:cNvSpPr/>
                <p:nvPr/>
              </p:nvSpPr>
              <p:spPr>
                <a:xfrm>
                  <a:off x="7539646" y="3659967"/>
                  <a:ext cx="904368" cy="832735"/>
                </a:xfrm>
                <a:custGeom>
                  <a:avLst/>
                  <a:gdLst>
                    <a:gd name="connsiteX0" fmla="*/ 1244203 w 1924050"/>
                    <a:gd name="connsiteY0" fmla="*/ 0 h 1771650"/>
                    <a:gd name="connsiteX1" fmla="*/ 681276 w 1924050"/>
                    <a:gd name="connsiteY1" fmla="*/ 0 h 1771650"/>
                    <a:gd name="connsiteX2" fmla="*/ 335518 w 1924050"/>
                    <a:gd name="connsiteY2" fmla="*/ 200025 h 1771650"/>
                    <a:gd name="connsiteX3" fmla="*/ 53578 w 1924050"/>
                    <a:gd name="connsiteY3" fmla="*/ 687705 h 1771650"/>
                    <a:gd name="connsiteX4" fmla="*/ 53578 w 1924050"/>
                    <a:gd name="connsiteY4" fmla="*/ 1087755 h 1771650"/>
                    <a:gd name="connsiteX5" fmla="*/ 335518 w 1924050"/>
                    <a:gd name="connsiteY5" fmla="*/ 1575435 h 1771650"/>
                    <a:gd name="connsiteX6" fmla="*/ 681276 w 1924050"/>
                    <a:gd name="connsiteY6" fmla="*/ 1775460 h 1771650"/>
                    <a:gd name="connsiteX7" fmla="*/ 1244203 w 1924050"/>
                    <a:gd name="connsiteY7" fmla="*/ 1775460 h 1771650"/>
                    <a:gd name="connsiteX8" fmla="*/ 1589961 w 1924050"/>
                    <a:gd name="connsiteY8" fmla="*/ 1575435 h 1771650"/>
                    <a:gd name="connsiteX9" fmla="*/ 1871901 w 1924050"/>
                    <a:gd name="connsiteY9" fmla="*/ 1087755 h 1771650"/>
                    <a:gd name="connsiteX10" fmla="*/ 1912858 w 1924050"/>
                    <a:gd name="connsiteY10" fmla="*/ 789623 h 1771650"/>
                    <a:gd name="connsiteX11" fmla="*/ 1589961 w 1924050"/>
                    <a:gd name="connsiteY11" fmla="*/ 200025 h 1771650"/>
                    <a:gd name="connsiteX12" fmla="*/ 1244203 w 1924050"/>
                    <a:gd name="connsiteY12" fmla="*/ 0 h 1771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924050" h="1771650">
                      <a:moveTo>
                        <a:pt x="1244203" y="0"/>
                      </a:moveTo>
                      <a:lnTo>
                        <a:pt x="681276" y="0"/>
                      </a:lnTo>
                      <a:cubicBezTo>
                        <a:pt x="538401" y="0"/>
                        <a:pt x="406956" y="76200"/>
                        <a:pt x="335518" y="200025"/>
                      </a:cubicBezTo>
                      <a:lnTo>
                        <a:pt x="53578" y="687705"/>
                      </a:lnTo>
                      <a:cubicBezTo>
                        <a:pt x="-17859" y="811530"/>
                        <a:pt x="-17859" y="963930"/>
                        <a:pt x="53578" y="1087755"/>
                      </a:cubicBezTo>
                      <a:lnTo>
                        <a:pt x="335518" y="1575435"/>
                      </a:lnTo>
                      <a:cubicBezTo>
                        <a:pt x="406956" y="1699260"/>
                        <a:pt x="539353" y="1775460"/>
                        <a:pt x="681276" y="1775460"/>
                      </a:cubicBezTo>
                      <a:lnTo>
                        <a:pt x="1244203" y="1775460"/>
                      </a:lnTo>
                      <a:cubicBezTo>
                        <a:pt x="1387078" y="1775460"/>
                        <a:pt x="1518523" y="1699260"/>
                        <a:pt x="1589961" y="1575435"/>
                      </a:cubicBezTo>
                      <a:lnTo>
                        <a:pt x="1871901" y="1087755"/>
                      </a:lnTo>
                      <a:cubicBezTo>
                        <a:pt x="1924288" y="996315"/>
                        <a:pt x="1938576" y="889635"/>
                        <a:pt x="1912858" y="789623"/>
                      </a:cubicBezTo>
                      <a:lnTo>
                        <a:pt x="1589961" y="200025"/>
                      </a:lnTo>
                      <a:cubicBezTo>
                        <a:pt x="1518523" y="76200"/>
                        <a:pt x="1387078" y="0"/>
                        <a:pt x="1244203" y="0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4" name="Freeform: Shape 1590">
                  <a:extLst>
                    <a:ext uri="{FF2B5EF4-FFF2-40B4-BE49-F238E27FC236}">
                      <a16:creationId xmlns:a16="http://schemas.microsoft.com/office/drawing/2014/main" xmlns="" id="{4E95FAA8-E08B-47F0-BFDA-4665EA9D6D03}"/>
                    </a:ext>
                  </a:extLst>
                </p:cNvPr>
                <p:cNvSpPr/>
                <p:nvPr/>
              </p:nvSpPr>
              <p:spPr>
                <a:xfrm>
                  <a:off x="8286980" y="3753985"/>
                  <a:ext cx="147743" cy="273101"/>
                </a:xfrm>
                <a:custGeom>
                  <a:avLst/>
                  <a:gdLst>
                    <a:gd name="connsiteX0" fmla="*/ 0 w 314325"/>
                    <a:gd name="connsiteY0" fmla="*/ 0 h 581025"/>
                    <a:gd name="connsiteX1" fmla="*/ 0 w 314325"/>
                    <a:gd name="connsiteY1" fmla="*/ 0 h 581025"/>
                    <a:gd name="connsiteX2" fmla="*/ 322897 w 314325"/>
                    <a:gd name="connsiteY2" fmla="*/ 589598 h 581025"/>
                    <a:gd name="connsiteX3" fmla="*/ 281940 w 314325"/>
                    <a:gd name="connsiteY3" fmla="*/ 487680 h 581025"/>
                    <a:gd name="connsiteX4" fmla="*/ 0 w 314325"/>
                    <a:gd name="connsiteY4" fmla="*/ 0 h 581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581025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lnTo>
                        <a:pt x="322897" y="589598"/>
                      </a:lnTo>
                      <a:cubicBezTo>
                        <a:pt x="314325" y="554355"/>
                        <a:pt x="300038" y="520065"/>
                        <a:pt x="281940" y="48768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4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8" name="Rectangle 30">
                <a:extLst>
                  <a:ext uri="{FF2B5EF4-FFF2-40B4-BE49-F238E27FC236}">
                    <a16:creationId xmlns:a16="http://schemas.microsoft.com/office/drawing/2014/main" xmlns="" id="{AD42788E-23A3-46FB-8739-E4058EB3095E}"/>
                  </a:ext>
                </a:extLst>
              </p:cNvPr>
              <p:cNvSpPr/>
              <p:nvPr/>
            </p:nvSpPr>
            <p:spPr>
              <a:xfrm>
                <a:off x="4207952" y="2088626"/>
                <a:ext cx="262043" cy="261277"/>
              </a:xfrm>
              <a:custGeom>
                <a:avLst/>
                <a:gdLst/>
                <a:ahLst/>
                <a:cxnLst/>
                <a:rect l="l" t="t" r="r" b="b"/>
                <a:pathLst>
                  <a:path w="3240000" h="3230531">
                    <a:moveTo>
                      <a:pt x="720000" y="2697973"/>
                    </a:moveTo>
                    <a:cubicBezTo>
                      <a:pt x="680235" y="2697973"/>
                      <a:pt x="648000" y="2730208"/>
                      <a:pt x="648000" y="2769973"/>
                    </a:cubicBezTo>
                    <a:cubicBezTo>
                      <a:pt x="648000" y="2809738"/>
                      <a:pt x="680235" y="2841973"/>
                      <a:pt x="720000" y="2841973"/>
                    </a:cubicBezTo>
                    <a:lnTo>
                      <a:pt x="2520000" y="2841973"/>
                    </a:lnTo>
                    <a:cubicBezTo>
                      <a:pt x="2559765" y="2841973"/>
                      <a:pt x="2592000" y="2809738"/>
                      <a:pt x="2592000" y="2769973"/>
                    </a:cubicBezTo>
                    <a:cubicBezTo>
                      <a:pt x="2592000" y="2730208"/>
                      <a:pt x="2559765" y="2697973"/>
                      <a:pt x="2520000" y="2697973"/>
                    </a:cubicBezTo>
                    <a:close/>
                    <a:moveTo>
                      <a:pt x="720000" y="2366733"/>
                    </a:moveTo>
                    <a:cubicBezTo>
                      <a:pt x="680235" y="2366733"/>
                      <a:pt x="648000" y="2398968"/>
                      <a:pt x="648000" y="2438733"/>
                    </a:cubicBezTo>
                    <a:cubicBezTo>
                      <a:pt x="648000" y="2478498"/>
                      <a:pt x="680235" y="2510733"/>
                      <a:pt x="720000" y="2510733"/>
                    </a:cubicBezTo>
                    <a:lnTo>
                      <a:pt x="2520000" y="2510733"/>
                    </a:lnTo>
                    <a:cubicBezTo>
                      <a:pt x="2559765" y="2510733"/>
                      <a:pt x="2592000" y="2478498"/>
                      <a:pt x="2592000" y="2438733"/>
                    </a:cubicBezTo>
                    <a:cubicBezTo>
                      <a:pt x="2592000" y="2398968"/>
                      <a:pt x="2559765" y="2366733"/>
                      <a:pt x="2520000" y="2366733"/>
                    </a:cubicBezTo>
                    <a:close/>
                    <a:moveTo>
                      <a:pt x="720000" y="2035493"/>
                    </a:moveTo>
                    <a:cubicBezTo>
                      <a:pt x="680235" y="2035493"/>
                      <a:pt x="648000" y="2067728"/>
                      <a:pt x="648000" y="2107493"/>
                    </a:cubicBezTo>
                    <a:cubicBezTo>
                      <a:pt x="648000" y="2147258"/>
                      <a:pt x="680235" y="2179493"/>
                      <a:pt x="720000" y="2179493"/>
                    </a:cubicBezTo>
                    <a:lnTo>
                      <a:pt x="2520000" y="2179493"/>
                    </a:lnTo>
                    <a:cubicBezTo>
                      <a:pt x="2559765" y="2179493"/>
                      <a:pt x="2592000" y="2147258"/>
                      <a:pt x="2592000" y="2107493"/>
                    </a:cubicBezTo>
                    <a:cubicBezTo>
                      <a:pt x="2592000" y="2067728"/>
                      <a:pt x="2559765" y="2035493"/>
                      <a:pt x="2520000" y="2035493"/>
                    </a:cubicBezTo>
                    <a:close/>
                    <a:moveTo>
                      <a:pt x="720000" y="1704253"/>
                    </a:moveTo>
                    <a:cubicBezTo>
                      <a:pt x="680235" y="1704253"/>
                      <a:pt x="648000" y="1736488"/>
                      <a:pt x="648000" y="1776253"/>
                    </a:cubicBezTo>
                    <a:cubicBezTo>
                      <a:pt x="648000" y="1816018"/>
                      <a:pt x="680235" y="1848253"/>
                      <a:pt x="720000" y="1848253"/>
                    </a:cubicBezTo>
                    <a:lnTo>
                      <a:pt x="2520000" y="1848253"/>
                    </a:lnTo>
                    <a:cubicBezTo>
                      <a:pt x="2559765" y="1848253"/>
                      <a:pt x="2592000" y="1816018"/>
                      <a:pt x="2592000" y="1776253"/>
                    </a:cubicBezTo>
                    <a:cubicBezTo>
                      <a:pt x="2592000" y="1736488"/>
                      <a:pt x="2559765" y="1704253"/>
                      <a:pt x="2520000" y="1704253"/>
                    </a:cubicBezTo>
                    <a:close/>
                    <a:moveTo>
                      <a:pt x="720000" y="1373013"/>
                    </a:moveTo>
                    <a:cubicBezTo>
                      <a:pt x="680235" y="1373013"/>
                      <a:pt x="648000" y="1405248"/>
                      <a:pt x="648000" y="1445013"/>
                    </a:cubicBezTo>
                    <a:cubicBezTo>
                      <a:pt x="648000" y="1484778"/>
                      <a:pt x="680235" y="1517013"/>
                      <a:pt x="720000" y="1517013"/>
                    </a:cubicBezTo>
                    <a:lnTo>
                      <a:pt x="2520000" y="1517013"/>
                    </a:lnTo>
                    <a:cubicBezTo>
                      <a:pt x="2559765" y="1517013"/>
                      <a:pt x="2592000" y="1484778"/>
                      <a:pt x="2592000" y="1445013"/>
                    </a:cubicBezTo>
                    <a:cubicBezTo>
                      <a:pt x="2592000" y="1405248"/>
                      <a:pt x="2559765" y="1373013"/>
                      <a:pt x="2520000" y="1373013"/>
                    </a:cubicBezTo>
                    <a:close/>
                    <a:moveTo>
                      <a:pt x="720000" y="1041773"/>
                    </a:moveTo>
                    <a:cubicBezTo>
                      <a:pt x="680235" y="1041773"/>
                      <a:pt x="648000" y="1074008"/>
                      <a:pt x="648000" y="1113773"/>
                    </a:cubicBezTo>
                    <a:cubicBezTo>
                      <a:pt x="648000" y="1153538"/>
                      <a:pt x="680235" y="1185773"/>
                      <a:pt x="720000" y="1185773"/>
                    </a:cubicBezTo>
                    <a:lnTo>
                      <a:pt x="2520000" y="1185773"/>
                    </a:lnTo>
                    <a:cubicBezTo>
                      <a:pt x="2559765" y="1185773"/>
                      <a:pt x="2592000" y="1153538"/>
                      <a:pt x="2592000" y="1113773"/>
                    </a:cubicBezTo>
                    <a:cubicBezTo>
                      <a:pt x="2592000" y="1074008"/>
                      <a:pt x="2559765" y="1041773"/>
                      <a:pt x="2520000" y="1041773"/>
                    </a:cubicBezTo>
                    <a:close/>
                    <a:moveTo>
                      <a:pt x="0" y="305988"/>
                    </a:moveTo>
                    <a:lnTo>
                      <a:pt x="181957" y="305988"/>
                    </a:lnTo>
                    <a:lnTo>
                      <a:pt x="181957" y="470032"/>
                    </a:lnTo>
                    <a:cubicBezTo>
                      <a:pt x="181957" y="599267"/>
                      <a:pt x="286722" y="704032"/>
                      <a:pt x="415957" y="704032"/>
                    </a:cubicBezTo>
                    <a:cubicBezTo>
                      <a:pt x="545192" y="704032"/>
                      <a:pt x="649957" y="599267"/>
                      <a:pt x="649957" y="470032"/>
                    </a:cubicBezTo>
                    <a:lnTo>
                      <a:pt x="649957" y="305988"/>
                    </a:lnTo>
                    <a:lnTo>
                      <a:pt x="802357" y="305988"/>
                    </a:lnTo>
                    <a:lnTo>
                      <a:pt x="802357" y="470031"/>
                    </a:lnTo>
                    <a:cubicBezTo>
                      <a:pt x="802357" y="599266"/>
                      <a:pt x="907122" y="704031"/>
                      <a:pt x="1036357" y="704031"/>
                    </a:cubicBezTo>
                    <a:cubicBezTo>
                      <a:pt x="1165592" y="704031"/>
                      <a:pt x="1270357" y="599266"/>
                      <a:pt x="1270357" y="470031"/>
                    </a:cubicBezTo>
                    <a:lnTo>
                      <a:pt x="1270357" y="305988"/>
                    </a:lnTo>
                    <a:lnTo>
                      <a:pt x="1422757" y="305988"/>
                    </a:lnTo>
                    <a:lnTo>
                      <a:pt x="1422757" y="470030"/>
                    </a:lnTo>
                    <a:cubicBezTo>
                      <a:pt x="1422757" y="599265"/>
                      <a:pt x="1527522" y="704030"/>
                      <a:pt x="1656757" y="704030"/>
                    </a:cubicBezTo>
                    <a:cubicBezTo>
                      <a:pt x="1785992" y="704030"/>
                      <a:pt x="1890757" y="599265"/>
                      <a:pt x="1890757" y="470030"/>
                    </a:cubicBezTo>
                    <a:lnTo>
                      <a:pt x="1890757" y="305988"/>
                    </a:lnTo>
                    <a:lnTo>
                      <a:pt x="2043157" y="305988"/>
                    </a:lnTo>
                    <a:lnTo>
                      <a:pt x="2043157" y="470029"/>
                    </a:lnTo>
                    <a:cubicBezTo>
                      <a:pt x="2043157" y="599264"/>
                      <a:pt x="2147922" y="704029"/>
                      <a:pt x="2277157" y="704029"/>
                    </a:cubicBezTo>
                    <a:cubicBezTo>
                      <a:pt x="2406392" y="704029"/>
                      <a:pt x="2511157" y="599264"/>
                      <a:pt x="2511157" y="470029"/>
                    </a:cubicBezTo>
                    <a:lnTo>
                      <a:pt x="2511157" y="305988"/>
                    </a:lnTo>
                    <a:lnTo>
                      <a:pt x="2663557" y="305988"/>
                    </a:lnTo>
                    <a:lnTo>
                      <a:pt x="2663557" y="470028"/>
                    </a:lnTo>
                    <a:cubicBezTo>
                      <a:pt x="2663557" y="599263"/>
                      <a:pt x="2768322" y="704028"/>
                      <a:pt x="2897557" y="704028"/>
                    </a:cubicBezTo>
                    <a:cubicBezTo>
                      <a:pt x="3026792" y="704028"/>
                      <a:pt x="3131557" y="599263"/>
                      <a:pt x="3131557" y="470028"/>
                    </a:cubicBezTo>
                    <a:lnTo>
                      <a:pt x="3131557" y="305988"/>
                    </a:lnTo>
                    <a:lnTo>
                      <a:pt x="3240000" y="305988"/>
                    </a:lnTo>
                    <a:lnTo>
                      <a:pt x="3240000" y="3230531"/>
                    </a:lnTo>
                    <a:lnTo>
                      <a:pt x="0" y="3230531"/>
                    </a:lnTo>
                    <a:close/>
                    <a:moveTo>
                      <a:pt x="415957" y="4"/>
                    </a:moveTo>
                    <a:cubicBezTo>
                      <a:pt x="485545" y="4"/>
                      <a:pt x="541957" y="56416"/>
                      <a:pt x="541957" y="126004"/>
                    </a:cubicBezTo>
                    <a:lnTo>
                      <a:pt x="541957" y="485972"/>
                    </a:lnTo>
                    <a:cubicBezTo>
                      <a:pt x="541957" y="555560"/>
                      <a:pt x="485545" y="611972"/>
                      <a:pt x="415957" y="611972"/>
                    </a:cubicBezTo>
                    <a:cubicBezTo>
                      <a:pt x="346369" y="611972"/>
                      <a:pt x="289957" y="555560"/>
                      <a:pt x="289957" y="485972"/>
                    </a:cubicBezTo>
                    <a:lnTo>
                      <a:pt x="289957" y="126004"/>
                    </a:lnTo>
                    <a:cubicBezTo>
                      <a:pt x="289957" y="56416"/>
                      <a:pt x="346369" y="4"/>
                      <a:pt x="415957" y="4"/>
                    </a:cubicBezTo>
                    <a:close/>
                    <a:moveTo>
                      <a:pt x="1036357" y="3"/>
                    </a:moveTo>
                    <a:cubicBezTo>
                      <a:pt x="1105945" y="3"/>
                      <a:pt x="1162357" y="56415"/>
                      <a:pt x="1162357" y="126003"/>
                    </a:cubicBezTo>
                    <a:lnTo>
                      <a:pt x="1162357" y="485971"/>
                    </a:lnTo>
                    <a:cubicBezTo>
                      <a:pt x="1162357" y="555559"/>
                      <a:pt x="1105945" y="611971"/>
                      <a:pt x="1036357" y="611971"/>
                    </a:cubicBezTo>
                    <a:cubicBezTo>
                      <a:pt x="966769" y="611971"/>
                      <a:pt x="910357" y="555559"/>
                      <a:pt x="910357" y="485971"/>
                    </a:cubicBezTo>
                    <a:lnTo>
                      <a:pt x="910357" y="126003"/>
                    </a:lnTo>
                    <a:cubicBezTo>
                      <a:pt x="910357" y="56415"/>
                      <a:pt x="966769" y="3"/>
                      <a:pt x="1036357" y="3"/>
                    </a:cubicBezTo>
                    <a:close/>
                    <a:moveTo>
                      <a:pt x="1656757" y="2"/>
                    </a:moveTo>
                    <a:cubicBezTo>
                      <a:pt x="1726345" y="2"/>
                      <a:pt x="1782757" y="56414"/>
                      <a:pt x="1782757" y="126002"/>
                    </a:cubicBezTo>
                    <a:lnTo>
                      <a:pt x="1782757" y="485970"/>
                    </a:lnTo>
                    <a:cubicBezTo>
                      <a:pt x="1782757" y="555558"/>
                      <a:pt x="1726345" y="611970"/>
                      <a:pt x="1656757" y="611970"/>
                    </a:cubicBezTo>
                    <a:cubicBezTo>
                      <a:pt x="1587169" y="611970"/>
                      <a:pt x="1530757" y="555558"/>
                      <a:pt x="1530757" y="485970"/>
                    </a:cubicBezTo>
                    <a:lnTo>
                      <a:pt x="1530757" y="126002"/>
                    </a:lnTo>
                    <a:cubicBezTo>
                      <a:pt x="1530757" y="56414"/>
                      <a:pt x="1587169" y="2"/>
                      <a:pt x="1656757" y="2"/>
                    </a:cubicBezTo>
                    <a:close/>
                    <a:moveTo>
                      <a:pt x="2277157" y="1"/>
                    </a:moveTo>
                    <a:cubicBezTo>
                      <a:pt x="2346745" y="1"/>
                      <a:pt x="2403157" y="56413"/>
                      <a:pt x="2403157" y="126001"/>
                    </a:cubicBezTo>
                    <a:lnTo>
                      <a:pt x="2403157" y="485969"/>
                    </a:lnTo>
                    <a:cubicBezTo>
                      <a:pt x="2403157" y="555557"/>
                      <a:pt x="2346745" y="611969"/>
                      <a:pt x="2277157" y="611969"/>
                    </a:cubicBezTo>
                    <a:cubicBezTo>
                      <a:pt x="2207569" y="611969"/>
                      <a:pt x="2151157" y="555557"/>
                      <a:pt x="2151157" y="485969"/>
                    </a:cubicBezTo>
                    <a:lnTo>
                      <a:pt x="2151157" y="126001"/>
                    </a:lnTo>
                    <a:cubicBezTo>
                      <a:pt x="2151157" y="56413"/>
                      <a:pt x="2207569" y="1"/>
                      <a:pt x="2277157" y="1"/>
                    </a:cubicBezTo>
                    <a:close/>
                    <a:moveTo>
                      <a:pt x="2897557" y="0"/>
                    </a:moveTo>
                    <a:cubicBezTo>
                      <a:pt x="2967145" y="0"/>
                      <a:pt x="3023557" y="56412"/>
                      <a:pt x="3023557" y="126000"/>
                    </a:cubicBezTo>
                    <a:lnTo>
                      <a:pt x="3023557" y="485968"/>
                    </a:lnTo>
                    <a:cubicBezTo>
                      <a:pt x="3023557" y="555556"/>
                      <a:pt x="2967145" y="611968"/>
                      <a:pt x="2897557" y="611968"/>
                    </a:cubicBezTo>
                    <a:cubicBezTo>
                      <a:pt x="2827969" y="611968"/>
                      <a:pt x="2771557" y="555556"/>
                      <a:pt x="2771557" y="485968"/>
                    </a:cubicBezTo>
                    <a:lnTo>
                      <a:pt x="2771557" y="126000"/>
                    </a:lnTo>
                    <a:cubicBezTo>
                      <a:pt x="2771557" y="56412"/>
                      <a:pt x="2827969" y="0"/>
                      <a:pt x="28975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9" name="Rectangle 16">
                <a:extLst>
                  <a:ext uri="{FF2B5EF4-FFF2-40B4-BE49-F238E27FC236}">
                    <a16:creationId xmlns:a16="http://schemas.microsoft.com/office/drawing/2014/main" xmlns="" id="{5CB63715-A4A2-4F88-9C13-21892AB3C522}"/>
                  </a:ext>
                </a:extLst>
              </p:cNvPr>
              <p:cNvSpPr/>
              <p:nvPr/>
            </p:nvSpPr>
            <p:spPr>
              <a:xfrm rot="2700000">
                <a:off x="3934384" y="3393711"/>
                <a:ext cx="219673" cy="393833"/>
              </a:xfrm>
              <a:custGeom>
                <a:avLst/>
                <a:gdLst/>
                <a:ahLst/>
                <a:cxnLst/>
                <a:rect l="l" t="t" r="r" b="b"/>
                <a:pathLst>
                  <a:path w="2232248" h="4001999">
                    <a:moveTo>
                      <a:pt x="1116887" y="0"/>
                    </a:moveTo>
                    <a:cubicBezTo>
                      <a:pt x="1270748" y="4762"/>
                      <a:pt x="1433283" y="120651"/>
                      <a:pt x="1447291" y="308459"/>
                    </a:cubicBezTo>
                    <a:cubicBezTo>
                      <a:pt x="1483174" y="544979"/>
                      <a:pt x="1283237" y="603082"/>
                      <a:pt x="1339988" y="887363"/>
                    </a:cubicBezTo>
                    <a:lnTo>
                      <a:pt x="2232248" y="887363"/>
                    </a:lnTo>
                    <a:lnTo>
                      <a:pt x="2232248" y="1778237"/>
                    </a:lnTo>
                    <a:cubicBezTo>
                      <a:pt x="1956566" y="1829261"/>
                      <a:pt x="1897086" y="1634366"/>
                      <a:pt x="1663321" y="1669832"/>
                    </a:cubicBezTo>
                    <a:cubicBezTo>
                      <a:pt x="1475513" y="1683840"/>
                      <a:pt x="1359624" y="1846375"/>
                      <a:pt x="1354862" y="2000236"/>
                    </a:cubicBezTo>
                    <a:cubicBezTo>
                      <a:pt x="1358037" y="2135389"/>
                      <a:pt x="1477787" y="2334920"/>
                      <a:pt x="1701420" y="2336507"/>
                    </a:cubicBezTo>
                    <a:cubicBezTo>
                      <a:pt x="1972077" y="2308709"/>
                      <a:pt x="1932339" y="2176007"/>
                      <a:pt x="2232248" y="2187989"/>
                    </a:cubicBezTo>
                    <a:lnTo>
                      <a:pt x="2232248" y="3119611"/>
                    </a:lnTo>
                    <a:lnTo>
                      <a:pt x="1303259" y="3119611"/>
                    </a:lnTo>
                    <a:cubicBezTo>
                      <a:pt x="1289664" y="3424971"/>
                      <a:pt x="1423682" y="3383289"/>
                      <a:pt x="1451633" y="3655441"/>
                    </a:cubicBezTo>
                    <a:cubicBezTo>
                      <a:pt x="1450046" y="3879074"/>
                      <a:pt x="1250515" y="3998824"/>
                      <a:pt x="1115362" y="4001999"/>
                    </a:cubicBezTo>
                    <a:cubicBezTo>
                      <a:pt x="961501" y="3997237"/>
                      <a:pt x="798966" y="3881348"/>
                      <a:pt x="784958" y="3693540"/>
                    </a:cubicBezTo>
                    <a:cubicBezTo>
                      <a:pt x="749282" y="3458385"/>
                      <a:pt x="946712" y="3399594"/>
                      <a:pt x="892811" y="3119611"/>
                    </a:cubicBezTo>
                    <a:lnTo>
                      <a:pt x="0" y="3119611"/>
                    </a:lnTo>
                    <a:lnTo>
                      <a:pt x="0" y="2203607"/>
                    </a:lnTo>
                    <a:cubicBezTo>
                      <a:pt x="285884" y="2145799"/>
                      <a:pt x="343730" y="2346665"/>
                      <a:pt x="580754" y="2310706"/>
                    </a:cubicBezTo>
                    <a:cubicBezTo>
                      <a:pt x="768562" y="2296698"/>
                      <a:pt x="884451" y="2134163"/>
                      <a:pt x="889213" y="1980302"/>
                    </a:cubicBezTo>
                    <a:cubicBezTo>
                      <a:pt x="886038" y="1845149"/>
                      <a:pt x="766288" y="1645618"/>
                      <a:pt x="542655" y="1644031"/>
                    </a:cubicBezTo>
                    <a:cubicBezTo>
                      <a:pt x="268493" y="1672188"/>
                      <a:pt x="312817" y="1807984"/>
                      <a:pt x="0" y="1792208"/>
                    </a:cubicBezTo>
                    <a:lnTo>
                      <a:pt x="0" y="887363"/>
                    </a:lnTo>
                    <a:lnTo>
                      <a:pt x="928847" y="887363"/>
                    </a:lnTo>
                    <a:cubicBezTo>
                      <a:pt x="944034" y="576570"/>
                      <a:pt x="808718" y="620178"/>
                      <a:pt x="780616" y="346558"/>
                    </a:cubicBezTo>
                    <a:cubicBezTo>
                      <a:pt x="782203" y="122925"/>
                      <a:pt x="981734" y="3175"/>
                      <a:pt x="11168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Rectangle 9">
                <a:extLst>
                  <a:ext uri="{FF2B5EF4-FFF2-40B4-BE49-F238E27FC236}">
                    <a16:creationId xmlns:a16="http://schemas.microsoft.com/office/drawing/2014/main" xmlns="" id="{793D6AD8-BDA7-4005-8074-C13FD9A6AC1A}"/>
                  </a:ext>
                </a:extLst>
              </p:cNvPr>
              <p:cNvSpPr/>
              <p:nvPr/>
            </p:nvSpPr>
            <p:spPr>
              <a:xfrm>
                <a:off x="4703839" y="3590628"/>
                <a:ext cx="272165" cy="254771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TextBox 120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xmlns="" id="{377FA6E0-1BE3-4236-B15B-60E7D3C60C4A}"/>
                  </a:ext>
                </a:extLst>
              </p:cNvPr>
              <p:cNvSpPr txBox="1"/>
              <p:nvPr/>
            </p:nvSpPr>
            <p:spPr>
              <a:xfrm>
                <a:off x="6044718" y="1600128"/>
                <a:ext cx="1752722" cy="25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  <a:hlinkClick r:id="rId2" action="ppaction://hlinksldjump"/>
                  </a:rPr>
                  <a:t>Structured Roles</a:t>
                </a:r>
                <a:endParaRPr lang="ko-KR" alt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endParaRP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6DC3E3F4-7973-41C3-92F5-94750AE0130E}"/>
                  </a:ext>
                </a:extLst>
              </p:cNvPr>
              <p:cNvSpPr txBox="1"/>
              <p:nvPr/>
            </p:nvSpPr>
            <p:spPr>
              <a:xfrm>
                <a:off x="6663003" y="2653553"/>
                <a:ext cx="1737826" cy="80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13"/>
                <a:r>
                  <a:rPr lang="en-US" sz="1400" b="1" noProof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Identification</a:t>
                </a:r>
              </a:p>
              <a:p>
                <a:pPr algn="ctr" defTabSz="685613"/>
                <a:r>
                  <a:rPr lang="en-US" sz="1400" b="1" noProof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of Placement activities</a:t>
                </a:r>
                <a:br>
                  <a:rPr lang="en-US" sz="1400" b="1" noProof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</a:br>
                <a:r>
                  <a:rPr lang="en-US" sz="1400" b="1" noProof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for Trainees &amp; Graduates</a:t>
                </a:r>
              </a:p>
            </p:txBody>
          </p:sp>
          <p:sp>
            <p:nvSpPr>
              <p:cNvPr id="123" name="TextBox 122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id="{BB9AA589-662C-4D92-B4E4-D560D5E9E375}"/>
                  </a:ext>
                </a:extLst>
              </p:cNvPr>
              <p:cNvSpPr txBox="1"/>
              <p:nvPr/>
            </p:nvSpPr>
            <p:spPr>
              <a:xfrm>
                <a:off x="6078383" y="4034989"/>
                <a:ext cx="1752722" cy="441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  <a:hlinkClick r:id="rId3" action="ppaction://hlinksldjump"/>
                  </a:rPr>
                  <a:t>Standardization  &amp; Facilitation for field</a:t>
                </a:r>
                <a:endPara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endParaRP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840E83F6-0510-4AE4-884C-A3E4C1BA0EA7}"/>
                  </a:ext>
                </a:extLst>
              </p:cNvPr>
              <p:cNvSpPr txBox="1"/>
              <p:nvPr/>
            </p:nvSpPr>
            <p:spPr>
              <a:xfrm>
                <a:off x="437578" y="2580862"/>
                <a:ext cx="2212105" cy="726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Communication Link Process Embedded</a:t>
                </a:r>
              </a:p>
              <a:p>
                <a:pPr algn="ctr"/>
                <a:r>
                  <a:rPr lang="en-US" altLang="ko-KR" sz="11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(Inclusion of social media contacts in student profile)</a:t>
                </a:r>
                <a:endPara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endParaRP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CEC15AF9-3A3E-4108-A7F3-4BD82876FA39}"/>
                  </a:ext>
                </a:extLst>
              </p:cNvPr>
              <p:cNvSpPr txBox="1"/>
              <p:nvPr/>
            </p:nvSpPr>
            <p:spPr>
              <a:xfrm>
                <a:off x="932051" y="4145814"/>
                <a:ext cx="1752722" cy="259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Capacity Building</a:t>
                </a:r>
                <a:endParaRPr lang="ko-KR" alt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endParaRPr>
              </a:p>
            </p:txBody>
          </p:sp>
          <p:sp>
            <p:nvSpPr>
              <p:cNvPr id="127" name="Freeform 47">
                <a:extLst>
                  <a:ext uri="{FF2B5EF4-FFF2-40B4-BE49-F238E27FC236}">
                    <a16:creationId xmlns:a16="http://schemas.microsoft.com/office/drawing/2014/main" xmlns="" id="{1DF07385-4EF0-46D4-8434-252E39742506}"/>
                  </a:ext>
                </a:extLst>
              </p:cNvPr>
              <p:cNvSpPr/>
              <p:nvPr/>
            </p:nvSpPr>
            <p:spPr>
              <a:xfrm>
                <a:off x="3076693" y="1742866"/>
                <a:ext cx="999287" cy="231066"/>
              </a:xfrm>
              <a:custGeom>
                <a:avLst/>
                <a:gdLst>
                  <a:gd name="connsiteX0" fmla="*/ 2333625 w 2333625"/>
                  <a:gd name="connsiteY0" fmla="*/ 514350 h 514350"/>
                  <a:gd name="connsiteX1" fmla="*/ 1952625 w 2333625"/>
                  <a:gd name="connsiteY1" fmla="*/ 0 h 514350"/>
                  <a:gd name="connsiteX2" fmla="*/ 0 w 2333625"/>
                  <a:gd name="connsiteY2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625" h="514350">
                    <a:moveTo>
                      <a:pt x="2333625" y="514350"/>
                    </a:moveTo>
                    <a:lnTo>
                      <a:pt x="1952625" y="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chemeClr val="accent1"/>
                </a:solidFill>
                <a:prstDash val="sysDot"/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ko-KR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47">
                <a:extLst>
                  <a:ext uri="{FF2B5EF4-FFF2-40B4-BE49-F238E27FC236}">
                    <a16:creationId xmlns:a16="http://schemas.microsoft.com/office/drawing/2014/main" xmlns="" id="{4B1DCD00-45C8-4F4A-9314-EAE54C0D8E7D}"/>
                  </a:ext>
                </a:extLst>
              </p:cNvPr>
              <p:cNvSpPr/>
              <p:nvPr/>
            </p:nvSpPr>
            <p:spPr>
              <a:xfrm flipH="1">
                <a:off x="5001651" y="1742866"/>
                <a:ext cx="999287" cy="231066"/>
              </a:xfrm>
              <a:custGeom>
                <a:avLst/>
                <a:gdLst>
                  <a:gd name="connsiteX0" fmla="*/ 2333625 w 2333625"/>
                  <a:gd name="connsiteY0" fmla="*/ 514350 h 514350"/>
                  <a:gd name="connsiteX1" fmla="*/ 1952625 w 2333625"/>
                  <a:gd name="connsiteY1" fmla="*/ 0 h 514350"/>
                  <a:gd name="connsiteX2" fmla="*/ 0 w 2333625"/>
                  <a:gd name="connsiteY2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625" h="514350">
                    <a:moveTo>
                      <a:pt x="2333625" y="514350"/>
                    </a:moveTo>
                    <a:lnTo>
                      <a:pt x="1952625" y="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chemeClr val="accent6"/>
                </a:solidFill>
                <a:prstDash val="sysDot"/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ko-KR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47">
                <a:extLst>
                  <a:ext uri="{FF2B5EF4-FFF2-40B4-BE49-F238E27FC236}">
                    <a16:creationId xmlns:a16="http://schemas.microsoft.com/office/drawing/2014/main" xmlns="" id="{128655A6-9172-4727-ACAD-197DF347D1CE}"/>
                  </a:ext>
                </a:extLst>
              </p:cNvPr>
              <p:cNvSpPr/>
              <p:nvPr/>
            </p:nvSpPr>
            <p:spPr>
              <a:xfrm flipV="1">
                <a:off x="3120474" y="4075314"/>
                <a:ext cx="999287" cy="231066"/>
              </a:xfrm>
              <a:custGeom>
                <a:avLst/>
                <a:gdLst>
                  <a:gd name="connsiteX0" fmla="*/ 2333625 w 2333625"/>
                  <a:gd name="connsiteY0" fmla="*/ 514350 h 514350"/>
                  <a:gd name="connsiteX1" fmla="*/ 1952625 w 2333625"/>
                  <a:gd name="connsiteY1" fmla="*/ 0 h 514350"/>
                  <a:gd name="connsiteX2" fmla="*/ 0 w 2333625"/>
                  <a:gd name="connsiteY2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625" h="514350">
                    <a:moveTo>
                      <a:pt x="2333625" y="514350"/>
                    </a:moveTo>
                    <a:lnTo>
                      <a:pt x="1952625" y="0"/>
                    </a:lnTo>
                    <a:lnTo>
                      <a:pt x="0" y="0"/>
                    </a:lnTo>
                  </a:path>
                </a:pathLst>
              </a:custGeom>
              <a:ln w="25400">
                <a:solidFill>
                  <a:schemeClr val="accent5"/>
                </a:solidFill>
                <a:prstDash val="sysDot"/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ko-KR" altLang="en-US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47">
                <a:extLst>
                  <a:ext uri="{FF2B5EF4-FFF2-40B4-BE49-F238E27FC236}">
                    <a16:creationId xmlns:a16="http://schemas.microsoft.com/office/drawing/2014/main" xmlns="" id="{196CCFD7-162B-4421-836D-E601EF494E3B}"/>
                  </a:ext>
                </a:extLst>
              </p:cNvPr>
              <p:cNvSpPr/>
              <p:nvPr/>
            </p:nvSpPr>
            <p:spPr>
              <a:xfrm flipH="1" flipV="1">
                <a:off x="5045431" y="4078720"/>
                <a:ext cx="999287" cy="231066"/>
              </a:xfrm>
              <a:custGeom>
                <a:avLst/>
                <a:gdLst>
                  <a:gd name="connsiteX0" fmla="*/ 2333625 w 2333625"/>
                  <a:gd name="connsiteY0" fmla="*/ 514350 h 514350"/>
                  <a:gd name="connsiteX1" fmla="*/ 1952625 w 2333625"/>
                  <a:gd name="connsiteY1" fmla="*/ 0 h 514350"/>
                  <a:gd name="connsiteX2" fmla="*/ 0 w 2333625"/>
                  <a:gd name="connsiteY2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625" h="514350">
                    <a:moveTo>
                      <a:pt x="2333625" y="514350"/>
                    </a:moveTo>
                    <a:lnTo>
                      <a:pt x="1952625" y="0"/>
                    </a:lnTo>
                    <a:lnTo>
                      <a:pt x="0" y="0"/>
                    </a:lnTo>
                  </a:path>
                </a:pathLst>
              </a:custGeom>
              <a:ln w="28575">
                <a:solidFill>
                  <a:schemeClr val="accent4"/>
                </a:solidFill>
                <a:prstDash val="sysDot"/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ko-KR" altLang="en-US" sz="14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xmlns="" id="{29ECCCEF-2874-4A08-A612-FF27EA3673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64449" y="2970316"/>
                <a:ext cx="849629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prstDash val="sysDot"/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xmlns="" id="{CA07568A-7D21-4BD5-A342-23E1FA8471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31129" y="2971800"/>
                <a:ext cx="849629" cy="0"/>
              </a:xfrm>
              <a:prstGeom prst="line">
                <a:avLst/>
              </a:prstGeom>
              <a:ln w="25400">
                <a:solidFill>
                  <a:schemeClr val="accent3"/>
                </a:solidFill>
                <a:prstDash val="sysDot"/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Shape">
                <a:extLst>
                  <a:ext uri="{FF2B5EF4-FFF2-40B4-BE49-F238E27FC236}">
                    <a16:creationId xmlns="" xmlns:a16="http://schemas.microsoft.com/office/drawing/2014/main" id="{59C81729-647A-4B8F-9A94-98A5E6F3AC9F}"/>
                  </a:ext>
                </a:extLst>
              </p:cNvPr>
              <p:cNvSpPr/>
              <p:nvPr/>
            </p:nvSpPr>
            <p:spPr>
              <a:xfrm>
                <a:off x="4199299" y="2616315"/>
                <a:ext cx="699348" cy="748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209" y="756"/>
                    </a:moveTo>
                    <a:lnTo>
                      <a:pt x="8906" y="2581"/>
                    </a:lnTo>
                    <a:cubicBezTo>
                      <a:pt x="8857" y="2869"/>
                      <a:pt x="8650" y="3101"/>
                      <a:pt x="8373" y="3190"/>
                    </a:cubicBezTo>
                    <a:cubicBezTo>
                      <a:pt x="7945" y="3327"/>
                      <a:pt x="7533" y="3500"/>
                      <a:pt x="7140" y="3704"/>
                    </a:cubicBezTo>
                    <a:cubicBezTo>
                      <a:pt x="6880" y="3839"/>
                      <a:pt x="6566" y="3822"/>
                      <a:pt x="6328" y="3651"/>
                    </a:cubicBezTo>
                    <a:lnTo>
                      <a:pt x="4820" y="2573"/>
                    </a:lnTo>
                    <a:cubicBezTo>
                      <a:pt x="4459" y="2314"/>
                      <a:pt x="4027" y="2304"/>
                      <a:pt x="3784" y="2546"/>
                    </a:cubicBezTo>
                    <a:lnTo>
                      <a:pt x="2544" y="3786"/>
                    </a:lnTo>
                    <a:cubicBezTo>
                      <a:pt x="2301" y="4030"/>
                      <a:pt x="2312" y="4461"/>
                      <a:pt x="2570" y="4822"/>
                    </a:cubicBezTo>
                    <a:lnTo>
                      <a:pt x="3650" y="6334"/>
                    </a:lnTo>
                    <a:cubicBezTo>
                      <a:pt x="3820" y="6572"/>
                      <a:pt x="3838" y="6884"/>
                      <a:pt x="3703" y="7144"/>
                    </a:cubicBezTo>
                    <a:cubicBezTo>
                      <a:pt x="3500" y="7536"/>
                      <a:pt x="3328" y="7947"/>
                      <a:pt x="3192" y="8373"/>
                    </a:cubicBezTo>
                    <a:cubicBezTo>
                      <a:pt x="3103" y="8651"/>
                      <a:pt x="2870" y="8859"/>
                      <a:pt x="2582" y="8907"/>
                    </a:cubicBezTo>
                    <a:lnTo>
                      <a:pt x="752" y="9211"/>
                    </a:lnTo>
                    <a:cubicBezTo>
                      <a:pt x="314" y="9284"/>
                      <a:pt x="0" y="9581"/>
                      <a:pt x="0" y="9925"/>
                    </a:cubicBezTo>
                    <a:lnTo>
                      <a:pt x="0" y="11679"/>
                    </a:lnTo>
                    <a:cubicBezTo>
                      <a:pt x="0" y="12023"/>
                      <a:pt x="314" y="12320"/>
                      <a:pt x="752" y="12393"/>
                    </a:cubicBezTo>
                    <a:lnTo>
                      <a:pt x="2582" y="12697"/>
                    </a:lnTo>
                    <a:cubicBezTo>
                      <a:pt x="2870" y="12746"/>
                      <a:pt x="3103" y="12953"/>
                      <a:pt x="3192" y="13231"/>
                    </a:cubicBezTo>
                    <a:cubicBezTo>
                      <a:pt x="3328" y="13658"/>
                      <a:pt x="3500" y="14068"/>
                      <a:pt x="3703" y="14460"/>
                    </a:cubicBezTo>
                    <a:cubicBezTo>
                      <a:pt x="3837" y="14720"/>
                      <a:pt x="3820" y="15033"/>
                      <a:pt x="3650" y="15271"/>
                    </a:cubicBezTo>
                    <a:lnTo>
                      <a:pt x="2570" y="16782"/>
                    </a:lnTo>
                    <a:cubicBezTo>
                      <a:pt x="2311" y="17143"/>
                      <a:pt x="2301" y="17575"/>
                      <a:pt x="2544" y="17818"/>
                    </a:cubicBezTo>
                    <a:lnTo>
                      <a:pt x="3784" y="19058"/>
                    </a:lnTo>
                    <a:cubicBezTo>
                      <a:pt x="4028" y="19301"/>
                      <a:pt x="4459" y="19290"/>
                      <a:pt x="4820" y="19031"/>
                    </a:cubicBezTo>
                    <a:lnTo>
                      <a:pt x="6328" y="17953"/>
                    </a:lnTo>
                    <a:cubicBezTo>
                      <a:pt x="6567" y="17782"/>
                      <a:pt x="6880" y="17765"/>
                      <a:pt x="7140" y="17901"/>
                    </a:cubicBezTo>
                    <a:cubicBezTo>
                      <a:pt x="7533" y="18105"/>
                      <a:pt x="7945" y="18277"/>
                      <a:pt x="8373" y="18414"/>
                    </a:cubicBezTo>
                    <a:cubicBezTo>
                      <a:pt x="8651" y="18503"/>
                      <a:pt x="8858" y="18736"/>
                      <a:pt x="8906" y="19024"/>
                    </a:cubicBezTo>
                    <a:lnTo>
                      <a:pt x="9209" y="20848"/>
                    </a:lnTo>
                    <a:cubicBezTo>
                      <a:pt x="9282" y="21286"/>
                      <a:pt x="9579" y="21600"/>
                      <a:pt x="9923" y="21600"/>
                    </a:cubicBezTo>
                    <a:lnTo>
                      <a:pt x="11677" y="21600"/>
                    </a:lnTo>
                    <a:cubicBezTo>
                      <a:pt x="12021" y="21600"/>
                      <a:pt x="12318" y="21286"/>
                      <a:pt x="12391" y="20848"/>
                    </a:cubicBezTo>
                    <a:lnTo>
                      <a:pt x="12693" y="19029"/>
                    </a:lnTo>
                    <a:cubicBezTo>
                      <a:pt x="12741" y="18740"/>
                      <a:pt x="12949" y="18508"/>
                      <a:pt x="13228" y="18419"/>
                    </a:cubicBezTo>
                    <a:cubicBezTo>
                      <a:pt x="13658" y="18281"/>
                      <a:pt x="14073" y="18108"/>
                      <a:pt x="14469" y="17904"/>
                    </a:cubicBezTo>
                    <a:cubicBezTo>
                      <a:pt x="14729" y="17769"/>
                      <a:pt x="15041" y="17786"/>
                      <a:pt x="15279" y="17956"/>
                    </a:cubicBezTo>
                    <a:lnTo>
                      <a:pt x="16780" y="19029"/>
                    </a:lnTo>
                    <a:cubicBezTo>
                      <a:pt x="17141" y="19288"/>
                      <a:pt x="17573" y="19298"/>
                      <a:pt x="17817" y="19056"/>
                    </a:cubicBezTo>
                    <a:lnTo>
                      <a:pt x="19057" y="17816"/>
                    </a:lnTo>
                    <a:cubicBezTo>
                      <a:pt x="19300" y="17572"/>
                      <a:pt x="19289" y="17141"/>
                      <a:pt x="19030" y="16780"/>
                    </a:cubicBezTo>
                    <a:lnTo>
                      <a:pt x="17959" y="15282"/>
                    </a:lnTo>
                    <a:cubicBezTo>
                      <a:pt x="17788" y="15043"/>
                      <a:pt x="17772" y="14731"/>
                      <a:pt x="17907" y="14471"/>
                    </a:cubicBezTo>
                    <a:cubicBezTo>
                      <a:pt x="18113" y="14074"/>
                      <a:pt x="18286" y="13658"/>
                      <a:pt x="18425" y="13226"/>
                    </a:cubicBezTo>
                    <a:cubicBezTo>
                      <a:pt x="18514" y="12948"/>
                      <a:pt x="18747" y="12739"/>
                      <a:pt x="19035" y="12692"/>
                    </a:cubicBezTo>
                    <a:lnTo>
                      <a:pt x="20848" y="12391"/>
                    </a:lnTo>
                    <a:cubicBezTo>
                      <a:pt x="21286" y="12318"/>
                      <a:pt x="21600" y="12021"/>
                      <a:pt x="21600" y="11677"/>
                    </a:cubicBezTo>
                    <a:lnTo>
                      <a:pt x="21600" y="9923"/>
                    </a:lnTo>
                    <a:cubicBezTo>
                      <a:pt x="21600" y="9579"/>
                      <a:pt x="21286" y="9282"/>
                      <a:pt x="20848" y="9209"/>
                    </a:cubicBezTo>
                    <a:lnTo>
                      <a:pt x="19035" y="8908"/>
                    </a:lnTo>
                    <a:cubicBezTo>
                      <a:pt x="18747" y="8860"/>
                      <a:pt x="18514" y="8652"/>
                      <a:pt x="18425" y="8374"/>
                    </a:cubicBezTo>
                    <a:cubicBezTo>
                      <a:pt x="18286" y="7942"/>
                      <a:pt x="18112" y="7526"/>
                      <a:pt x="17907" y="7129"/>
                    </a:cubicBezTo>
                    <a:cubicBezTo>
                      <a:pt x="17772" y="6869"/>
                      <a:pt x="17788" y="6556"/>
                      <a:pt x="17959" y="6318"/>
                    </a:cubicBezTo>
                    <a:lnTo>
                      <a:pt x="19030" y="4820"/>
                    </a:lnTo>
                    <a:cubicBezTo>
                      <a:pt x="19289" y="4459"/>
                      <a:pt x="19299" y="4027"/>
                      <a:pt x="19057" y="3784"/>
                    </a:cubicBezTo>
                    <a:lnTo>
                      <a:pt x="17817" y="2544"/>
                    </a:lnTo>
                    <a:cubicBezTo>
                      <a:pt x="17573" y="2301"/>
                      <a:pt x="17142" y="2312"/>
                      <a:pt x="16780" y="2571"/>
                    </a:cubicBezTo>
                    <a:lnTo>
                      <a:pt x="15279" y="3644"/>
                    </a:lnTo>
                    <a:cubicBezTo>
                      <a:pt x="15041" y="3814"/>
                      <a:pt x="14729" y="3832"/>
                      <a:pt x="14469" y="3696"/>
                    </a:cubicBezTo>
                    <a:cubicBezTo>
                      <a:pt x="14073" y="3492"/>
                      <a:pt x="13659" y="3319"/>
                      <a:pt x="13228" y="3181"/>
                    </a:cubicBezTo>
                    <a:cubicBezTo>
                      <a:pt x="12949" y="3092"/>
                      <a:pt x="12741" y="2860"/>
                      <a:pt x="12693" y="2571"/>
                    </a:cubicBezTo>
                    <a:lnTo>
                      <a:pt x="12391" y="752"/>
                    </a:lnTo>
                    <a:cubicBezTo>
                      <a:pt x="12318" y="314"/>
                      <a:pt x="12021" y="0"/>
                      <a:pt x="11677" y="0"/>
                    </a:cubicBezTo>
                    <a:lnTo>
                      <a:pt x="9923" y="0"/>
                    </a:lnTo>
                    <a:cubicBezTo>
                      <a:pt x="9579" y="4"/>
                      <a:pt x="9281" y="318"/>
                      <a:pt x="9209" y="756"/>
                    </a:cubicBezTo>
                    <a:close/>
                    <a:moveTo>
                      <a:pt x="17005" y="10398"/>
                    </a:moveTo>
                    <a:cubicBezTo>
                      <a:pt x="17244" y="14141"/>
                      <a:pt x="14146" y="17240"/>
                      <a:pt x="10402" y="17001"/>
                    </a:cubicBezTo>
                    <a:cubicBezTo>
                      <a:pt x="7308" y="16803"/>
                      <a:pt x="4809" y="14304"/>
                      <a:pt x="4611" y="11209"/>
                    </a:cubicBezTo>
                    <a:cubicBezTo>
                      <a:pt x="4372" y="7466"/>
                      <a:pt x="7470" y="4367"/>
                      <a:pt x="11214" y="4606"/>
                    </a:cubicBezTo>
                    <a:cubicBezTo>
                      <a:pt x="14308" y="4805"/>
                      <a:pt x="16807" y="7305"/>
                      <a:pt x="17005" y="10398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defTabSz="685613">
                  <a:defRPr sz="3000">
                    <a:solidFill>
                      <a:srgbClr val="FFFFFF"/>
                    </a:solidFill>
                  </a:defRPr>
                </a:pPr>
                <a:endParaRPr sz="14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35" name="Picture 2" descr="C:\Users\Administrator\AppData\Local\Microsoft\Windows\INetCache\IE\0IVQQ79Q\user-icon-vector[1]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6321" y="1991202"/>
                <a:ext cx="569923" cy="5228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6" name="Rectangle 9">
                <a:extLst>
                  <a:ext uri="{FF2B5EF4-FFF2-40B4-BE49-F238E27FC236}">
                    <a16:creationId xmlns:a16="http://schemas.microsoft.com/office/drawing/2014/main" xmlns="" id="{793D6AD8-BDA7-4005-8074-C13FD9A6AC1A}"/>
                  </a:ext>
                </a:extLst>
              </p:cNvPr>
              <p:cNvSpPr/>
              <p:nvPr/>
            </p:nvSpPr>
            <p:spPr>
              <a:xfrm>
                <a:off x="5265460" y="2868740"/>
                <a:ext cx="272165" cy="254770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xmlns="" id="{840E83F6-0510-4AE4-884C-A3E4C1BA0EA7}"/>
                  </a:ext>
                </a:extLst>
              </p:cNvPr>
              <p:cNvSpPr txBox="1"/>
              <p:nvPr/>
            </p:nvSpPr>
            <p:spPr>
              <a:xfrm>
                <a:off x="524870" y="1378119"/>
                <a:ext cx="2212105" cy="54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Development of SOP</a:t>
                </a:r>
              </a:p>
              <a:p>
                <a:pPr algn="ctr"/>
                <a:r>
                  <a:rPr lang="en-US" altLang="ko-KR" sz="11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 pitchFamily="34" charset="0"/>
                  </a:rPr>
                  <a:t>(Uniform Execution of Placement Activities )</a:t>
                </a:r>
                <a:endPara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116" name="Picture 14" descr="12 Database icon ideas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4716" y="1440792"/>
              <a:ext cx="231006" cy="231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Chevron 33">
            <a:hlinkClick r:id="rId6" action="ppaction://hlinksldjump"/>
          </p:cNvPr>
          <p:cNvSpPr/>
          <p:nvPr/>
        </p:nvSpPr>
        <p:spPr>
          <a:xfrm rot="10800000">
            <a:off x="153979" y="107782"/>
            <a:ext cx="381000" cy="304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8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6"/>
          <a:stretch/>
        </p:blipFill>
        <p:spPr>
          <a:xfrm>
            <a:off x="1828800" y="288927"/>
            <a:ext cx="4553023" cy="48545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0EAD99-9151-4937-A379-AB62BF52A290}"/>
              </a:ext>
            </a:extLst>
          </p:cNvPr>
          <p:cNvSpPr/>
          <p:nvPr/>
        </p:nvSpPr>
        <p:spPr>
          <a:xfrm>
            <a:off x="0" y="3"/>
            <a:ext cx="9144000" cy="51434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/>
            <a:r>
              <a:rPr lang="en-US" altLang="ko-KR" sz="3300" b="1" dirty="0">
                <a:solidFill>
                  <a:schemeClr val="bg1"/>
                </a:solidFill>
                <a:cs typeface="Arial" pitchFamily="34" charset="0"/>
              </a:rPr>
              <a:t>Reforms</a:t>
            </a:r>
            <a:endParaRPr lang="en-US" sz="3300" b="1" dirty="0">
              <a:solidFill>
                <a:schemeClr val="bg1"/>
              </a:solidFill>
            </a:endParaRPr>
          </a:p>
        </p:txBody>
      </p:sp>
      <p:sp>
        <p:nvSpPr>
          <p:cNvPr id="5" name="Chevron 4">
            <a:hlinkClick r:id="rId3" action="ppaction://hlinksldjump"/>
          </p:cNvPr>
          <p:cNvSpPr/>
          <p:nvPr/>
        </p:nvSpPr>
        <p:spPr>
          <a:xfrm rot="10800000">
            <a:off x="152400" y="104777"/>
            <a:ext cx="381000" cy="3048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955"/>
            <a:ext cx="372536" cy="41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2060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2060"/>
      </a:hlink>
      <a:folHlink>
        <a:srgbClr val="00206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11857</TotalTime>
  <Words>1093</Words>
  <Application>Microsoft Office PowerPoint</Application>
  <PresentationFormat>On-screen Show (16:9)</PresentationFormat>
  <Paragraphs>471</Paragraphs>
  <Slides>32</Slides>
  <Notes>10</Notes>
  <HiddenSlides>27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56" baseType="lpstr">
      <vt:lpstr>Arial Unicode MS</vt:lpstr>
      <vt:lpstr>맑은 고딕</vt:lpstr>
      <vt:lpstr>Arial</vt:lpstr>
      <vt:lpstr>Arial Black</vt:lpstr>
      <vt:lpstr>Arvo</vt:lpstr>
      <vt:lpstr>Avenir Next Regular</vt:lpstr>
      <vt:lpstr>Calibri</vt:lpstr>
      <vt:lpstr>Calibri Light</vt:lpstr>
      <vt:lpstr>Noto Sans</vt:lpstr>
      <vt:lpstr>Open Sans</vt:lpstr>
      <vt:lpstr>Roboto Condensed</vt:lpstr>
      <vt:lpstr>Roboto Condensed Light</vt:lpstr>
      <vt:lpstr>Times New Roman</vt:lpstr>
      <vt:lpstr>Wingdings</vt:lpstr>
      <vt:lpstr>Office Theme</vt:lpstr>
      <vt:lpstr>Salerio template</vt:lpstr>
      <vt:lpstr>1_Salerio template</vt:lpstr>
      <vt:lpstr>2_Salerio template</vt:lpstr>
      <vt:lpstr>1_Office Theme</vt:lpstr>
      <vt:lpstr>2_Office Theme</vt:lpstr>
      <vt:lpstr>3_Office Theme</vt:lpstr>
      <vt:lpstr>3_Salerio template</vt:lpstr>
      <vt:lpstr>4_Salerio template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TEVTA Graduates Entrepreneur Ideas shortlisted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PITB Calling Activity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Punjab Skills Development Project</dc:title>
  <dc:creator>GH-HR</dc:creator>
  <cp:lastModifiedBy>Windows User</cp:lastModifiedBy>
  <cp:revision>1623</cp:revision>
  <cp:lastPrinted>2020-02-14T10:48:48Z</cp:lastPrinted>
  <dcterms:created xsi:type="dcterms:W3CDTF">2019-05-13T06:05:40Z</dcterms:created>
  <dcterms:modified xsi:type="dcterms:W3CDTF">2022-12-02T08:00:14Z</dcterms:modified>
</cp:coreProperties>
</file>