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5C753-74C0-4D8D-BCE4-4766E9D8D63D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24F37-6327-46BD-B6A8-35A1C50E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2988" y="6463728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2238" y="457200"/>
            <a:ext cx="1325561" cy="1523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38732" y="2590800"/>
            <a:ext cx="6760176" cy="2514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61793" y="1676400"/>
            <a:ext cx="3880332" cy="761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0426" y="2438400"/>
            <a:ext cx="7823058" cy="36021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25688" y="6463728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8723" y="1881188"/>
            <a:ext cx="7699730" cy="43672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2198077"/>
            <a:ext cx="8153387" cy="31359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48962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5064" y="2362212"/>
            <a:ext cx="8736298" cy="2676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5664" y="2276284"/>
            <a:ext cx="8255088" cy="36433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3762" y="1600200"/>
            <a:ext cx="4389437" cy="10667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6204" y="2790177"/>
            <a:ext cx="7842249" cy="28955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5334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1614" y="2247900"/>
            <a:ext cx="8872384" cy="24764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76200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2871"/>
              </p:ext>
            </p:extLst>
          </p:nvPr>
        </p:nvGraphicFramePr>
        <p:xfrm>
          <a:off x="450850" y="1974850"/>
          <a:ext cx="7931150" cy="4078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928"/>
                <a:gridCol w="936927"/>
                <a:gridCol w="1003852"/>
                <a:gridCol w="870004"/>
                <a:gridCol w="936928"/>
                <a:gridCol w="884311"/>
                <a:gridCol w="2362200"/>
              </a:tblGrid>
              <a:tr h="685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2021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2016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3371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3888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3171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2338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2101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2050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5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2867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3555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2633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1807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1860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1087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2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89.15%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80.03%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R="141605" algn="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93.92%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R="74930" algn="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92.71%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88.06%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85.4%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9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10.85%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19.9%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R="173990" algn="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6.08%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7.29%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11.09%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14.6%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181850" y="2743200"/>
            <a:ext cx="1047750" cy="514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62800" y="2133600"/>
            <a:ext cx="955861" cy="501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48400" y="3386368"/>
            <a:ext cx="1981199" cy="5760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0300" y="4191000"/>
            <a:ext cx="1905000" cy="962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8458" y="5334000"/>
            <a:ext cx="2219325" cy="6286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01800" y="152401"/>
            <a:ext cx="4856200" cy="13715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2508251"/>
          <a:ext cx="7696197" cy="300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928"/>
                <a:gridCol w="936927"/>
                <a:gridCol w="936929"/>
                <a:gridCol w="936928"/>
                <a:gridCol w="936928"/>
                <a:gridCol w="936929"/>
                <a:gridCol w="2074628"/>
              </a:tblGrid>
              <a:tr h="1647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2021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62230" marR="54610" algn="ctr">
                        <a:lnSpc>
                          <a:spcPct val="114999"/>
                        </a:lnSpc>
                      </a:pP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2020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62230" marR="54610" algn="ctr">
                        <a:lnSpc>
                          <a:spcPct val="114999"/>
                        </a:lnSpc>
                      </a:pP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2019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62230" marR="54610" algn="ctr">
                        <a:lnSpc>
                          <a:spcPct val="114999"/>
                        </a:lnSpc>
                      </a:pP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2018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62230" marR="54610" algn="ctr">
                        <a:lnSpc>
                          <a:spcPct val="114999"/>
                        </a:lnSpc>
                      </a:pP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2017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2230" marR="54610" algn="ctr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2016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2230" marR="54610" algn="ctr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800" b="1" spc="-7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93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41.6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48.61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41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45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47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49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400800" y="2590800"/>
            <a:ext cx="1207223" cy="980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80625" y="4343400"/>
            <a:ext cx="1825149" cy="710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3515" y="509392"/>
            <a:ext cx="5052645" cy="914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0180" y="4213859"/>
            <a:ext cx="1165859" cy="1022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2232" y="3127248"/>
            <a:ext cx="1164335" cy="21092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42759" y="2290572"/>
            <a:ext cx="1165858" cy="29459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83360" y="4233252"/>
            <a:ext cx="1080338" cy="10032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84231" y="3146387"/>
            <a:ext cx="1080337" cy="20901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85089" y="2310333"/>
            <a:ext cx="1080350" cy="29261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3608" y="5236464"/>
            <a:ext cx="8101965" cy="0"/>
          </a:xfrm>
          <a:custGeom>
            <a:avLst/>
            <a:gdLst/>
            <a:ahLst/>
            <a:cxnLst/>
            <a:rect l="l" t="t" r="r" b="b"/>
            <a:pathLst>
              <a:path w="8101965">
                <a:moveTo>
                  <a:pt x="0" y="0"/>
                </a:moveTo>
                <a:lnTo>
                  <a:pt x="8101583" y="0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3608" y="5236464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74135" y="5236464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74664" y="5236464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75192" y="5236464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9144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79121" y="5437949"/>
            <a:ext cx="489584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2018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79987" y="5437949"/>
            <a:ext cx="489584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2019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80853" y="5437949"/>
            <a:ext cx="489584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2020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8048" y="1929903"/>
            <a:ext cx="5771515" cy="233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2600" b="1" dirty="0">
                <a:latin typeface="Calibri"/>
                <a:cs typeface="Calibri"/>
              </a:rPr>
              <a:t>35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76200" algn="ctr">
              <a:lnSpc>
                <a:spcPct val="100000"/>
              </a:lnSpc>
            </a:pPr>
            <a:r>
              <a:rPr sz="2600" b="1" dirty="0">
                <a:latin typeface="Calibri"/>
                <a:cs typeface="Calibri"/>
              </a:rPr>
              <a:t>25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Calibri"/>
                <a:cs typeface="Calibri"/>
              </a:rPr>
              <a:t>12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24212" y="152400"/>
            <a:ext cx="2976191" cy="1331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400" y="1652397"/>
            <a:ext cx="3490912" cy="16877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800" y="5410200"/>
            <a:ext cx="488949" cy="380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76200"/>
            <a:ext cx="8839200" cy="1694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2133600"/>
            <a:ext cx="7300978" cy="4038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90983" y="152400"/>
            <a:ext cx="5424216" cy="14546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3871" y="2019312"/>
            <a:ext cx="7073728" cy="3870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96200" y="239012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96200" y="239012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96200" y="3124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96200" y="3124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96200" y="3810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96200" y="3810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96200" y="4495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96200" y="4495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96200" y="516489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96200" y="516489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33800" y="332514"/>
            <a:ext cx="2503512" cy="9628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25688" y="6463728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43200" y="147105"/>
            <a:ext cx="3509403" cy="1376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1847862"/>
            <a:ext cx="6917385" cy="44767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10500" y="22374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10500" y="22374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10500" y="293317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10500" y="293317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10500" y="3581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0500" y="3581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105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10500" y="4343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105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10500" y="5105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10500" y="583973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299"/>
                </a:lnTo>
                <a:lnTo>
                  <a:pt x="114300" y="228599"/>
                </a:lnTo>
                <a:lnTo>
                  <a:pt x="228600" y="11429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10500" y="583973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114300" y="0"/>
                </a:lnTo>
                <a:lnTo>
                  <a:pt x="228600" y="114299"/>
                </a:lnTo>
                <a:lnTo>
                  <a:pt x="114300" y="228599"/>
                </a:lnTo>
                <a:lnTo>
                  <a:pt x="0" y="114299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77106" y="533400"/>
            <a:ext cx="4552292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29600" y="2590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29600" y="2590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9600" y="3429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29600" y="3429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29600" y="4191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29600" y="4191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29600" y="4953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29600" y="49530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6751" y="2158136"/>
            <a:ext cx="7472995" cy="35765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0" y="23241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0" y="23241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0" y="3733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01000" y="3733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10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1000" y="5181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57511" y="152400"/>
            <a:ext cx="3228975" cy="1047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00" y="2147455"/>
            <a:ext cx="6808794" cy="1235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3426155"/>
            <a:ext cx="6808795" cy="13642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8200" y="5031776"/>
            <a:ext cx="6906490" cy="12166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12" y="1752600"/>
            <a:ext cx="3908869" cy="304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57912"/>
            <a:ext cx="8915400" cy="1847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1500" y="1956203"/>
            <a:ext cx="8077200" cy="4444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0" y="395092"/>
            <a:ext cx="5720714" cy="990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1" y="70104"/>
            <a:ext cx="8915400" cy="1606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1636" y="2362200"/>
            <a:ext cx="7907181" cy="2514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8400" y="304800"/>
            <a:ext cx="4367809" cy="1219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694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181063"/>
            <a:ext cx="3585311" cy="1409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10539" y="2819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10539" y="2819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10016" y="3581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10016" y="3581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59973" y="4267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59973" y="4267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66759" y="5029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66759" y="50292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666999"/>
            <a:ext cx="8357616" cy="29660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694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76450" y="485775"/>
            <a:ext cx="4781550" cy="1038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2083" y="1905012"/>
            <a:ext cx="6910815" cy="46481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34300" y="241856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34300" y="241856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53757" y="3200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53757" y="3200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66283" y="401824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66283" y="401824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66283" y="4800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66283" y="48006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66283" y="5638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66283" y="56388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618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5500" y="438150"/>
            <a:ext cx="4991100" cy="1009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32883" y="28851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2883" y="28851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32883" y="499997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299"/>
                </a:lnTo>
                <a:lnTo>
                  <a:pt x="114300" y="228599"/>
                </a:lnTo>
                <a:lnTo>
                  <a:pt x="228600" y="11429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32883" y="499997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114300" y="0"/>
                </a:lnTo>
                <a:lnTo>
                  <a:pt x="228600" y="114299"/>
                </a:lnTo>
                <a:lnTo>
                  <a:pt x="114300" y="228599"/>
                </a:lnTo>
                <a:lnTo>
                  <a:pt x="0" y="114299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6896" y="1828800"/>
            <a:ext cx="7665616" cy="43433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96042" y="28851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96042" y="28851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6042" y="511427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299"/>
                </a:lnTo>
                <a:lnTo>
                  <a:pt x="114300" y="228599"/>
                </a:lnTo>
                <a:lnTo>
                  <a:pt x="228600" y="11429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96042" y="511427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299"/>
                </a:moveTo>
                <a:lnTo>
                  <a:pt x="114300" y="0"/>
                </a:lnTo>
                <a:lnTo>
                  <a:pt x="228600" y="114299"/>
                </a:lnTo>
                <a:lnTo>
                  <a:pt x="114300" y="228599"/>
                </a:lnTo>
                <a:lnTo>
                  <a:pt x="0" y="114299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618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5000" y="460857"/>
            <a:ext cx="5060365" cy="11429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45287" y="279643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45287" y="279643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54569" y="361352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54569" y="361352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" y="2430048"/>
            <a:ext cx="7654708" cy="25955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7912"/>
            <a:ext cx="8839200" cy="1618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7974" y="609600"/>
            <a:ext cx="7650479" cy="83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49404" y="209635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49404" y="209635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49404" y="440574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0" y="114300"/>
                </a:lnTo>
                <a:lnTo>
                  <a:pt x="114300" y="228600"/>
                </a:lnTo>
                <a:lnTo>
                  <a:pt x="2286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49404" y="440574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114300" y="0"/>
                </a:lnTo>
                <a:lnTo>
                  <a:pt x="228600" y="114300"/>
                </a:lnTo>
                <a:lnTo>
                  <a:pt x="114300" y="2286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00" y="1886381"/>
            <a:ext cx="7420648" cy="47545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90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96</Words>
  <Application>Microsoft Office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Rehman</dc:creator>
  <cp:lastModifiedBy>User</cp:lastModifiedBy>
  <cp:revision>3</cp:revision>
  <cp:lastPrinted>2022-01-26T08:16:06Z</cp:lastPrinted>
  <dcterms:created xsi:type="dcterms:W3CDTF">2022-01-26T12:26:00Z</dcterms:created>
  <dcterms:modified xsi:type="dcterms:W3CDTF">2022-01-26T08:20:20Z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2022-01-26T00:00:00Z</vt:filetime>
  </property>
</Properties>
</file>